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B2BCC7-B9BE-486A-BD5F-D41685E6552C}" v="25" dt="2020-11-06T10:17:40.207"/>
    <p1510:client id="{0689B8FF-C607-4562-B18A-8583924A2CAA}" v="104" dt="2020-11-06T07:57:16.233"/>
    <p1510:client id="{7AC3CBA8-06A5-4641-A800-F0D1352C5C7B}" v="242" dt="2020-11-06T11:13:36.650"/>
    <p1510:client id="{F12659C3-001C-4C5B-941E-9C41F35AE0AA}" v="92" dt="2020-11-06T10:49:03.3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e tummolo" userId="S::gabrieleangelo.tummolo@alumni.uniroma2.eu::55b09930-b9c5-4047-bd28-76a82c504c03" providerId="AD" clId="Web-{F12659C3-001C-4C5B-941E-9C41F35AE0AA}"/>
    <pc:docChg chg="modSld">
      <pc:chgData name="gabriele tummolo" userId="S::gabrieleangelo.tummolo@alumni.uniroma2.eu::55b09930-b9c5-4047-bd28-76a82c504c03" providerId="AD" clId="Web-{F12659C3-001C-4C5B-941E-9C41F35AE0AA}" dt="2020-11-06T10:49:03.324" v="91" actId="14100"/>
      <pc:docMkLst>
        <pc:docMk/>
      </pc:docMkLst>
      <pc:sldChg chg="modAnim">
        <pc:chgData name="gabriele tummolo" userId="S::gabrieleangelo.tummolo@alumni.uniroma2.eu::55b09930-b9c5-4047-bd28-76a82c504c03" providerId="AD" clId="Web-{F12659C3-001C-4C5B-941E-9C41F35AE0AA}" dt="2020-11-06T10:19:31.459" v="34"/>
        <pc:sldMkLst>
          <pc:docMk/>
          <pc:sldMk cId="3576906223" sldId="263"/>
        </pc:sldMkLst>
      </pc:sldChg>
      <pc:sldChg chg="modSp addAnim modAnim">
        <pc:chgData name="gabriele tummolo" userId="S::gabrieleangelo.tummolo@alumni.uniroma2.eu::55b09930-b9c5-4047-bd28-76a82c504c03" providerId="AD" clId="Web-{F12659C3-001C-4C5B-941E-9C41F35AE0AA}" dt="2020-11-06T10:23:27.198" v="38"/>
        <pc:sldMkLst>
          <pc:docMk/>
          <pc:sldMk cId="2834209500" sldId="264"/>
        </pc:sldMkLst>
        <pc:graphicFrameChg chg="modGraphic">
          <ac:chgData name="gabriele tummolo" userId="S::gabrieleangelo.tummolo@alumni.uniroma2.eu::55b09930-b9c5-4047-bd28-76a82c504c03" providerId="AD" clId="Web-{F12659C3-001C-4C5B-941E-9C41F35AE0AA}" dt="2020-11-06T10:23:27.198" v="38"/>
          <ac:graphicFrameMkLst>
            <pc:docMk/>
            <pc:sldMk cId="2834209500" sldId="264"/>
            <ac:graphicFrameMk id="5" creationId="{A3945D80-8232-4972-B83E-1A818CBDD0A2}"/>
          </ac:graphicFrameMkLst>
        </pc:graphicFrameChg>
      </pc:sldChg>
      <pc:sldChg chg="modSp">
        <pc:chgData name="gabriele tummolo" userId="S::gabrieleangelo.tummolo@alumni.uniroma2.eu::55b09930-b9c5-4047-bd28-76a82c504c03" providerId="AD" clId="Web-{F12659C3-001C-4C5B-941E-9C41F35AE0AA}" dt="2020-11-06T10:45:21.710" v="88" actId="20577"/>
        <pc:sldMkLst>
          <pc:docMk/>
          <pc:sldMk cId="1306755132" sldId="267"/>
        </pc:sldMkLst>
        <pc:spChg chg="mod">
          <ac:chgData name="gabriele tummolo" userId="S::gabrieleangelo.tummolo@alumni.uniroma2.eu::55b09930-b9c5-4047-bd28-76a82c504c03" providerId="AD" clId="Web-{F12659C3-001C-4C5B-941E-9C41F35AE0AA}" dt="2020-11-06T10:45:21.710" v="88" actId="20577"/>
          <ac:spMkLst>
            <pc:docMk/>
            <pc:sldMk cId="1306755132" sldId="267"/>
            <ac:spMk id="3" creationId="{E833BEDD-12B8-4E67-AE57-9A62BD5C462C}"/>
          </ac:spMkLst>
        </pc:spChg>
      </pc:sldChg>
      <pc:sldChg chg="modSp">
        <pc:chgData name="gabriele tummolo" userId="S::gabrieleangelo.tummolo@alumni.uniroma2.eu::55b09930-b9c5-4047-bd28-76a82c504c03" providerId="AD" clId="Web-{F12659C3-001C-4C5B-941E-9C41F35AE0AA}" dt="2020-11-06T10:49:03.324" v="91" actId="14100"/>
        <pc:sldMkLst>
          <pc:docMk/>
          <pc:sldMk cId="249052680" sldId="270"/>
        </pc:sldMkLst>
        <pc:spChg chg="mod">
          <ac:chgData name="gabriele tummolo" userId="S::gabrieleangelo.tummolo@alumni.uniroma2.eu::55b09930-b9c5-4047-bd28-76a82c504c03" providerId="AD" clId="Web-{F12659C3-001C-4C5B-941E-9C41F35AE0AA}" dt="2020-11-06T10:49:03.324" v="91" actId="14100"/>
          <ac:spMkLst>
            <pc:docMk/>
            <pc:sldMk cId="249052680" sldId="270"/>
            <ac:spMk id="3" creationId="{F4165D24-6FA8-4033-94AA-6FE67FE2AFD5}"/>
          </ac:spMkLst>
        </pc:spChg>
      </pc:sldChg>
      <pc:sldChg chg="modSp">
        <pc:chgData name="gabriele tummolo" userId="S::gabrieleangelo.tummolo@alumni.uniroma2.eu::55b09930-b9c5-4047-bd28-76a82c504c03" providerId="AD" clId="Web-{F12659C3-001C-4C5B-941E-9C41F35AE0AA}" dt="2020-11-06T10:46:18.633" v="90" actId="1076"/>
        <pc:sldMkLst>
          <pc:docMk/>
          <pc:sldMk cId="640968308" sldId="271"/>
        </pc:sldMkLst>
        <pc:picChg chg="mod">
          <ac:chgData name="gabriele tummolo" userId="S::gabrieleangelo.tummolo@alumni.uniroma2.eu::55b09930-b9c5-4047-bd28-76a82c504c03" providerId="AD" clId="Web-{F12659C3-001C-4C5B-941E-9C41F35AE0AA}" dt="2020-11-06T10:46:18.633" v="90" actId="1076"/>
          <ac:picMkLst>
            <pc:docMk/>
            <pc:sldMk cId="640968308" sldId="271"/>
            <ac:picMk id="7" creationId="{954BDC9D-5EF1-46CA-A64A-B2EDB958BC9C}"/>
          </ac:picMkLst>
        </pc:picChg>
      </pc:sldChg>
    </pc:docChg>
  </pc:docChgLst>
  <pc:docChgLst>
    <pc:chgData name="gabriele tummolo" userId="S::gabrieleangelo.tummolo@alumni.uniroma2.eu::55b09930-b9c5-4047-bd28-76a82c504c03" providerId="AD" clId="Web-{47795932-DAC9-4740-8CED-8F20F7C33744}"/>
    <pc:docChg chg="addSld modSld sldOrd">
      <pc:chgData name="gabriele tummolo" userId="S::gabrieleangelo.tummolo@alumni.uniroma2.eu::55b09930-b9c5-4047-bd28-76a82c504c03" providerId="AD" clId="Web-{47795932-DAC9-4740-8CED-8F20F7C33744}" dt="2020-11-04T22:32:48.809" v="2418" actId="20577"/>
      <pc:docMkLst>
        <pc:docMk/>
      </pc:docMkLst>
      <pc:sldChg chg="addSp delSp modSp">
        <pc:chgData name="gabriele tummolo" userId="S::gabrieleangelo.tummolo@alumni.uniroma2.eu::55b09930-b9c5-4047-bd28-76a82c504c03" providerId="AD" clId="Web-{47795932-DAC9-4740-8CED-8F20F7C33744}" dt="2020-11-04T21:12:23.216" v="4"/>
        <pc:sldMkLst>
          <pc:docMk/>
          <pc:sldMk cId="3074734350" sldId="262"/>
        </pc:sldMkLst>
        <pc:picChg chg="add del mod">
          <ac:chgData name="gabriele tummolo" userId="S::gabrieleangelo.tummolo@alumni.uniroma2.eu::55b09930-b9c5-4047-bd28-76a82c504c03" providerId="AD" clId="Web-{47795932-DAC9-4740-8CED-8F20F7C33744}" dt="2020-11-04T21:12:23.216" v="4"/>
          <ac:picMkLst>
            <pc:docMk/>
            <pc:sldMk cId="3074734350" sldId="262"/>
            <ac:picMk id="5" creationId="{94DC6A86-253C-416F-BCEC-AE6D7C07FA48}"/>
          </ac:picMkLst>
        </pc:picChg>
      </pc:sldChg>
      <pc:sldChg chg="addSp delSp modSp new mod setBg addAnim modAnim">
        <pc:chgData name="gabriele tummolo" userId="S::gabrieleangelo.tummolo@alumni.uniroma2.eu::55b09930-b9c5-4047-bd28-76a82c504c03" providerId="AD" clId="Web-{47795932-DAC9-4740-8CED-8F20F7C33744}" dt="2020-11-04T21:14:51.438" v="126"/>
        <pc:sldMkLst>
          <pc:docMk/>
          <pc:sldMk cId="3576906223" sldId="263"/>
        </pc:sldMkLst>
        <pc:spChg chg="mod">
          <ac:chgData name="gabriele tummolo" userId="S::gabrieleangelo.tummolo@alumni.uniroma2.eu::55b09930-b9c5-4047-bd28-76a82c504c03" providerId="AD" clId="Web-{47795932-DAC9-4740-8CED-8F20F7C33744}" dt="2020-11-04T21:13:59.796" v="70"/>
          <ac:spMkLst>
            <pc:docMk/>
            <pc:sldMk cId="3576906223" sldId="263"/>
            <ac:spMk id="2" creationId="{C4076EEA-813B-476C-A3FE-FE5B1D38DFE9}"/>
          </ac:spMkLst>
        </pc:spChg>
        <pc:spChg chg="del">
          <ac:chgData name="gabriele tummolo" userId="S::gabrieleangelo.tummolo@alumni.uniroma2.eu::55b09930-b9c5-4047-bd28-76a82c504c03" providerId="AD" clId="Web-{47795932-DAC9-4740-8CED-8F20F7C33744}" dt="2020-11-04T21:13:52.249" v="68"/>
          <ac:spMkLst>
            <pc:docMk/>
            <pc:sldMk cId="3576906223" sldId="263"/>
            <ac:spMk id="3" creationId="{5473D853-AACF-49C7-9346-0978427ECB61}"/>
          </ac:spMkLst>
        </pc:spChg>
        <pc:spChg chg="add mod">
          <ac:chgData name="gabriele tummolo" userId="S::gabrieleangelo.tummolo@alumni.uniroma2.eu::55b09930-b9c5-4047-bd28-76a82c504c03" providerId="AD" clId="Web-{47795932-DAC9-4740-8CED-8F20F7C33744}" dt="2020-11-04T21:14:51.329" v="123" actId="20577"/>
          <ac:spMkLst>
            <pc:docMk/>
            <pc:sldMk cId="3576906223" sldId="263"/>
            <ac:spMk id="8" creationId="{E17F1B26-9B3D-442A-B0C8-48253C9386DC}"/>
          </ac:spMkLst>
        </pc:spChg>
        <pc:spChg chg="add">
          <ac:chgData name="gabriele tummolo" userId="S::gabrieleangelo.tummolo@alumni.uniroma2.eu::55b09930-b9c5-4047-bd28-76a82c504c03" providerId="AD" clId="Web-{47795932-DAC9-4740-8CED-8F20F7C33744}" dt="2020-11-04T21:13:59.796" v="70"/>
          <ac:spMkLst>
            <pc:docMk/>
            <pc:sldMk cId="3576906223" sldId="263"/>
            <ac:spMk id="11" creationId="{A65AC7D1-EAA9-48F5-B509-60A7F50BF703}"/>
          </ac:spMkLst>
        </pc:spChg>
        <pc:spChg chg="add">
          <ac:chgData name="gabriele tummolo" userId="S::gabrieleangelo.tummolo@alumni.uniroma2.eu::55b09930-b9c5-4047-bd28-76a82c504c03" providerId="AD" clId="Web-{47795932-DAC9-4740-8CED-8F20F7C33744}" dt="2020-11-04T21:13:59.796" v="70"/>
          <ac:spMkLst>
            <pc:docMk/>
            <pc:sldMk cId="3576906223" sldId="263"/>
            <ac:spMk id="13" creationId="{D6320AF9-619A-4175-865B-5663E1AEF4C5}"/>
          </ac:spMkLst>
        </pc:spChg>
        <pc:spChg chg="add">
          <ac:chgData name="gabriele tummolo" userId="S::gabrieleangelo.tummolo@alumni.uniroma2.eu::55b09930-b9c5-4047-bd28-76a82c504c03" providerId="AD" clId="Web-{47795932-DAC9-4740-8CED-8F20F7C33744}" dt="2020-11-04T21:13:59.796" v="70"/>
          <ac:spMkLst>
            <pc:docMk/>
            <pc:sldMk cId="3576906223" sldId="263"/>
            <ac:spMk id="19" creationId="{7E018740-5C2B-4A41-AC1A-7E68D1EC1954}"/>
          </ac:spMkLst>
        </pc:spChg>
        <pc:spChg chg="add">
          <ac:chgData name="gabriele tummolo" userId="S::gabrieleangelo.tummolo@alumni.uniroma2.eu::55b09930-b9c5-4047-bd28-76a82c504c03" providerId="AD" clId="Web-{47795932-DAC9-4740-8CED-8F20F7C33744}" dt="2020-11-04T21:13:59.796" v="70"/>
          <ac:spMkLst>
            <pc:docMk/>
            <pc:sldMk cId="3576906223" sldId="263"/>
            <ac:spMk id="21" creationId="{166F75A4-C475-4941-8EE2-B80A06A2C1BB}"/>
          </ac:spMkLst>
        </pc:spChg>
        <pc:spChg chg="add">
          <ac:chgData name="gabriele tummolo" userId="S::gabrieleangelo.tummolo@alumni.uniroma2.eu::55b09930-b9c5-4047-bd28-76a82c504c03" providerId="AD" clId="Web-{47795932-DAC9-4740-8CED-8F20F7C33744}" dt="2020-11-04T21:13:59.796" v="70"/>
          <ac:spMkLst>
            <pc:docMk/>
            <pc:sldMk cId="3576906223" sldId="263"/>
            <ac:spMk id="23" creationId="{A032553A-72E8-4B0D-8405-FF9771C9AF05}"/>
          </ac:spMkLst>
        </pc:spChg>
        <pc:spChg chg="add">
          <ac:chgData name="gabriele tummolo" userId="S::gabrieleangelo.tummolo@alumni.uniroma2.eu::55b09930-b9c5-4047-bd28-76a82c504c03" providerId="AD" clId="Web-{47795932-DAC9-4740-8CED-8F20F7C33744}" dt="2020-11-04T21:13:59.796" v="70"/>
          <ac:spMkLst>
            <pc:docMk/>
            <pc:sldMk cId="3576906223" sldId="263"/>
            <ac:spMk id="25" creationId="{765800AC-C3B9-498E-87BC-29FAE4C76B21}"/>
          </ac:spMkLst>
        </pc:spChg>
        <pc:spChg chg="add">
          <ac:chgData name="gabriele tummolo" userId="S::gabrieleangelo.tummolo@alumni.uniroma2.eu::55b09930-b9c5-4047-bd28-76a82c504c03" providerId="AD" clId="Web-{47795932-DAC9-4740-8CED-8F20F7C33744}" dt="2020-11-04T21:13:59.796" v="70"/>
          <ac:spMkLst>
            <pc:docMk/>
            <pc:sldMk cId="3576906223" sldId="263"/>
            <ac:spMk id="27" creationId="{1F9D6ACB-2FF4-49F9-978A-E0D5327FC635}"/>
          </ac:spMkLst>
        </pc:spChg>
        <pc:spChg chg="add">
          <ac:chgData name="gabriele tummolo" userId="S::gabrieleangelo.tummolo@alumni.uniroma2.eu::55b09930-b9c5-4047-bd28-76a82c504c03" providerId="AD" clId="Web-{47795932-DAC9-4740-8CED-8F20F7C33744}" dt="2020-11-04T21:13:59.796" v="70"/>
          <ac:spMkLst>
            <pc:docMk/>
            <pc:sldMk cId="3576906223" sldId="263"/>
            <ac:spMk id="29" creationId="{A5EC319D-0FEA-4B95-A3EA-01E35672C95B}"/>
          </ac:spMkLst>
        </pc:spChg>
        <pc:picChg chg="add mod ord">
          <ac:chgData name="gabriele tummolo" userId="S::gabrieleangelo.tummolo@alumni.uniroma2.eu::55b09930-b9c5-4047-bd28-76a82c504c03" providerId="AD" clId="Web-{47795932-DAC9-4740-8CED-8F20F7C33744}" dt="2020-11-04T21:13:59.796" v="70"/>
          <ac:picMkLst>
            <pc:docMk/>
            <pc:sldMk cId="3576906223" sldId="263"/>
            <ac:picMk id="4" creationId="{1ADF070F-0FD8-483A-80DB-55778198EEF8}"/>
          </ac:picMkLst>
        </pc:picChg>
        <pc:cxnChg chg="add">
          <ac:chgData name="gabriele tummolo" userId="S::gabrieleangelo.tummolo@alumni.uniroma2.eu::55b09930-b9c5-4047-bd28-76a82c504c03" providerId="AD" clId="Web-{47795932-DAC9-4740-8CED-8F20F7C33744}" dt="2020-11-04T21:13:59.796" v="70"/>
          <ac:cxnSpMkLst>
            <pc:docMk/>
            <pc:sldMk cId="3576906223" sldId="263"/>
            <ac:cxnSpMk id="15" creationId="{063B6EC6-D752-4EE7-908B-F8F19E8C7FEA}"/>
          </ac:cxnSpMkLst>
        </pc:cxnChg>
        <pc:cxnChg chg="add">
          <ac:chgData name="gabriele tummolo" userId="S::gabrieleangelo.tummolo@alumni.uniroma2.eu::55b09930-b9c5-4047-bd28-76a82c504c03" providerId="AD" clId="Web-{47795932-DAC9-4740-8CED-8F20F7C33744}" dt="2020-11-04T21:13:59.796" v="70"/>
          <ac:cxnSpMkLst>
            <pc:docMk/>
            <pc:sldMk cId="3576906223" sldId="263"/>
            <ac:cxnSpMk id="17" creationId="{EFECD4E8-AD3E-4228-82A2-9461958EA94D}"/>
          </ac:cxnSpMkLst>
        </pc:cxnChg>
      </pc:sldChg>
      <pc:sldChg chg="addSp delSp modSp new mod setBg addAnim modAnim">
        <pc:chgData name="gabriele tummolo" userId="S::gabrieleangelo.tummolo@alumni.uniroma2.eu::55b09930-b9c5-4047-bd28-76a82c504c03" providerId="AD" clId="Web-{47795932-DAC9-4740-8CED-8F20F7C33744}" dt="2020-11-04T22:10:30.668" v="1583"/>
        <pc:sldMkLst>
          <pc:docMk/>
          <pc:sldMk cId="2834209500" sldId="264"/>
        </pc:sldMkLst>
        <pc:spChg chg="mod">
          <ac:chgData name="gabriele tummolo" userId="S::gabrieleangelo.tummolo@alumni.uniroma2.eu::55b09930-b9c5-4047-bd28-76a82c504c03" providerId="AD" clId="Web-{47795932-DAC9-4740-8CED-8F20F7C33744}" dt="2020-11-04T21:17:48.785" v="323"/>
          <ac:spMkLst>
            <pc:docMk/>
            <pc:sldMk cId="2834209500" sldId="264"/>
            <ac:spMk id="2" creationId="{ECF922E8-1819-4249-86C6-B3DB42C81BDE}"/>
          </ac:spMkLst>
        </pc:spChg>
        <pc:spChg chg="del mod">
          <ac:chgData name="gabriele tummolo" userId="S::gabrieleangelo.tummolo@alumni.uniroma2.eu::55b09930-b9c5-4047-bd28-76a82c504c03" providerId="AD" clId="Web-{47795932-DAC9-4740-8CED-8F20F7C33744}" dt="2020-11-04T21:17:48.785" v="323"/>
          <ac:spMkLst>
            <pc:docMk/>
            <pc:sldMk cId="2834209500" sldId="264"/>
            <ac:spMk id="3" creationId="{82275685-C8F6-45C3-A0AF-F78F489D26AD}"/>
          </ac:spMkLst>
        </pc:spChg>
        <pc:spChg chg="add">
          <ac:chgData name="gabriele tummolo" userId="S::gabrieleangelo.tummolo@alumni.uniroma2.eu::55b09930-b9c5-4047-bd28-76a82c504c03" providerId="AD" clId="Web-{47795932-DAC9-4740-8CED-8F20F7C33744}" dt="2020-11-04T21:17:48.785" v="323"/>
          <ac:spMkLst>
            <pc:docMk/>
            <pc:sldMk cId="2834209500" sldId="264"/>
            <ac:spMk id="9" creationId="{655AE6B0-AC9E-4167-806F-E9DB135FC46B}"/>
          </ac:spMkLst>
        </pc:spChg>
        <pc:spChg chg="add">
          <ac:chgData name="gabriele tummolo" userId="S::gabrieleangelo.tummolo@alumni.uniroma2.eu::55b09930-b9c5-4047-bd28-76a82c504c03" providerId="AD" clId="Web-{47795932-DAC9-4740-8CED-8F20F7C33744}" dt="2020-11-04T21:17:48.785" v="323"/>
          <ac:spMkLst>
            <pc:docMk/>
            <pc:sldMk cId="2834209500" sldId="264"/>
            <ac:spMk id="22" creationId="{87BD1F4E-A66D-4C06-86DA-8D56CA7A3B41}"/>
          </ac:spMkLst>
        </pc:spChg>
        <pc:grpChg chg="add">
          <ac:chgData name="gabriele tummolo" userId="S::gabrieleangelo.tummolo@alumni.uniroma2.eu::55b09930-b9c5-4047-bd28-76a82c504c03" providerId="AD" clId="Web-{47795932-DAC9-4740-8CED-8F20F7C33744}" dt="2020-11-04T21:17:48.785" v="323"/>
          <ac:grpSpMkLst>
            <pc:docMk/>
            <pc:sldMk cId="2834209500" sldId="264"/>
            <ac:grpSpMk id="11" creationId="{3523416A-383B-4FDC-B4C9-D8EDDFE9C043}"/>
          </ac:grpSpMkLst>
        </pc:grpChg>
        <pc:graphicFrameChg chg="add mod modGraphic">
          <ac:chgData name="gabriele tummolo" userId="S::gabrieleangelo.tummolo@alumni.uniroma2.eu::55b09930-b9c5-4047-bd28-76a82c504c03" providerId="AD" clId="Web-{47795932-DAC9-4740-8CED-8F20F7C33744}" dt="2020-11-04T22:10:30.668" v="1583"/>
          <ac:graphicFrameMkLst>
            <pc:docMk/>
            <pc:sldMk cId="2834209500" sldId="264"/>
            <ac:graphicFrameMk id="5" creationId="{A3945D80-8232-4972-B83E-1A818CBDD0A2}"/>
          </ac:graphicFrameMkLst>
        </pc:graphicFrameChg>
      </pc:sldChg>
      <pc:sldChg chg="modSp new ord addAnim modAnim">
        <pc:chgData name="gabriele tummolo" userId="S::gabrieleangelo.tummolo@alumni.uniroma2.eu::55b09930-b9c5-4047-bd28-76a82c504c03" providerId="AD" clId="Web-{47795932-DAC9-4740-8CED-8F20F7C33744}" dt="2020-11-04T21:59:58.263" v="935"/>
        <pc:sldMkLst>
          <pc:docMk/>
          <pc:sldMk cId="199563577" sldId="265"/>
        </pc:sldMkLst>
        <pc:spChg chg="mod">
          <ac:chgData name="gabriele tummolo" userId="S::gabrieleangelo.tummolo@alumni.uniroma2.eu::55b09930-b9c5-4047-bd28-76a82c504c03" providerId="AD" clId="Web-{47795932-DAC9-4740-8CED-8F20F7C33744}" dt="2020-11-04T21:24:38.311" v="370" actId="20577"/>
          <ac:spMkLst>
            <pc:docMk/>
            <pc:sldMk cId="199563577" sldId="265"/>
            <ac:spMk id="2" creationId="{F658611D-B791-4CC0-A9D9-5A6B29DAFE16}"/>
          </ac:spMkLst>
        </pc:spChg>
        <pc:spChg chg="mod">
          <ac:chgData name="gabriele tummolo" userId="S::gabrieleangelo.tummolo@alumni.uniroma2.eu::55b09930-b9c5-4047-bd28-76a82c504c03" providerId="AD" clId="Web-{47795932-DAC9-4740-8CED-8F20F7C33744}" dt="2020-11-04T21:29:06.363" v="633" actId="20577"/>
          <ac:spMkLst>
            <pc:docMk/>
            <pc:sldMk cId="199563577" sldId="265"/>
            <ac:spMk id="3" creationId="{EDC134C2-CCC9-4E31-A619-D65B09656977}"/>
          </ac:spMkLst>
        </pc:spChg>
      </pc:sldChg>
      <pc:sldChg chg="addSp delSp modSp new mod setBg addAnim delAnim modAnim">
        <pc:chgData name="gabriele tummolo" userId="S::gabrieleangelo.tummolo@alumni.uniroma2.eu::55b09930-b9c5-4047-bd28-76a82c504c03" providerId="AD" clId="Web-{47795932-DAC9-4740-8CED-8F20F7C33744}" dt="2020-11-04T22:00:15.154" v="941"/>
        <pc:sldMkLst>
          <pc:docMk/>
          <pc:sldMk cId="1522647608" sldId="266"/>
        </pc:sldMkLst>
        <pc:spChg chg="mod">
          <ac:chgData name="gabriele tummolo" userId="S::gabrieleangelo.tummolo@alumni.uniroma2.eu::55b09930-b9c5-4047-bd28-76a82c504c03" providerId="AD" clId="Web-{47795932-DAC9-4740-8CED-8F20F7C33744}" dt="2020-11-04T21:58:57.575" v="934"/>
          <ac:spMkLst>
            <pc:docMk/>
            <pc:sldMk cId="1522647608" sldId="266"/>
            <ac:spMk id="2" creationId="{DC8C6218-A663-4D74-AACB-37781FFFE3F2}"/>
          </ac:spMkLst>
        </pc:spChg>
        <pc:spChg chg="mod ord">
          <ac:chgData name="gabriele tummolo" userId="S::gabrieleangelo.tummolo@alumni.uniroma2.eu::55b09930-b9c5-4047-bd28-76a82c504c03" providerId="AD" clId="Web-{47795932-DAC9-4740-8CED-8F20F7C33744}" dt="2020-11-04T21:58:57.575" v="934"/>
          <ac:spMkLst>
            <pc:docMk/>
            <pc:sldMk cId="1522647608" sldId="266"/>
            <ac:spMk id="3" creationId="{40ED3873-BB9B-4435-AE89-831D0B029050}"/>
          </ac:spMkLst>
        </pc:spChg>
        <pc:spChg chg="add">
          <ac:chgData name="gabriele tummolo" userId="S::gabrieleangelo.tummolo@alumni.uniroma2.eu::55b09930-b9c5-4047-bd28-76a82c504c03" providerId="AD" clId="Web-{47795932-DAC9-4740-8CED-8F20F7C33744}" dt="2020-11-04T21:58:57.575" v="934"/>
          <ac:spMkLst>
            <pc:docMk/>
            <pc:sldMk cId="1522647608" sldId="266"/>
            <ac:spMk id="6" creationId="{A65AC7D1-EAA9-48F5-B509-60A7F50BF703}"/>
          </ac:spMkLst>
        </pc:spChg>
        <pc:spChg chg="add">
          <ac:chgData name="gabriele tummolo" userId="S::gabrieleangelo.tummolo@alumni.uniroma2.eu::55b09930-b9c5-4047-bd28-76a82c504c03" providerId="AD" clId="Web-{47795932-DAC9-4740-8CED-8F20F7C33744}" dt="2020-11-04T21:58:57.575" v="934"/>
          <ac:spMkLst>
            <pc:docMk/>
            <pc:sldMk cId="1522647608" sldId="266"/>
            <ac:spMk id="7" creationId="{D6320AF9-619A-4175-865B-5663E1AEF4C5}"/>
          </ac:spMkLst>
        </pc:spChg>
        <pc:spChg chg="add del">
          <ac:chgData name="gabriele tummolo" userId="S::gabrieleangelo.tummolo@alumni.uniroma2.eu::55b09930-b9c5-4047-bd28-76a82c504c03" providerId="AD" clId="Web-{47795932-DAC9-4740-8CED-8F20F7C33744}" dt="2020-11-04T21:58:57.559" v="933"/>
          <ac:spMkLst>
            <pc:docMk/>
            <pc:sldMk cId="1522647608" sldId="266"/>
            <ac:spMk id="9" creationId="{9F4444CE-BC8D-4D61-B303-4C05614E62AB}"/>
          </ac:spMkLst>
        </pc:spChg>
        <pc:spChg chg="add del">
          <ac:chgData name="gabriele tummolo" userId="S::gabrieleangelo.tummolo@alumni.uniroma2.eu::55b09930-b9c5-4047-bd28-76a82c504c03" providerId="AD" clId="Web-{47795932-DAC9-4740-8CED-8F20F7C33744}" dt="2020-11-04T21:58:57.559" v="933"/>
          <ac:spMkLst>
            <pc:docMk/>
            <pc:sldMk cId="1522647608" sldId="266"/>
            <ac:spMk id="11" creationId="{62423CA5-E2E1-4789-B759-9906C1C94063}"/>
          </ac:spMkLst>
        </pc:spChg>
        <pc:spChg chg="add del">
          <ac:chgData name="gabriele tummolo" userId="S::gabrieleangelo.tummolo@alumni.uniroma2.eu::55b09930-b9c5-4047-bd28-76a82c504c03" providerId="AD" clId="Web-{47795932-DAC9-4740-8CED-8F20F7C33744}" dt="2020-11-04T21:58:57.559" v="933"/>
          <ac:spMkLst>
            <pc:docMk/>
            <pc:sldMk cId="1522647608" sldId="266"/>
            <ac:spMk id="13" creationId="{73772B81-181F-48B7-8826-4D9686D15DF5}"/>
          </ac:spMkLst>
        </pc:spChg>
        <pc:spChg chg="add del">
          <ac:chgData name="gabriele tummolo" userId="S::gabrieleangelo.tummolo@alumni.uniroma2.eu::55b09930-b9c5-4047-bd28-76a82c504c03" providerId="AD" clId="Web-{47795932-DAC9-4740-8CED-8F20F7C33744}" dt="2020-11-04T21:58:57.559" v="933"/>
          <ac:spMkLst>
            <pc:docMk/>
            <pc:sldMk cId="1522647608" sldId="266"/>
            <ac:spMk id="15" creationId="{B2205F6E-03C6-4E92-877C-E2482F6599AA}"/>
          </ac:spMkLst>
        </pc:spChg>
        <pc:spChg chg="add">
          <ac:chgData name="gabriele tummolo" userId="S::gabrieleangelo.tummolo@alumni.uniroma2.eu::55b09930-b9c5-4047-bd28-76a82c504c03" providerId="AD" clId="Web-{47795932-DAC9-4740-8CED-8F20F7C33744}" dt="2020-11-04T21:58:57.575" v="934"/>
          <ac:spMkLst>
            <pc:docMk/>
            <pc:sldMk cId="1522647608" sldId="266"/>
            <ac:spMk id="17" creationId="{7E018740-5C2B-4A41-AC1A-7E68D1EC1954}"/>
          </ac:spMkLst>
        </pc:spChg>
        <pc:spChg chg="add">
          <ac:chgData name="gabriele tummolo" userId="S::gabrieleangelo.tummolo@alumni.uniroma2.eu::55b09930-b9c5-4047-bd28-76a82c504c03" providerId="AD" clId="Web-{47795932-DAC9-4740-8CED-8F20F7C33744}" dt="2020-11-04T21:58:57.575" v="934"/>
          <ac:spMkLst>
            <pc:docMk/>
            <pc:sldMk cId="1522647608" sldId="266"/>
            <ac:spMk id="19" creationId="{166F75A4-C475-4941-8EE2-B80A06A2C1BB}"/>
          </ac:spMkLst>
        </pc:spChg>
        <pc:spChg chg="add">
          <ac:chgData name="gabriele tummolo" userId="S::gabrieleangelo.tummolo@alumni.uniroma2.eu::55b09930-b9c5-4047-bd28-76a82c504c03" providerId="AD" clId="Web-{47795932-DAC9-4740-8CED-8F20F7C33744}" dt="2020-11-04T21:58:57.575" v="934"/>
          <ac:spMkLst>
            <pc:docMk/>
            <pc:sldMk cId="1522647608" sldId="266"/>
            <ac:spMk id="21" creationId="{A032553A-72E8-4B0D-8405-FF9771C9AF05}"/>
          </ac:spMkLst>
        </pc:spChg>
        <pc:spChg chg="add">
          <ac:chgData name="gabriele tummolo" userId="S::gabrieleangelo.tummolo@alumni.uniroma2.eu::55b09930-b9c5-4047-bd28-76a82c504c03" providerId="AD" clId="Web-{47795932-DAC9-4740-8CED-8F20F7C33744}" dt="2020-11-04T21:58:57.575" v="934"/>
          <ac:spMkLst>
            <pc:docMk/>
            <pc:sldMk cId="1522647608" sldId="266"/>
            <ac:spMk id="23" creationId="{765800AC-C3B9-498E-87BC-29FAE4C76B21}"/>
          </ac:spMkLst>
        </pc:spChg>
        <pc:spChg chg="add">
          <ac:chgData name="gabriele tummolo" userId="S::gabrieleangelo.tummolo@alumni.uniroma2.eu::55b09930-b9c5-4047-bd28-76a82c504c03" providerId="AD" clId="Web-{47795932-DAC9-4740-8CED-8F20F7C33744}" dt="2020-11-04T21:58:57.575" v="934"/>
          <ac:spMkLst>
            <pc:docMk/>
            <pc:sldMk cId="1522647608" sldId="266"/>
            <ac:spMk id="25" creationId="{1F9D6ACB-2FF4-49F9-978A-E0D5327FC635}"/>
          </ac:spMkLst>
        </pc:spChg>
        <pc:spChg chg="add">
          <ac:chgData name="gabriele tummolo" userId="S::gabrieleangelo.tummolo@alumni.uniroma2.eu::55b09930-b9c5-4047-bd28-76a82c504c03" providerId="AD" clId="Web-{47795932-DAC9-4740-8CED-8F20F7C33744}" dt="2020-11-04T21:58:57.575" v="934"/>
          <ac:spMkLst>
            <pc:docMk/>
            <pc:sldMk cId="1522647608" sldId="266"/>
            <ac:spMk id="27" creationId="{A5EC319D-0FEA-4B95-A3EA-01E35672C95B}"/>
          </ac:spMkLst>
        </pc:spChg>
        <pc:picChg chg="add mod">
          <ac:chgData name="gabriele tummolo" userId="S::gabrieleangelo.tummolo@alumni.uniroma2.eu::55b09930-b9c5-4047-bd28-76a82c504c03" providerId="AD" clId="Web-{47795932-DAC9-4740-8CED-8F20F7C33744}" dt="2020-11-04T21:58:57.575" v="934"/>
          <ac:picMkLst>
            <pc:docMk/>
            <pc:sldMk cId="1522647608" sldId="266"/>
            <ac:picMk id="4" creationId="{5663B2D3-D92C-4E2B-93B6-368F5B74EADF}"/>
          </ac:picMkLst>
        </pc:picChg>
        <pc:cxnChg chg="add">
          <ac:chgData name="gabriele tummolo" userId="S::gabrieleangelo.tummolo@alumni.uniroma2.eu::55b09930-b9c5-4047-bd28-76a82c504c03" providerId="AD" clId="Web-{47795932-DAC9-4740-8CED-8F20F7C33744}" dt="2020-11-04T21:58:57.575" v="934"/>
          <ac:cxnSpMkLst>
            <pc:docMk/>
            <pc:sldMk cId="1522647608" sldId="266"/>
            <ac:cxnSpMk id="8" creationId="{063B6EC6-D752-4EE7-908B-F8F19E8C7FEA}"/>
          </ac:cxnSpMkLst>
        </pc:cxnChg>
        <pc:cxnChg chg="add">
          <ac:chgData name="gabriele tummolo" userId="S::gabrieleangelo.tummolo@alumni.uniroma2.eu::55b09930-b9c5-4047-bd28-76a82c504c03" providerId="AD" clId="Web-{47795932-DAC9-4740-8CED-8F20F7C33744}" dt="2020-11-04T21:58:57.575" v="934"/>
          <ac:cxnSpMkLst>
            <pc:docMk/>
            <pc:sldMk cId="1522647608" sldId="266"/>
            <ac:cxnSpMk id="10" creationId="{EFECD4E8-AD3E-4228-82A2-9461958EA94D}"/>
          </ac:cxnSpMkLst>
        </pc:cxnChg>
      </pc:sldChg>
      <pc:sldChg chg="addSp modSp new mod setBg addAnim modAnim">
        <pc:chgData name="gabriele tummolo" userId="S::gabrieleangelo.tummolo@alumni.uniroma2.eu::55b09930-b9c5-4047-bd28-76a82c504c03" providerId="AD" clId="Web-{47795932-DAC9-4740-8CED-8F20F7C33744}" dt="2020-11-04T22:22:50.639" v="1963"/>
        <pc:sldMkLst>
          <pc:docMk/>
          <pc:sldMk cId="1306755132" sldId="267"/>
        </pc:sldMkLst>
        <pc:spChg chg="mod">
          <ac:chgData name="gabriele tummolo" userId="S::gabrieleangelo.tummolo@alumni.uniroma2.eu::55b09930-b9c5-4047-bd28-76a82c504c03" providerId="AD" clId="Web-{47795932-DAC9-4740-8CED-8F20F7C33744}" dt="2020-11-04T22:08:52.572" v="1582"/>
          <ac:spMkLst>
            <pc:docMk/>
            <pc:sldMk cId="1306755132" sldId="267"/>
            <ac:spMk id="2" creationId="{28E0FC34-CE6F-499E-93CC-8FB8AA6D5383}"/>
          </ac:spMkLst>
        </pc:spChg>
        <pc:spChg chg="mod">
          <ac:chgData name="gabriele tummolo" userId="S::gabrieleangelo.tummolo@alumni.uniroma2.eu::55b09930-b9c5-4047-bd28-76a82c504c03" providerId="AD" clId="Web-{47795932-DAC9-4740-8CED-8F20F7C33744}" dt="2020-11-04T22:08:52.572" v="1582"/>
          <ac:spMkLst>
            <pc:docMk/>
            <pc:sldMk cId="1306755132" sldId="267"/>
            <ac:spMk id="3" creationId="{E833BEDD-12B8-4E67-AE57-9A62BD5C462C}"/>
          </ac:spMkLst>
        </pc:spChg>
        <pc:cxnChg chg="add">
          <ac:chgData name="gabriele tummolo" userId="S::gabrieleangelo.tummolo@alumni.uniroma2.eu::55b09930-b9c5-4047-bd28-76a82c504c03" providerId="AD" clId="Web-{47795932-DAC9-4740-8CED-8F20F7C33744}" dt="2020-11-04T22:08:52.572" v="1582"/>
          <ac:cxnSpMkLst>
            <pc:docMk/>
            <pc:sldMk cId="1306755132" sldId="267"/>
            <ac:cxnSpMk id="8" creationId="{0B5F7E3B-C5F1-40E0-A491-558BAFBC1127}"/>
          </ac:cxnSpMkLst>
        </pc:cxnChg>
      </pc:sldChg>
      <pc:sldChg chg="addSp delSp modSp new mod setBg addAnim modAnim">
        <pc:chgData name="gabriele tummolo" userId="S::gabrieleangelo.tummolo@alumni.uniroma2.eu::55b09930-b9c5-4047-bd28-76a82c504c03" providerId="AD" clId="Web-{47795932-DAC9-4740-8CED-8F20F7C33744}" dt="2020-11-04T22:23:44.234" v="2022" actId="20577"/>
        <pc:sldMkLst>
          <pc:docMk/>
          <pc:sldMk cId="1765227943" sldId="268"/>
        </pc:sldMkLst>
        <pc:spChg chg="mod">
          <ac:chgData name="gabriele tummolo" userId="S::gabrieleangelo.tummolo@alumni.uniroma2.eu::55b09930-b9c5-4047-bd28-76a82c504c03" providerId="AD" clId="Web-{47795932-DAC9-4740-8CED-8F20F7C33744}" dt="2020-11-04T22:15:10.238" v="1677"/>
          <ac:spMkLst>
            <pc:docMk/>
            <pc:sldMk cId="1765227943" sldId="268"/>
            <ac:spMk id="2" creationId="{BDC0B3B5-23DC-4C4D-A893-45F50DBF4D64}"/>
          </ac:spMkLst>
        </pc:spChg>
        <pc:spChg chg="del mod">
          <ac:chgData name="gabriele tummolo" userId="S::gabrieleangelo.tummolo@alumni.uniroma2.eu::55b09930-b9c5-4047-bd28-76a82c504c03" providerId="AD" clId="Web-{47795932-DAC9-4740-8CED-8F20F7C33744}" dt="2020-11-04T22:14:59.066" v="1676"/>
          <ac:spMkLst>
            <pc:docMk/>
            <pc:sldMk cId="1765227943" sldId="268"/>
            <ac:spMk id="3" creationId="{F7913436-E04D-44ED-A3BC-D3041C62E728}"/>
          </ac:spMkLst>
        </pc:spChg>
        <pc:spChg chg="add mod">
          <ac:chgData name="gabriele tummolo" userId="S::gabrieleangelo.tummolo@alumni.uniroma2.eu::55b09930-b9c5-4047-bd28-76a82c504c03" providerId="AD" clId="Web-{47795932-DAC9-4740-8CED-8F20F7C33744}" dt="2020-11-04T22:23:44.234" v="2022" actId="20577"/>
          <ac:spMkLst>
            <pc:docMk/>
            <pc:sldMk cId="1765227943" sldId="268"/>
            <ac:spMk id="8" creationId="{CEFBBE09-D3D8-461F-A29D-827A5F16525E}"/>
          </ac:spMkLst>
        </pc:spChg>
        <pc:spChg chg="add">
          <ac:chgData name="gabriele tummolo" userId="S::gabrieleangelo.tummolo@alumni.uniroma2.eu::55b09930-b9c5-4047-bd28-76a82c504c03" providerId="AD" clId="Web-{47795932-DAC9-4740-8CED-8F20F7C33744}" dt="2020-11-04T22:15:10.238" v="1677"/>
          <ac:spMkLst>
            <pc:docMk/>
            <pc:sldMk cId="1765227943" sldId="268"/>
            <ac:spMk id="11" creationId="{9F4444CE-BC8D-4D61-B303-4C05614E62AB}"/>
          </ac:spMkLst>
        </pc:spChg>
        <pc:spChg chg="add">
          <ac:chgData name="gabriele tummolo" userId="S::gabrieleangelo.tummolo@alumni.uniroma2.eu::55b09930-b9c5-4047-bd28-76a82c504c03" providerId="AD" clId="Web-{47795932-DAC9-4740-8CED-8F20F7C33744}" dt="2020-11-04T22:15:10.238" v="1677"/>
          <ac:spMkLst>
            <pc:docMk/>
            <pc:sldMk cId="1765227943" sldId="268"/>
            <ac:spMk id="13" creationId="{62423CA5-E2E1-4789-B759-9906C1C94063}"/>
          </ac:spMkLst>
        </pc:spChg>
        <pc:spChg chg="add">
          <ac:chgData name="gabriele tummolo" userId="S::gabrieleangelo.tummolo@alumni.uniroma2.eu::55b09930-b9c5-4047-bd28-76a82c504c03" providerId="AD" clId="Web-{47795932-DAC9-4740-8CED-8F20F7C33744}" dt="2020-11-04T22:15:10.238" v="1677"/>
          <ac:spMkLst>
            <pc:docMk/>
            <pc:sldMk cId="1765227943" sldId="268"/>
            <ac:spMk id="15" creationId="{73772B81-181F-48B7-8826-4D9686D15DF5}"/>
          </ac:spMkLst>
        </pc:spChg>
        <pc:spChg chg="add">
          <ac:chgData name="gabriele tummolo" userId="S::gabrieleangelo.tummolo@alumni.uniroma2.eu::55b09930-b9c5-4047-bd28-76a82c504c03" providerId="AD" clId="Web-{47795932-DAC9-4740-8CED-8F20F7C33744}" dt="2020-11-04T22:15:10.238" v="1677"/>
          <ac:spMkLst>
            <pc:docMk/>
            <pc:sldMk cId="1765227943" sldId="268"/>
            <ac:spMk id="17" creationId="{B2205F6E-03C6-4E92-877C-E2482F6599AA}"/>
          </ac:spMkLst>
        </pc:spChg>
        <pc:picChg chg="add mod ord">
          <ac:chgData name="gabriele tummolo" userId="S::gabrieleangelo.tummolo@alumni.uniroma2.eu::55b09930-b9c5-4047-bd28-76a82c504c03" providerId="AD" clId="Web-{47795932-DAC9-4740-8CED-8F20F7C33744}" dt="2020-11-04T22:15:10.238" v="1677"/>
          <ac:picMkLst>
            <pc:docMk/>
            <pc:sldMk cId="1765227943" sldId="268"/>
            <ac:picMk id="4" creationId="{10B017D5-99AF-466D-9FC7-32947FA61D80}"/>
          </ac:picMkLst>
        </pc:picChg>
      </pc:sldChg>
      <pc:sldChg chg="addSp modSp new mod setBg">
        <pc:chgData name="gabriele tummolo" userId="S::gabrieleangelo.tummolo@alumni.uniroma2.eu::55b09930-b9c5-4047-bd28-76a82c504c03" providerId="AD" clId="Web-{47795932-DAC9-4740-8CED-8F20F7C33744}" dt="2020-11-04T22:30:17.368" v="2413"/>
        <pc:sldMkLst>
          <pc:docMk/>
          <pc:sldMk cId="3791025078" sldId="269"/>
        </pc:sldMkLst>
        <pc:spChg chg="mod">
          <ac:chgData name="gabriele tummolo" userId="S::gabrieleangelo.tummolo@alumni.uniroma2.eu::55b09930-b9c5-4047-bd28-76a82c504c03" providerId="AD" clId="Web-{47795932-DAC9-4740-8CED-8F20F7C33744}" dt="2020-11-04T22:30:17.368" v="2413"/>
          <ac:spMkLst>
            <pc:docMk/>
            <pc:sldMk cId="3791025078" sldId="269"/>
            <ac:spMk id="2" creationId="{985566C1-E95C-4886-B9E5-DC3639BBF207}"/>
          </ac:spMkLst>
        </pc:spChg>
        <pc:spChg chg="mod">
          <ac:chgData name="gabriele tummolo" userId="S::gabrieleangelo.tummolo@alumni.uniroma2.eu::55b09930-b9c5-4047-bd28-76a82c504c03" providerId="AD" clId="Web-{47795932-DAC9-4740-8CED-8F20F7C33744}" dt="2020-11-04T22:30:17.368" v="2413"/>
          <ac:spMkLst>
            <pc:docMk/>
            <pc:sldMk cId="3791025078" sldId="269"/>
            <ac:spMk id="3" creationId="{A3BC9056-8167-4BFA-9B1A-B9FD3A6B6A85}"/>
          </ac:spMkLst>
        </pc:spChg>
        <pc:spChg chg="add">
          <ac:chgData name="gabriele tummolo" userId="S::gabrieleangelo.tummolo@alumni.uniroma2.eu::55b09930-b9c5-4047-bd28-76a82c504c03" providerId="AD" clId="Web-{47795932-DAC9-4740-8CED-8F20F7C33744}" dt="2020-11-04T22:30:17.368" v="2413"/>
          <ac:spMkLst>
            <pc:docMk/>
            <pc:sldMk cId="3791025078" sldId="269"/>
            <ac:spMk id="10" creationId="{A65AC7D1-EAA9-48F5-B509-60A7F50BF703}"/>
          </ac:spMkLst>
        </pc:spChg>
        <pc:spChg chg="add">
          <ac:chgData name="gabriele tummolo" userId="S::gabrieleangelo.tummolo@alumni.uniroma2.eu::55b09930-b9c5-4047-bd28-76a82c504c03" providerId="AD" clId="Web-{47795932-DAC9-4740-8CED-8F20F7C33744}" dt="2020-11-04T22:30:17.368" v="2413"/>
          <ac:spMkLst>
            <pc:docMk/>
            <pc:sldMk cId="3791025078" sldId="269"/>
            <ac:spMk id="12" creationId="{D6320AF9-619A-4175-865B-5663E1AEF4C5}"/>
          </ac:spMkLst>
        </pc:spChg>
        <pc:spChg chg="add">
          <ac:chgData name="gabriele tummolo" userId="S::gabrieleangelo.tummolo@alumni.uniroma2.eu::55b09930-b9c5-4047-bd28-76a82c504c03" providerId="AD" clId="Web-{47795932-DAC9-4740-8CED-8F20F7C33744}" dt="2020-11-04T22:30:17.368" v="2413"/>
          <ac:spMkLst>
            <pc:docMk/>
            <pc:sldMk cId="3791025078" sldId="269"/>
            <ac:spMk id="18" creationId="{7E018740-5C2B-4A41-AC1A-7E68D1EC1954}"/>
          </ac:spMkLst>
        </pc:spChg>
        <pc:spChg chg="add">
          <ac:chgData name="gabriele tummolo" userId="S::gabrieleangelo.tummolo@alumni.uniroma2.eu::55b09930-b9c5-4047-bd28-76a82c504c03" providerId="AD" clId="Web-{47795932-DAC9-4740-8CED-8F20F7C33744}" dt="2020-11-04T22:30:17.368" v="2413"/>
          <ac:spMkLst>
            <pc:docMk/>
            <pc:sldMk cId="3791025078" sldId="269"/>
            <ac:spMk id="20" creationId="{166F75A4-C475-4941-8EE2-B80A06A2C1BB}"/>
          </ac:spMkLst>
        </pc:spChg>
        <pc:spChg chg="add">
          <ac:chgData name="gabriele tummolo" userId="S::gabrieleangelo.tummolo@alumni.uniroma2.eu::55b09930-b9c5-4047-bd28-76a82c504c03" providerId="AD" clId="Web-{47795932-DAC9-4740-8CED-8F20F7C33744}" dt="2020-11-04T22:30:17.368" v="2413"/>
          <ac:spMkLst>
            <pc:docMk/>
            <pc:sldMk cId="3791025078" sldId="269"/>
            <ac:spMk id="22" creationId="{A032553A-72E8-4B0D-8405-FF9771C9AF05}"/>
          </ac:spMkLst>
        </pc:spChg>
        <pc:spChg chg="add">
          <ac:chgData name="gabriele tummolo" userId="S::gabrieleangelo.tummolo@alumni.uniroma2.eu::55b09930-b9c5-4047-bd28-76a82c504c03" providerId="AD" clId="Web-{47795932-DAC9-4740-8CED-8F20F7C33744}" dt="2020-11-04T22:30:17.368" v="2413"/>
          <ac:spMkLst>
            <pc:docMk/>
            <pc:sldMk cId="3791025078" sldId="269"/>
            <ac:spMk id="24" creationId="{765800AC-C3B9-498E-87BC-29FAE4C76B21}"/>
          </ac:spMkLst>
        </pc:spChg>
        <pc:spChg chg="add">
          <ac:chgData name="gabriele tummolo" userId="S::gabrieleangelo.tummolo@alumni.uniroma2.eu::55b09930-b9c5-4047-bd28-76a82c504c03" providerId="AD" clId="Web-{47795932-DAC9-4740-8CED-8F20F7C33744}" dt="2020-11-04T22:30:17.368" v="2413"/>
          <ac:spMkLst>
            <pc:docMk/>
            <pc:sldMk cId="3791025078" sldId="269"/>
            <ac:spMk id="26" creationId="{1F9D6ACB-2FF4-49F9-978A-E0D5327FC635}"/>
          </ac:spMkLst>
        </pc:spChg>
        <pc:spChg chg="add">
          <ac:chgData name="gabriele tummolo" userId="S::gabrieleangelo.tummolo@alumni.uniroma2.eu::55b09930-b9c5-4047-bd28-76a82c504c03" providerId="AD" clId="Web-{47795932-DAC9-4740-8CED-8F20F7C33744}" dt="2020-11-04T22:30:17.368" v="2413"/>
          <ac:spMkLst>
            <pc:docMk/>
            <pc:sldMk cId="3791025078" sldId="269"/>
            <ac:spMk id="28" creationId="{A5EC319D-0FEA-4B95-A3EA-01E35672C95B}"/>
          </ac:spMkLst>
        </pc:spChg>
        <pc:picChg chg="add">
          <ac:chgData name="gabriele tummolo" userId="S::gabrieleangelo.tummolo@alumni.uniroma2.eu::55b09930-b9c5-4047-bd28-76a82c504c03" providerId="AD" clId="Web-{47795932-DAC9-4740-8CED-8F20F7C33744}" dt="2020-11-04T22:30:17.368" v="2413"/>
          <ac:picMkLst>
            <pc:docMk/>
            <pc:sldMk cId="3791025078" sldId="269"/>
            <ac:picMk id="7" creationId="{60E03EF2-92D8-407F-A75F-E23EFE1D0398}"/>
          </ac:picMkLst>
        </pc:picChg>
        <pc:cxnChg chg="add">
          <ac:chgData name="gabriele tummolo" userId="S::gabrieleangelo.tummolo@alumni.uniroma2.eu::55b09930-b9c5-4047-bd28-76a82c504c03" providerId="AD" clId="Web-{47795932-DAC9-4740-8CED-8F20F7C33744}" dt="2020-11-04T22:30:17.368" v="2413"/>
          <ac:cxnSpMkLst>
            <pc:docMk/>
            <pc:sldMk cId="3791025078" sldId="269"/>
            <ac:cxnSpMk id="14" creationId="{063B6EC6-D752-4EE7-908B-F8F19E8C7FEA}"/>
          </ac:cxnSpMkLst>
        </pc:cxnChg>
        <pc:cxnChg chg="add">
          <ac:chgData name="gabriele tummolo" userId="S::gabrieleangelo.tummolo@alumni.uniroma2.eu::55b09930-b9c5-4047-bd28-76a82c504c03" providerId="AD" clId="Web-{47795932-DAC9-4740-8CED-8F20F7C33744}" dt="2020-11-04T22:30:17.368" v="2413"/>
          <ac:cxnSpMkLst>
            <pc:docMk/>
            <pc:sldMk cId="3791025078" sldId="269"/>
            <ac:cxnSpMk id="16" creationId="{EFECD4E8-AD3E-4228-82A2-9461958EA94D}"/>
          </ac:cxnSpMkLst>
        </pc:cxnChg>
      </pc:sldChg>
      <pc:sldChg chg="addSp modSp new mod setBg addAnim modAnim">
        <pc:chgData name="gabriele tummolo" userId="S::gabrieleangelo.tummolo@alumni.uniroma2.eu::55b09930-b9c5-4047-bd28-76a82c504c03" providerId="AD" clId="Web-{47795932-DAC9-4740-8CED-8F20F7C33744}" dt="2020-11-04T22:32:48.809" v="2417" actId="20577"/>
        <pc:sldMkLst>
          <pc:docMk/>
          <pc:sldMk cId="249052680" sldId="270"/>
        </pc:sldMkLst>
        <pc:spChg chg="mod ord">
          <ac:chgData name="gabriele tummolo" userId="S::gabrieleangelo.tummolo@alumni.uniroma2.eu::55b09930-b9c5-4047-bd28-76a82c504c03" providerId="AD" clId="Web-{47795932-DAC9-4740-8CED-8F20F7C33744}" dt="2020-11-04T22:30:25.243" v="2414"/>
          <ac:spMkLst>
            <pc:docMk/>
            <pc:sldMk cId="249052680" sldId="270"/>
            <ac:spMk id="2" creationId="{201A70B8-6033-4BFC-AB58-D54F57BFC11C}"/>
          </ac:spMkLst>
        </pc:spChg>
        <pc:spChg chg="mod">
          <ac:chgData name="gabriele tummolo" userId="S::gabrieleangelo.tummolo@alumni.uniroma2.eu::55b09930-b9c5-4047-bd28-76a82c504c03" providerId="AD" clId="Web-{47795932-DAC9-4740-8CED-8F20F7C33744}" dt="2020-11-04T22:32:48.809" v="2417" actId="20577"/>
          <ac:spMkLst>
            <pc:docMk/>
            <pc:sldMk cId="249052680" sldId="270"/>
            <ac:spMk id="3" creationId="{F4165D24-6FA8-4033-94AA-6FE67FE2AFD5}"/>
          </ac:spMkLst>
        </pc:spChg>
        <pc:spChg chg="add">
          <ac:chgData name="gabriele tummolo" userId="S::gabrieleangelo.tummolo@alumni.uniroma2.eu::55b09930-b9c5-4047-bd28-76a82c504c03" providerId="AD" clId="Web-{47795932-DAC9-4740-8CED-8F20F7C33744}" dt="2020-11-04T22:30:25.243" v="2414"/>
          <ac:spMkLst>
            <pc:docMk/>
            <pc:sldMk cId="249052680" sldId="270"/>
            <ac:spMk id="8" creationId="{C52ED567-06B3-4107-9773-BBB6BD78673C}"/>
          </ac:spMkLst>
        </pc:spChg>
        <pc:spChg chg="add">
          <ac:chgData name="gabriele tummolo" userId="S::gabrieleangelo.tummolo@alumni.uniroma2.eu::55b09930-b9c5-4047-bd28-76a82c504c03" providerId="AD" clId="Web-{47795932-DAC9-4740-8CED-8F20F7C33744}" dt="2020-11-04T22:30:25.243" v="2414"/>
          <ac:spMkLst>
            <pc:docMk/>
            <pc:sldMk cId="249052680" sldId="270"/>
            <ac:spMk id="10" creationId="{AF551D8B-3775-4477-88B7-7B7C350D34E4}"/>
          </ac:spMkLst>
        </pc:spChg>
        <pc:spChg chg="add">
          <ac:chgData name="gabriele tummolo" userId="S::gabrieleangelo.tummolo@alumni.uniroma2.eu::55b09930-b9c5-4047-bd28-76a82c504c03" providerId="AD" clId="Web-{47795932-DAC9-4740-8CED-8F20F7C33744}" dt="2020-11-04T22:30:25.243" v="2414"/>
          <ac:spMkLst>
            <pc:docMk/>
            <pc:sldMk cId="249052680" sldId="270"/>
            <ac:spMk id="16" creationId="{BB934D2B-85E2-4375-94EE-B66C16BF7999}"/>
          </ac:spMkLst>
        </pc:spChg>
        <pc:spChg chg="add">
          <ac:chgData name="gabriele tummolo" userId="S::gabrieleangelo.tummolo@alumni.uniroma2.eu::55b09930-b9c5-4047-bd28-76a82c504c03" providerId="AD" clId="Web-{47795932-DAC9-4740-8CED-8F20F7C33744}" dt="2020-11-04T22:30:25.243" v="2414"/>
          <ac:spMkLst>
            <pc:docMk/>
            <pc:sldMk cId="249052680" sldId="270"/>
            <ac:spMk id="18" creationId="{9B445E02-D785-4565-B842-9567BBC09508}"/>
          </ac:spMkLst>
        </pc:spChg>
        <pc:spChg chg="add">
          <ac:chgData name="gabriele tummolo" userId="S::gabrieleangelo.tummolo@alumni.uniroma2.eu::55b09930-b9c5-4047-bd28-76a82c504c03" providerId="AD" clId="Web-{47795932-DAC9-4740-8CED-8F20F7C33744}" dt="2020-11-04T22:30:25.243" v="2414"/>
          <ac:spMkLst>
            <pc:docMk/>
            <pc:sldMk cId="249052680" sldId="270"/>
            <ac:spMk id="20" creationId="{2C153736-D102-4F57-9DE7-615AFC02B0AC}"/>
          </ac:spMkLst>
        </pc:spChg>
        <pc:spChg chg="add">
          <ac:chgData name="gabriele tummolo" userId="S::gabrieleangelo.tummolo@alumni.uniroma2.eu::55b09930-b9c5-4047-bd28-76a82c504c03" providerId="AD" clId="Web-{47795932-DAC9-4740-8CED-8F20F7C33744}" dt="2020-11-04T22:30:25.243" v="2414"/>
          <ac:spMkLst>
            <pc:docMk/>
            <pc:sldMk cId="249052680" sldId="270"/>
            <ac:spMk id="22" creationId="{BA407A52-66F4-4CDE-A726-FF79F3EC342D}"/>
          </ac:spMkLst>
        </pc:spChg>
        <pc:spChg chg="add">
          <ac:chgData name="gabriele tummolo" userId="S::gabrieleangelo.tummolo@alumni.uniroma2.eu::55b09930-b9c5-4047-bd28-76a82c504c03" providerId="AD" clId="Web-{47795932-DAC9-4740-8CED-8F20F7C33744}" dt="2020-11-04T22:30:25.243" v="2414"/>
          <ac:spMkLst>
            <pc:docMk/>
            <pc:sldMk cId="249052680" sldId="270"/>
            <ac:spMk id="24" creationId="{D28FFB34-4FC3-46F5-B900-D3B774FD0BE6}"/>
          </ac:spMkLst>
        </pc:spChg>
        <pc:spChg chg="add">
          <ac:chgData name="gabriele tummolo" userId="S::gabrieleangelo.tummolo@alumni.uniroma2.eu::55b09930-b9c5-4047-bd28-76a82c504c03" providerId="AD" clId="Web-{47795932-DAC9-4740-8CED-8F20F7C33744}" dt="2020-11-04T22:30:25.243" v="2414"/>
          <ac:spMkLst>
            <pc:docMk/>
            <pc:sldMk cId="249052680" sldId="270"/>
            <ac:spMk id="26" creationId="{205F7B13-ACB5-46BE-8070-0431266B183B}"/>
          </ac:spMkLst>
        </pc:spChg>
        <pc:spChg chg="add">
          <ac:chgData name="gabriele tummolo" userId="S::gabrieleangelo.tummolo@alumni.uniroma2.eu::55b09930-b9c5-4047-bd28-76a82c504c03" providerId="AD" clId="Web-{47795932-DAC9-4740-8CED-8F20F7C33744}" dt="2020-11-04T22:30:25.243" v="2414"/>
          <ac:spMkLst>
            <pc:docMk/>
            <pc:sldMk cId="249052680" sldId="270"/>
            <ac:spMk id="28" creationId="{D52A0D23-45DD-4DF4-ADE6-A81F409BB9FB}"/>
          </ac:spMkLst>
        </pc:spChg>
        <pc:cxnChg chg="add">
          <ac:chgData name="gabriele tummolo" userId="S::gabrieleangelo.tummolo@alumni.uniroma2.eu::55b09930-b9c5-4047-bd28-76a82c504c03" providerId="AD" clId="Web-{47795932-DAC9-4740-8CED-8F20F7C33744}" dt="2020-11-04T22:30:25.243" v="2414"/>
          <ac:cxnSpMkLst>
            <pc:docMk/>
            <pc:sldMk cId="249052680" sldId="270"/>
            <ac:cxnSpMk id="12" creationId="{1A901C3D-CFAE-460D-BD0E-7D22164D7DFB}"/>
          </ac:cxnSpMkLst>
        </pc:cxnChg>
        <pc:cxnChg chg="add">
          <ac:chgData name="gabriele tummolo" userId="S::gabrieleangelo.tummolo@alumni.uniroma2.eu::55b09930-b9c5-4047-bd28-76a82c504c03" providerId="AD" clId="Web-{47795932-DAC9-4740-8CED-8F20F7C33744}" dt="2020-11-04T22:30:25.243" v="2414"/>
          <ac:cxnSpMkLst>
            <pc:docMk/>
            <pc:sldMk cId="249052680" sldId="270"/>
            <ac:cxnSpMk id="14" creationId="{837C0EA9-1437-4437-9D20-2BBDA1AA9FF8}"/>
          </ac:cxnSpMkLst>
        </pc:cxnChg>
      </pc:sldChg>
    </pc:docChg>
  </pc:docChgLst>
  <pc:docChgLst>
    <pc:chgData name="gabriele tummolo" userId="S::gabrieleangelo.tummolo@alumni.uniroma2.eu::55b09930-b9c5-4047-bd28-76a82c504c03" providerId="AD" clId="Web-{7AC3CBA8-06A5-4641-A800-F0D1352C5C7B}"/>
    <pc:docChg chg="modSld">
      <pc:chgData name="gabriele tummolo" userId="S::gabrieleangelo.tummolo@alumni.uniroma2.eu::55b09930-b9c5-4047-bd28-76a82c504c03" providerId="AD" clId="Web-{7AC3CBA8-06A5-4641-A800-F0D1352C5C7B}" dt="2020-11-06T11:13:36.650" v="238"/>
      <pc:docMkLst>
        <pc:docMk/>
      </pc:docMkLst>
      <pc:sldChg chg="modSp">
        <pc:chgData name="gabriele tummolo" userId="S::gabrieleangelo.tummolo@alumni.uniroma2.eu::55b09930-b9c5-4047-bd28-76a82c504c03" providerId="AD" clId="Web-{7AC3CBA8-06A5-4641-A800-F0D1352C5C7B}" dt="2020-11-06T11:08:29.376" v="98" actId="20577"/>
        <pc:sldMkLst>
          <pc:docMk/>
          <pc:sldMk cId="1522647608" sldId="266"/>
        </pc:sldMkLst>
        <pc:spChg chg="mod">
          <ac:chgData name="gabriele tummolo" userId="S::gabrieleangelo.tummolo@alumni.uniroma2.eu::55b09930-b9c5-4047-bd28-76a82c504c03" providerId="AD" clId="Web-{7AC3CBA8-06A5-4641-A800-F0D1352C5C7B}" dt="2020-11-06T11:08:29.376" v="98" actId="20577"/>
          <ac:spMkLst>
            <pc:docMk/>
            <pc:sldMk cId="1522647608" sldId="266"/>
            <ac:spMk id="3" creationId="{40ED3873-BB9B-4435-AE89-831D0B029050}"/>
          </ac:spMkLst>
        </pc:spChg>
      </pc:sldChg>
      <pc:sldChg chg="addSp delSp modSp addAnim modAnim">
        <pc:chgData name="gabriele tummolo" userId="S::gabrieleangelo.tummolo@alumni.uniroma2.eu::55b09930-b9c5-4047-bd28-76a82c504c03" providerId="AD" clId="Web-{7AC3CBA8-06A5-4641-A800-F0D1352C5C7B}" dt="2020-11-06T11:13:36.650" v="238"/>
        <pc:sldMkLst>
          <pc:docMk/>
          <pc:sldMk cId="3791025078" sldId="269"/>
        </pc:sldMkLst>
        <pc:spChg chg="add del mod">
          <ac:chgData name="gabriele tummolo" userId="S::gabrieleangelo.tummolo@alumni.uniroma2.eu::55b09930-b9c5-4047-bd28-76a82c504c03" providerId="AD" clId="Web-{7AC3CBA8-06A5-4641-A800-F0D1352C5C7B}" dt="2020-11-06T11:11:16.412" v="140"/>
          <ac:spMkLst>
            <pc:docMk/>
            <pc:sldMk cId="3791025078" sldId="269"/>
            <ac:spMk id="3" creationId="{3846CB28-1473-4518-8555-65D5BC5479AD}"/>
          </ac:spMkLst>
        </pc:spChg>
        <pc:spChg chg="add mod">
          <ac:chgData name="gabriele tummolo" userId="S::gabrieleangelo.tummolo@alumni.uniroma2.eu::55b09930-b9c5-4047-bd28-76a82c504c03" providerId="AD" clId="Web-{7AC3CBA8-06A5-4641-A800-F0D1352C5C7B}" dt="2020-11-06T11:13:19.150" v="233" actId="1076"/>
          <ac:spMkLst>
            <pc:docMk/>
            <pc:sldMk cId="3791025078" sldId="269"/>
            <ac:spMk id="4" creationId="{C0A5A2EC-AE3B-4B53-97B8-268A89E8EDF5}"/>
          </ac:spMkLst>
        </pc:spChg>
        <pc:graphicFrameChg chg="mod">
          <ac:chgData name="gabriele tummolo" userId="S::gabrieleangelo.tummolo@alumni.uniroma2.eu::55b09930-b9c5-4047-bd28-76a82c504c03" providerId="AD" clId="Web-{7AC3CBA8-06A5-4641-A800-F0D1352C5C7B}" dt="2020-11-06T11:13:04.649" v="232" actId="1076"/>
          <ac:graphicFrameMkLst>
            <pc:docMk/>
            <pc:sldMk cId="3791025078" sldId="269"/>
            <ac:graphicFrameMk id="21" creationId="{99FFCD0E-0D65-428C-A7E9-6B646F65724A}"/>
          </ac:graphicFrameMkLst>
        </pc:graphicFrameChg>
      </pc:sldChg>
      <pc:sldChg chg="modSp">
        <pc:chgData name="gabriele tummolo" userId="S::gabrieleangelo.tummolo@alumni.uniroma2.eu::55b09930-b9c5-4047-bd28-76a82c504c03" providerId="AD" clId="Web-{7AC3CBA8-06A5-4641-A800-F0D1352C5C7B}" dt="2020-11-06T11:09:31.050" v="120" actId="20577"/>
        <pc:sldMkLst>
          <pc:docMk/>
          <pc:sldMk cId="640968308" sldId="271"/>
        </pc:sldMkLst>
        <pc:spChg chg="mod">
          <ac:chgData name="gabriele tummolo" userId="S::gabrieleangelo.tummolo@alumni.uniroma2.eu::55b09930-b9c5-4047-bd28-76a82c504c03" providerId="AD" clId="Web-{7AC3CBA8-06A5-4641-A800-F0D1352C5C7B}" dt="2020-11-06T11:09:31.050" v="120" actId="20577"/>
          <ac:spMkLst>
            <pc:docMk/>
            <pc:sldMk cId="640968308" sldId="271"/>
            <ac:spMk id="3" creationId="{24707667-08C8-48F0-B969-39B0623EE01F}"/>
          </ac:spMkLst>
        </pc:spChg>
        <pc:picChg chg="mod">
          <ac:chgData name="gabriele tummolo" userId="S::gabrieleangelo.tummolo@alumni.uniroma2.eu::55b09930-b9c5-4047-bd28-76a82c504c03" providerId="AD" clId="Web-{7AC3CBA8-06A5-4641-A800-F0D1352C5C7B}" dt="2020-11-06T11:08:44.517" v="101" actId="1076"/>
          <ac:picMkLst>
            <pc:docMk/>
            <pc:sldMk cId="640968308" sldId="271"/>
            <ac:picMk id="24" creationId="{D1A0E94A-C7E5-4356-A98D-636939E69496}"/>
          </ac:picMkLst>
        </pc:picChg>
      </pc:sldChg>
    </pc:docChg>
  </pc:docChgLst>
  <pc:docChgLst>
    <pc:chgData name="gabriele tummolo" userId="S::gabrieleangelo.tummolo@alumni.uniroma2.eu::55b09930-b9c5-4047-bd28-76a82c504c03" providerId="AD" clId="Web-{8503B832-5BBB-4933-93A8-2C807B992C3A}"/>
    <pc:docChg chg="modSld">
      <pc:chgData name="gabriele tummolo" userId="S::gabrieleangelo.tummolo@alumni.uniroma2.eu::55b09930-b9c5-4047-bd28-76a82c504c03" providerId="AD" clId="Web-{8503B832-5BBB-4933-93A8-2C807B992C3A}" dt="2020-11-05T09:14:34.357" v="65"/>
      <pc:docMkLst>
        <pc:docMk/>
      </pc:docMkLst>
      <pc:sldChg chg="modSp">
        <pc:chgData name="gabriele tummolo" userId="S::gabrieleangelo.tummolo@alumni.uniroma2.eu::55b09930-b9c5-4047-bd28-76a82c504c03" providerId="AD" clId="Web-{8503B832-5BBB-4933-93A8-2C807B992C3A}" dt="2020-11-05T08:47:57.809" v="12"/>
        <pc:sldMkLst>
          <pc:docMk/>
          <pc:sldMk cId="3791025078" sldId="269"/>
        </pc:sldMkLst>
        <pc:graphicFrameChg chg="mod modGraphic">
          <ac:chgData name="gabriele tummolo" userId="S::gabrieleangelo.tummolo@alumni.uniroma2.eu::55b09930-b9c5-4047-bd28-76a82c504c03" providerId="AD" clId="Web-{8503B832-5BBB-4933-93A8-2C807B992C3A}" dt="2020-11-05T08:47:57.809" v="12"/>
          <ac:graphicFrameMkLst>
            <pc:docMk/>
            <pc:sldMk cId="3791025078" sldId="269"/>
            <ac:graphicFrameMk id="21" creationId="{99FFCD0E-0D65-428C-A7E9-6B646F65724A}"/>
          </ac:graphicFrameMkLst>
        </pc:graphicFrameChg>
      </pc:sldChg>
      <pc:sldChg chg="addSp delSp modSp addAnim delAnim modAnim">
        <pc:chgData name="gabriele tummolo" userId="S::gabrieleangelo.tummolo@alumni.uniroma2.eu::55b09930-b9c5-4047-bd28-76a82c504c03" providerId="AD" clId="Web-{8503B832-5BBB-4933-93A8-2C807B992C3A}" dt="2020-11-05T09:14:34.357" v="65"/>
        <pc:sldMkLst>
          <pc:docMk/>
          <pc:sldMk cId="640968308" sldId="271"/>
        </pc:sldMkLst>
        <pc:spChg chg="mod">
          <ac:chgData name="gabriele tummolo" userId="S::gabrieleangelo.tummolo@alumni.uniroma2.eu::55b09930-b9c5-4047-bd28-76a82c504c03" providerId="AD" clId="Web-{8503B832-5BBB-4933-93A8-2C807B992C3A}" dt="2020-11-05T09:04:37.290" v="49"/>
          <ac:spMkLst>
            <pc:docMk/>
            <pc:sldMk cId="640968308" sldId="271"/>
            <ac:spMk id="2" creationId="{DEB1F193-2EDF-469D-99C1-9B11ABD5671D}"/>
          </ac:spMkLst>
        </pc:spChg>
        <pc:spChg chg="mod ord">
          <ac:chgData name="gabriele tummolo" userId="S::gabrieleangelo.tummolo@alumni.uniroma2.eu::55b09930-b9c5-4047-bd28-76a82c504c03" providerId="AD" clId="Web-{8503B832-5BBB-4933-93A8-2C807B992C3A}" dt="2020-11-05T09:04:37.290" v="49"/>
          <ac:spMkLst>
            <pc:docMk/>
            <pc:sldMk cId="640968308" sldId="271"/>
            <ac:spMk id="3" creationId="{24707667-08C8-48F0-B969-39B0623EE01F}"/>
          </ac:spMkLst>
        </pc:spChg>
        <pc:spChg chg="add del">
          <ac:chgData name="gabriele tummolo" userId="S::gabrieleangelo.tummolo@alumni.uniroma2.eu::55b09930-b9c5-4047-bd28-76a82c504c03" providerId="AD" clId="Web-{8503B832-5BBB-4933-93A8-2C807B992C3A}" dt="2020-11-05T09:03:12.582" v="35"/>
          <ac:spMkLst>
            <pc:docMk/>
            <pc:sldMk cId="640968308" sldId="271"/>
            <ac:spMk id="8" creationId="{4BE9D4C4-9FA3-4885-A769-301639CC7AD4}"/>
          </ac:spMkLst>
        </pc:spChg>
        <pc:spChg chg="del">
          <ac:chgData name="gabriele tummolo" userId="S::gabrieleangelo.tummolo@alumni.uniroma2.eu::55b09930-b9c5-4047-bd28-76a82c504c03" providerId="AD" clId="Web-{8503B832-5BBB-4933-93A8-2C807B992C3A}" dt="2020-11-05T08:47:13.166" v="3"/>
          <ac:spMkLst>
            <pc:docMk/>
            <pc:sldMk cId="640968308" sldId="271"/>
            <ac:spMk id="9" creationId="{A65AC7D1-EAA9-48F5-B509-60A7F50BF703}"/>
          </ac:spMkLst>
        </pc:spChg>
        <pc:spChg chg="add del">
          <ac:chgData name="gabriele tummolo" userId="S::gabrieleangelo.tummolo@alumni.uniroma2.eu::55b09930-b9c5-4047-bd28-76a82c504c03" providerId="AD" clId="Web-{8503B832-5BBB-4933-93A8-2C807B992C3A}" dt="2020-11-05T09:03:12.582" v="35"/>
          <ac:spMkLst>
            <pc:docMk/>
            <pc:sldMk cId="640968308" sldId="271"/>
            <ac:spMk id="10" creationId="{4524F065-9F7C-400C-9A20-B343BFAA6AAB}"/>
          </ac:spMkLst>
        </pc:spChg>
        <pc:spChg chg="del">
          <ac:chgData name="gabriele tummolo" userId="S::gabrieleangelo.tummolo@alumni.uniroma2.eu::55b09930-b9c5-4047-bd28-76a82c504c03" providerId="AD" clId="Web-{8503B832-5BBB-4933-93A8-2C807B992C3A}" dt="2020-11-05T08:47:13.166" v="3"/>
          <ac:spMkLst>
            <pc:docMk/>
            <pc:sldMk cId="640968308" sldId="271"/>
            <ac:spMk id="11" creationId="{D6320AF9-619A-4175-865B-5663E1AEF4C5}"/>
          </ac:spMkLst>
        </pc:spChg>
        <pc:spChg chg="add del">
          <ac:chgData name="gabriele tummolo" userId="S::gabrieleangelo.tummolo@alumni.uniroma2.eu::55b09930-b9c5-4047-bd28-76a82c504c03" providerId="AD" clId="Web-{8503B832-5BBB-4933-93A8-2C807B992C3A}" dt="2020-11-05T09:03:12.582" v="35"/>
          <ac:spMkLst>
            <pc:docMk/>
            <pc:sldMk cId="640968308" sldId="271"/>
            <ac:spMk id="12" creationId="{7EB6695E-BED5-4DA3-8C9B-AD301AEF4776}"/>
          </ac:spMkLst>
        </pc:spChg>
        <pc:spChg chg="add del">
          <ac:chgData name="gabriele tummolo" userId="S::gabrieleangelo.tummolo@alumni.uniroma2.eu::55b09930-b9c5-4047-bd28-76a82c504c03" providerId="AD" clId="Web-{8503B832-5BBB-4933-93A8-2C807B992C3A}" dt="2020-11-05T09:03:12.582" v="35"/>
          <ac:spMkLst>
            <pc:docMk/>
            <pc:sldMk cId="640968308" sldId="271"/>
            <ac:spMk id="14" creationId="{46DB9E65-E072-43AF-A8C9-9744BA0CC25F}"/>
          </ac:spMkLst>
        </pc:spChg>
        <pc:spChg chg="add del">
          <ac:chgData name="gabriele tummolo" userId="S::gabrieleangelo.tummolo@alumni.uniroma2.eu::55b09930-b9c5-4047-bd28-76a82c504c03" providerId="AD" clId="Web-{8503B832-5BBB-4933-93A8-2C807B992C3A}" dt="2020-11-05T09:03:12.582" v="34"/>
          <ac:spMkLst>
            <pc:docMk/>
            <pc:sldMk cId="640968308" sldId="271"/>
            <ac:spMk id="16" creationId="{4BE9D4C4-9FA3-4885-A769-301639CC7AD4}"/>
          </ac:spMkLst>
        </pc:spChg>
        <pc:spChg chg="del">
          <ac:chgData name="gabriele tummolo" userId="S::gabrieleangelo.tummolo@alumni.uniroma2.eu::55b09930-b9c5-4047-bd28-76a82c504c03" providerId="AD" clId="Web-{8503B832-5BBB-4933-93A8-2C807B992C3A}" dt="2020-11-05T08:47:13.166" v="3"/>
          <ac:spMkLst>
            <pc:docMk/>
            <pc:sldMk cId="640968308" sldId="271"/>
            <ac:spMk id="17" creationId="{7E018740-5C2B-4A41-AC1A-7E68D1EC1954}"/>
          </ac:spMkLst>
        </pc:spChg>
        <pc:spChg chg="add del">
          <ac:chgData name="gabriele tummolo" userId="S::gabrieleangelo.tummolo@alumni.uniroma2.eu::55b09930-b9c5-4047-bd28-76a82c504c03" providerId="AD" clId="Web-{8503B832-5BBB-4933-93A8-2C807B992C3A}" dt="2020-11-05T09:03:12.582" v="34"/>
          <ac:spMkLst>
            <pc:docMk/>
            <pc:sldMk cId="640968308" sldId="271"/>
            <ac:spMk id="18" creationId="{4524F065-9F7C-400C-9A20-B343BFAA6AAB}"/>
          </ac:spMkLst>
        </pc:spChg>
        <pc:spChg chg="del">
          <ac:chgData name="gabriele tummolo" userId="S::gabrieleangelo.tummolo@alumni.uniroma2.eu::55b09930-b9c5-4047-bd28-76a82c504c03" providerId="AD" clId="Web-{8503B832-5BBB-4933-93A8-2C807B992C3A}" dt="2020-11-05T08:47:13.166" v="3"/>
          <ac:spMkLst>
            <pc:docMk/>
            <pc:sldMk cId="640968308" sldId="271"/>
            <ac:spMk id="19" creationId="{166F75A4-C475-4941-8EE2-B80A06A2C1BB}"/>
          </ac:spMkLst>
        </pc:spChg>
        <pc:spChg chg="add del">
          <ac:chgData name="gabriele tummolo" userId="S::gabrieleangelo.tummolo@alumni.uniroma2.eu::55b09930-b9c5-4047-bd28-76a82c504c03" providerId="AD" clId="Web-{8503B832-5BBB-4933-93A8-2C807B992C3A}" dt="2020-11-05T09:03:12.582" v="34"/>
          <ac:spMkLst>
            <pc:docMk/>
            <pc:sldMk cId="640968308" sldId="271"/>
            <ac:spMk id="20" creationId="{7EB6695E-BED5-4DA3-8C9B-AD301AEF4776}"/>
          </ac:spMkLst>
        </pc:spChg>
        <pc:spChg chg="del">
          <ac:chgData name="gabriele tummolo" userId="S::gabrieleangelo.tummolo@alumni.uniroma2.eu::55b09930-b9c5-4047-bd28-76a82c504c03" providerId="AD" clId="Web-{8503B832-5BBB-4933-93A8-2C807B992C3A}" dt="2020-11-05T08:47:13.166" v="3"/>
          <ac:spMkLst>
            <pc:docMk/>
            <pc:sldMk cId="640968308" sldId="271"/>
            <ac:spMk id="21" creationId="{A032553A-72E8-4B0D-8405-FF9771C9AF05}"/>
          </ac:spMkLst>
        </pc:spChg>
        <pc:spChg chg="add del">
          <ac:chgData name="gabriele tummolo" userId="S::gabrieleangelo.tummolo@alumni.uniroma2.eu::55b09930-b9c5-4047-bd28-76a82c504c03" providerId="AD" clId="Web-{8503B832-5BBB-4933-93A8-2C807B992C3A}" dt="2020-11-05T09:03:12.582" v="34"/>
          <ac:spMkLst>
            <pc:docMk/>
            <pc:sldMk cId="640968308" sldId="271"/>
            <ac:spMk id="22" creationId="{46DB9E65-E072-43AF-A8C9-9744BA0CC25F}"/>
          </ac:spMkLst>
        </pc:spChg>
        <pc:spChg chg="del">
          <ac:chgData name="gabriele tummolo" userId="S::gabrieleangelo.tummolo@alumni.uniroma2.eu::55b09930-b9c5-4047-bd28-76a82c504c03" providerId="AD" clId="Web-{8503B832-5BBB-4933-93A8-2C807B992C3A}" dt="2020-11-05T08:47:13.166" v="3"/>
          <ac:spMkLst>
            <pc:docMk/>
            <pc:sldMk cId="640968308" sldId="271"/>
            <ac:spMk id="23" creationId="{765800AC-C3B9-498E-87BC-29FAE4C76B21}"/>
          </ac:spMkLst>
        </pc:spChg>
        <pc:spChg chg="del">
          <ac:chgData name="gabriele tummolo" userId="S::gabrieleangelo.tummolo@alumni.uniroma2.eu::55b09930-b9c5-4047-bd28-76a82c504c03" providerId="AD" clId="Web-{8503B832-5BBB-4933-93A8-2C807B992C3A}" dt="2020-11-05T08:47:13.166" v="3"/>
          <ac:spMkLst>
            <pc:docMk/>
            <pc:sldMk cId="640968308" sldId="271"/>
            <ac:spMk id="25" creationId="{1F9D6ACB-2FF4-49F9-978A-E0D5327FC635}"/>
          </ac:spMkLst>
        </pc:spChg>
        <pc:spChg chg="del">
          <ac:chgData name="gabriele tummolo" userId="S::gabrieleangelo.tummolo@alumni.uniroma2.eu::55b09930-b9c5-4047-bd28-76a82c504c03" providerId="AD" clId="Web-{8503B832-5BBB-4933-93A8-2C807B992C3A}" dt="2020-11-05T08:47:13.166" v="3"/>
          <ac:spMkLst>
            <pc:docMk/>
            <pc:sldMk cId="640968308" sldId="271"/>
            <ac:spMk id="27" creationId="{A5EC319D-0FEA-4B95-A3EA-01E35672C95B}"/>
          </ac:spMkLst>
        </pc:spChg>
        <pc:spChg chg="add del">
          <ac:chgData name="gabriele tummolo" userId="S::gabrieleangelo.tummolo@alumni.uniroma2.eu::55b09930-b9c5-4047-bd28-76a82c504c03" providerId="AD" clId="Web-{8503B832-5BBB-4933-93A8-2C807B992C3A}" dt="2020-11-05T09:02:38.971" v="29"/>
          <ac:spMkLst>
            <pc:docMk/>
            <pc:sldMk cId="640968308" sldId="271"/>
            <ac:spMk id="32" creationId="{A65AC7D1-EAA9-48F5-B509-60A7F50BF703}"/>
          </ac:spMkLst>
        </pc:spChg>
        <pc:spChg chg="add del">
          <ac:chgData name="gabriele tummolo" userId="S::gabrieleangelo.tummolo@alumni.uniroma2.eu::55b09930-b9c5-4047-bd28-76a82c504c03" providerId="AD" clId="Web-{8503B832-5BBB-4933-93A8-2C807B992C3A}" dt="2020-11-05T09:02:38.971" v="29"/>
          <ac:spMkLst>
            <pc:docMk/>
            <pc:sldMk cId="640968308" sldId="271"/>
            <ac:spMk id="34" creationId="{D6320AF9-619A-4175-865B-5663E1AEF4C5}"/>
          </ac:spMkLst>
        </pc:spChg>
        <pc:spChg chg="add del">
          <ac:chgData name="gabriele tummolo" userId="S::gabrieleangelo.tummolo@alumni.uniroma2.eu::55b09930-b9c5-4047-bd28-76a82c504c03" providerId="AD" clId="Web-{8503B832-5BBB-4933-93A8-2C807B992C3A}" dt="2020-11-05T09:02:38.971" v="29"/>
          <ac:spMkLst>
            <pc:docMk/>
            <pc:sldMk cId="640968308" sldId="271"/>
            <ac:spMk id="40" creationId="{7E018740-5C2B-4A41-AC1A-7E68D1EC1954}"/>
          </ac:spMkLst>
        </pc:spChg>
        <pc:spChg chg="add del">
          <ac:chgData name="gabriele tummolo" userId="S::gabrieleangelo.tummolo@alumni.uniroma2.eu::55b09930-b9c5-4047-bd28-76a82c504c03" providerId="AD" clId="Web-{8503B832-5BBB-4933-93A8-2C807B992C3A}" dt="2020-11-05T09:02:38.971" v="29"/>
          <ac:spMkLst>
            <pc:docMk/>
            <pc:sldMk cId="640968308" sldId="271"/>
            <ac:spMk id="42" creationId="{166F75A4-C475-4941-8EE2-B80A06A2C1BB}"/>
          </ac:spMkLst>
        </pc:spChg>
        <pc:spChg chg="add del">
          <ac:chgData name="gabriele tummolo" userId="S::gabrieleangelo.tummolo@alumni.uniroma2.eu::55b09930-b9c5-4047-bd28-76a82c504c03" providerId="AD" clId="Web-{8503B832-5BBB-4933-93A8-2C807B992C3A}" dt="2020-11-05T09:02:38.971" v="29"/>
          <ac:spMkLst>
            <pc:docMk/>
            <pc:sldMk cId="640968308" sldId="271"/>
            <ac:spMk id="44" creationId="{A032553A-72E8-4B0D-8405-FF9771C9AF05}"/>
          </ac:spMkLst>
        </pc:spChg>
        <pc:spChg chg="add del">
          <ac:chgData name="gabriele tummolo" userId="S::gabrieleangelo.tummolo@alumni.uniroma2.eu::55b09930-b9c5-4047-bd28-76a82c504c03" providerId="AD" clId="Web-{8503B832-5BBB-4933-93A8-2C807B992C3A}" dt="2020-11-05T09:02:38.971" v="29"/>
          <ac:spMkLst>
            <pc:docMk/>
            <pc:sldMk cId="640968308" sldId="271"/>
            <ac:spMk id="46" creationId="{765800AC-C3B9-498E-87BC-29FAE4C76B21}"/>
          </ac:spMkLst>
        </pc:spChg>
        <pc:spChg chg="add del">
          <ac:chgData name="gabriele tummolo" userId="S::gabrieleangelo.tummolo@alumni.uniroma2.eu::55b09930-b9c5-4047-bd28-76a82c504c03" providerId="AD" clId="Web-{8503B832-5BBB-4933-93A8-2C807B992C3A}" dt="2020-11-05T09:02:38.971" v="29"/>
          <ac:spMkLst>
            <pc:docMk/>
            <pc:sldMk cId="640968308" sldId="271"/>
            <ac:spMk id="48" creationId="{1F9D6ACB-2FF4-49F9-978A-E0D5327FC635}"/>
          </ac:spMkLst>
        </pc:spChg>
        <pc:spChg chg="add del">
          <ac:chgData name="gabriele tummolo" userId="S::gabrieleangelo.tummolo@alumni.uniroma2.eu::55b09930-b9c5-4047-bd28-76a82c504c03" providerId="AD" clId="Web-{8503B832-5BBB-4933-93A8-2C807B992C3A}" dt="2020-11-05T09:02:38.971" v="29"/>
          <ac:spMkLst>
            <pc:docMk/>
            <pc:sldMk cId="640968308" sldId="271"/>
            <ac:spMk id="50" creationId="{A5EC319D-0FEA-4B95-A3EA-01E35672C95B}"/>
          </ac:spMkLst>
        </pc:spChg>
        <pc:picChg chg="del">
          <ac:chgData name="gabriele tummolo" userId="S::gabrieleangelo.tummolo@alumni.uniroma2.eu::55b09930-b9c5-4047-bd28-76a82c504c03" providerId="AD" clId="Web-{8503B832-5BBB-4933-93A8-2C807B992C3A}" dt="2020-11-05T08:47:00.509" v="0"/>
          <ac:picMkLst>
            <pc:docMk/>
            <pc:sldMk cId="640968308" sldId="271"/>
            <ac:picMk id="4" creationId="{D7D6BC25-9454-450C-9EEA-B9742D905B64}"/>
          </ac:picMkLst>
        </pc:picChg>
        <pc:picChg chg="add del mod ord">
          <ac:chgData name="gabriele tummolo" userId="S::gabrieleangelo.tummolo@alumni.uniroma2.eu::55b09930-b9c5-4047-bd28-76a82c504c03" providerId="AD" clId="Web-{8503B832-5BBB-4933-93A8-2C807B992C3A}" dt="2020-11-05T09:13:50.542" v="53"/>
          <ac:picMkLst>
            <pc:docMk/>
            <pc:sldMk cId="640968308" sldId="271"/>
            <ac:picMk id="5" creationId="{73AA16B6-3DB5-4B2B-97F7-7DE913B746FD}"/>
          </ac:picMkLst>
        </pc:picChg>
        <pc:picChg chg="add del mod ord">
          <ac:chgData name="gabriele tummolo" userId="S::gabrieleangelo.tummolo@alumni.uniroma2.eu::55b09930-b9c5-4047-bd28-76a82c504c03" providerId="AD" clId="Web-{8503B832-5BBB-4933-93A8-2C807B992C3A}" dt="2020-11-05T09:13:59.308" v="57"/>
          <ac:picMkLst>
            <pc:docMk/>
            <pc:sldMk cId="640968308" sldId="271"/>
            <ac:picMk id="6" creationId="{C8B88DEA-8EE4-4468-92AD-D56F425C3E39}"/>
          </ac:picMkLst>
        </pc:picChg>
        <pc:picChg chg="add mod">
          <ac:chgData name="gabriele tummolo" userId="S::gabrieleangelo.tummolo@alumni.uniroma2.eu::55b09930-b9c5-4047-bd28-76a82c504c03" providerId="AD" clId="Web-{8503B832-5BBB-4933-93A8-2C807B992C3A}" dt="2020-11-05T09:13:56.698" v="56" actId="14100"/>
          <ac:picMkLst>
            <pc:docMk/>
            <pc:sldMk cId="640968308" sldId="271"/>
            <ac:picMk id="7" creationId="{954BDC9D-5EF1-46CA-A64A-B2EDB958BC9C}"/>
          </ac:picMkLst>
        </pc:picChg>
        <pc:picChg chg="add mod">
          <ac:chgData name="gabriele tummolo" userId="S::gabrieleangelo.tummolo@alumni.uniroma2.eu::55b09930-b9c5-4047-bd28-76a82c504c03" providerId="AD" clId="Web-{8503B832-5BBB-4933-93A8-2C807B992C3A}" dt="2020-11-05T09:14:16.090" v="61" actId="1076"/>
          <ac:picMkLst>
            <pc:docMk/>
            <pc:sldMk cId="640968308" sldId="271"/>
            <ac:picMk id="24" creationId="{D1A0E94A-C7E5-4356-A98D-636939E69496}"/>
          </ac:picMkLst>
        </pc:picChg>
        <pc:cxnChg chg="del">
          <ac:chgData name="gabriele tummolo" userId="S::gabrieleangelo.tummolo@alumni.uniroma2.eu::55b09930-b9c5-4047-bd28-76a82c504c03" providerId="AD" clId="Web-{8503B832-5BBB-4933-93A8-2C807B992C3A}" dt="2020-11-05T08:47:13.166" v="3"/>
          <ac:cxnSpMkLst>
            <pc:docMk/>
            <pc:sldMk cId="640968308" sldId="271"/>
            <ac:cxnSpMk id="13" creationId="{063B6EC6-D752-4EE7-908B-F8F19E8C7FEA}"/>
          </ac:cxnSpMkLst>
        </pc:cxnChg>
        <pc:cxnChg chg="del">
          <ac:chgData name="gabriele tummolo" userId="S::gabrieleangelo.tummolo@alumni.uniroma2.eu::55b09930-b9c5-4047-bd28-76a82c504c03" providerId="AD" clId="Web-{8503B832-5BBB-4933-93A8-2C807B992C3A}" dt="2020-11-05T08:47:13.166" v="3"/>
          <ac:cxnSpMkLst>
            <pc:docMk/>
            <pc:sldMk cId="640968308" sldId="271"/>
            <ac:cxnSpMk id="15" creationId="{EFECD4E8-AD3E-4228-82A2-9461958EA94D}"/>
          </ac:cxnSpMkLst>
        </pc:cxnChg>
        <pc:cxnChg chg="add del">
          <ac:chgData name="gabriele tummolo" userId="S::gabrieleangelo.tummolo@alumni.uniroma2.eu::55b09930-b9c5-4047-bd28-76a82c504c03" providerId="AD" clId="Web-{8503B832-5BBB-4933-93A8-2C807B992C3A}" dt="2020-11-05T09:02:38.971" v="29"/>
          <ac:cxnSpMkLst>
            <pc:docMk/>
            <pc:sldMk cId="640968308" sldId="271"/>
            <ac:cxnSpMk id="36" creationId="{063B6EC6-D752-4EE7-908B-F8F19E8C7FEA}"/>
          </ac:cxnSpMkLst>
        </pc:cxnChg>
        <pc:cxnChg chg="add del">
          <ac:chgData name="gabriele tummolo" userId="S::gabrieleangelo.tummolo@alumni.uniroma2.eu::55b09930-b9c5-4047-bd28-76a82c504c03" providerId="AD" clId="Web-{8503B832-5BBB-4933-93A8-2C807B992C3A}" dt="2020-11-05T09:02:38.971" v="29"/>
          <ac:cxnSpMkLst>
            <pc:docMk/>
            <pc:sldMk cId="640968308" sldId="271"/>
            <ac:cxnSpMk id="38" creationId="{EFECD4E8-AD3E-4228-82A2-9461958EA94D}"/>
          </ac:cxnSpMkLst>
        </pc:cxnChg>
      </pc:sldChg>
    </pc:docChg>
  </pc:docChgLst>
  <pc:docChgLst>
    <pc:chgData name="gabriele tummolo" userId="S::gabrieleangelo.tummolo@alumni.uniroma2.eu::55b09930-b9c5-4047-bd28-76a82c504c03" providerId="AD" clId="Web-{AA560109-630D-4962-A771-4A2CA8BA4F82}"/>
    <pc:docChg chg="addSld modSld">
      <pc:chgData name="gabriele tummolo" userId="S::gabrieleangelo.tummolo@alumni.uniroma2.eu::55b09930-b9c5-4047-bd28-76a82c504c03" providerId="AD" clId="Web-{AA560109-630D-4962-A771-4A2CA8BA4F82}" dt="2020-11-05T08:16:06.211" v="754"/>
      <pc:docMkLst>
        <pc:docMk/>
      </pc:docMkLst>
      <pc:sldChg chg="addSp delSp modSp">
        <pc:chgData name="gabriele tummolo" userId="S::gabrieleangelo.tummolo@alumni.uniroma2.eu::55b09930-b9c5-4047-bd28-76a82c504c03" providerId="AD" clId="Web-{AA560109-630D-4962-A771-4A2CA8BA4F82}" dt="2020-11-05T08:11:17.095" v="335" actId="20577"/>
        <pc:sldMkLst>
          <pc:docMk/>
          <pc:sldMk cId="3791025078" sldId="269"/>
        </pc:sldMkLst>
        <pc:spChg chg="mod">
          <ac:chgData name="gabriele tummolo" userId="S::gabrieleangelo.tummolo@alumni.uniroma2.eu::55b09930-b9c5-4047-bd28-76a82c504c03" providerId="AD" clId="Web-{AA560109-630D-4962-A771-4A2CA8BA4F82}" dt="2020-11-05T08:11:17.095" v="335" actId="20577"/>
          <ac:spMkLst>
            <pc:docMk/>
            <pc:sldMk cId="3791025078" sldId="269"/>
            <ac:spMk id="2" creationId="{985566C1-E95C-4886-B9E5-DC3639BBF207}"/>
          </ac:spMkLst>
        </pc:spChg>
        <pc:spChg chg="del">
          <ac:chgData name="gabriele tummolo" userId="S::gabrieleangelo.tummolo@alumni.uniroma2.eu::55b09930-b9c5-4047-bd28-76a82c504c03" providerId="AD" clId="Web-{AA560109-630D-4962-A771-4A2CA8BA4F82}" dt="2020-11-05T08:01:58.614" v="0"/>
          <ac:spMkLst>
            <pc:docMk/>
            <pc:sldMk cId="3791025078" sldId="269"/>
            <ac:spMk id="3" creationId="{A3BC9056-8167-4BFA-9B1A-B9FD3A6B6A85}"/>
          </ac:spMkLst>
        </pc:spChg>
        <pc:spChg chg="add del mod">
          <ac:chgData name="gabriele tummolo" userId="S::gabrieleangelo.tummolo@alumni.uniroma2.eu::55b09930-b9c5-4047-bd28-76a82c504c03" providerId="AD" clId="Web-{AA560109-630D-4962-A771-4A2CA8BA4F82}" dt="2020-11-05T08:04:59.930" v="3"/>
          <ac:spMkLst>
            <pc:docMk/>
            <pc:sldMk cId="3791025078" sldId="269"/>
            <ac:spMk id="6" creationId="{A8A587DD-CEA1-45F4-A9B0-5E4DD942A691}"/>
          </ac:spMkLst>
        </pc:spChg>
        <pc:spChg chg="del">
          <ac:chgData name="gabriele tummolo" userId="S::gabrieleangelo.tummolo@alumni.uniroma2.eu::55b09930-b9c5-4047-bd28-76a82c504c03" providerId="AD" clId="Web-{AA560109-630D-4962-A771-4A2CA8BA4F82}" dt="2020-11-05T08:04:46.602" v="2"/>
          <ac:spMkLst>
            <pc:docMk/>
            <pc:sldMk cId="3791025078" sldId="269"/>
            <ac:spMk id="10" creationId="{A65AC7D1-EAA9-48F5-B509-60A7F50BF703}"/>
          </ac:spMkLst>
        </pc:spChg>
        <pc:spChg chg="add del mod">
          <ac:chgData name="gabriele tummolo" userId="S::gabrieleangelo.tummolo@alumni.uniroma2.eu::55b09930-b9c5-4047-bd28-76a82c504c03" providerId="AD" clId="Web-{AA560109-630D-4962-A771-4A2CA8BA4F82}" dt="2020-11-05T08:05:51.213" v="81"/>
          <ac:spMkLst>
            <pc:docMk/>
            <pc:sldMk cId="3791025078" sldId="269"/>
            <ac:spMk id="11" creationId="{E3F0F240-E891-4EB4-BA8B-6426AC615BE0}"/>
          </ac:spMkLst>
        </pc:spChg>
        <pc:spChg chg="del">
          <ac:chgData name="gabriele tummolo" userId="S::gabrieleangelo.tummolo@alumni.uniroma2.eu::55b09930-b9c5-4047-bd28-76a82c504c03" providerId="AD" clId="Web-{AA560109-630D-4962-A771-4A2CA8BA4F82}" dt="2020-11-05T08:04:46.602" v="2"/>
          <ac:spMkLst>
            <pc:docMk/>
            <pc:sldMk cId="3791025078" sldId="269"/>
            <ac:spMk id="12" creationId="{D6320AF9-619A-4175-865B-5663E1AEF4C5}"/>
          </ac:spMkLst>
        </pc:spChg>
        <pc:spChg chg="add del mod">
          <ac:chgData name="gabriele tummolo" userId="S::gabrieleangelo.tummolo@alumni.uniroma2.eu::55b09930-b9c5-4047-bd28-76a82c504c03" providerId="AD" clId="Web-{AA560109-630D-4962-A771-4A2CA8BA4F82}" dt="2020-11-05T08:10:07.734" v="223"/>
          <ac:spMkLst>
            <pc:docMk/>
            <pc:sldMk cId="3791025078" sldId="269"/>
            <ac:spMk id="17" creationId="{F6FDC2D2-09E6-4AA7-95C4-685B2E2FFC8B}"/>
          </ac:spMkLst>
        </pc:spChg>
        <pc:spChg chg="del">
          <ac:chgData name="gabriele tummolo" userId="S::gabrieleangelo.tummolo@alumni.uniroma2.eu::55b09930-b9c5-4047-bd28-76a82c504c03" providerId="AD" clId="Web-{AA560109-630D-4962-A771-4A2CA8BA4F82}" dt="2020-11-05T08:04:46.602" v="2"/>
          <ac:spMkLst>
            <pc:docMk/>
            <pc:sldMk cId="3791025078" sldId="269"/>
            <ac:spMk id="18" creationId="{7E018740-5C2B-4A41-AC1A-7E68D1EC1954}"/>
          </ac:spMkLst>
        </pc:spChg>
        <pc:spChg chg="del">
          <ac:chgData name="gabriele tummolo" userId="S::gabrieleangelo.tummolo@alumni.uniroma2.eu::55b09930-b9c5-4047-bd28-76a82c504c03" providerId="AD" clId="Web-{AA560109-630D-4962-A771-4A2CA8BA4F82}" dt="2020-11-05T08:04:46.602" v="2"/>
          <ac:spMkLst>
            <pc:docMk/>
            <pc:sldMk cId="3791025078" sldId="269"/>
            <ac:spMk id="20" creationId="{166F75A4-C475-4941-8EE2-B80A06A2C1BB}"/>
          </ac:spMkLst>
        </pc:spChg>
        <pc:spChg chg="del">
          <ac:chgData name="gabriele tummolo" userId="S::gabrieleangelo.tummolo@alumni.uniroma2.eu::55b09930-b9c5-4047-bd28-76a82c504c03" providerId="AD" clId="Web-{AA560109-630D-4962-A771-4A2CA8BA4F82}" dt="2020-11-05T08:04:46.602" v="2"/>
          <ac:spMkLst>
            <pc:docMk/>
            <pc:sldMk cId="3791025078" sldId="269"/>
            <ac:spMk id="22" creationId="{A032553A-72E8-4B0D-8405-FF9771C9AF05}"/>
          </ac:spMkLst>
        </pc:spChg>
        <pc:spChg chg="del">
          <ac:chgData name="gabriele tummolo" userId="S::gabrieleangelo.tummolo@alumni.uniroma2.eu::55b09930-b9c5-4047-bd28-76a82c504c03" providerId="AD" clId="Web-{AA560109-630D-4962-A771-4A2CA8BA4F82}" dt="2020-11-05T08:04:46.602" v="2"/>
          <ac:spMkLst>
            <pc:docMk/>
            <pc:sldMk cId="3791025078" sldId="269"/>
            <ac:spMk id="24" creationId="{765800AC-C3B9-498E-87BC-29FAE4C76B21}"/>
          </ac:spMkLst>
        </pc:spChg>
        <pc:spChg chg="del">
          <ac:chgData name="gabriele tummolo" userId="S::gabrieleangelo.tummolo@alumni.uniroma2.eu::55b09930-b9c5-4047-bd28-76a82c504c03" providerId="AD" clId="Web-{AA560109-630D-4962-A771-4A2CA8BA4F82}" dt="2020-11-05T08:04:46.602" v="2"/>
          <ac:spMkLst>
            <pc:docMk/>
            <pc:sldMk cId="3791025078" sldId="269"/>
            <ac:spMk id="26" creationId="{1F9D6ACB-2FF4-49F9-978A-E0D5327FC635}"/>
          </ac:spMkLst>
        </pc:spChg>
        <pc:spChg chg="del">
          <ac:chgData name="gabriele tummolo" userId="S::gabrieleangelo.tummolo@alumni.uniroma2.eu::55b09930-b9c5-4047-bd28-76a82c504c03" providerId="AD" clId="Web-{AA560109-630D-4962-A771-4A2CA8BA4F82}" dt="2020-11-05T08:04:46.602" v="2"/>
          <ac:spMkLst>
            <pc:docMk/>
            <pc:sldMk cId="3791025078" sldId="269"/>
            <ac:spMk id="28" creationId="{A5EC319D-0FEA-4B95-A3EA-01E35672C95B}"/>
          </ac:spMkLst>
        </pc:spChg>
        <pc:spChg chg="add del">
          <ac:chgData name="gabriele tummolo" userId="S::gabrieleangelo.tummolo@alumni.uniroma2.eu::55b09930-b9c5-4047-bd28-76a82c504c03" providerId="AD" clId="Web-{AA560109-630D-4962-A771-4A2CA8BA4F82}" dt="2020-11-05T08:09:42.296" v="220"/>
          <ac:spMkLst>
            <pc:docMk/>
            <pc:sldMk cId="3791025078" sldId="269"/>
            <ac:spMk id="33" creationId="{A65AC7D1-EAA9-48F5-B509-60A7F50BF703}"/>
          </ac:spMkLst>
        </pc:spChg>
        <pc:spChg chg="add del">
          <ac:chgData name="gabriele tummolo" userId="S::gabrieleangelo.tummolo@alumni.uniroma2.eu::55b09930-b9c5-4047-bd28-76a82c504c03" providerId="AD" clId="Web-{AA560109-630D-4962-A771-4A2CA8BA4F82}" dt="2020-11-05T08:09:42.296" v="220"/>
          <ac:spMkLst>
            <pc:docMk/>
            <pc:sldMk cId="3791025078" sldId="269"/>
            <ac:spMk id="35" creationId="{D6320AF9-619A-4175-865B-5663E1AEF4C5}"/>
          </ac:spMkLst>
        </pc:spChg>
        <pc:spChg chg="add del">
          <ac:chgData name="gabriele tummolo" userId="S::gabrieleangelo.tummolo@alumni.uniroma2.eu::55b09930-b9c5-4047-bd28-76a82c504c03" providerId="AD" clId="Web-{AA560109-630D-4962-A771-4A2CA8BA4F82}" dt="2020-11-05T08:09:42.296" v="220"/>
          <ac:spMkLst>
            <pc:docMk/>
            <pc:sldMk cId="3791025078" sldId="269"/>
            <ac:spMk id="41" creationId="{7E018740-5C2B-4A41-AC1A-7E68D1EC1954}"/>
          </ac:spMkLst>
        </pc:spChg>
        <pc:spChg chg="add del">
          <ac:chgData name="gabriele tummolo" userId="S::gabrieleangelo.tummolo@alumni.uniroma2.eu::55b09930-b9c5-4047-bd28-76a82c504c03" providerId="AD" clId="Web-{AA560109-630D-4962-A771-4A2CA8BA4F82}" dt="2020-11-05T08:09:42.296" v="220"/>
          <ac:spMkLst>
            <pc:docMk/>
            <pc:sldMk cId="3791025078" sldId="269"/>
            <ac:spMk id="43" creationId="{166F75A4-C475-4941-8EE2-B80A06A2C1BB}"/>
          </ac:spMkLst>
        </pc:spChg>
        <pc:spChg chg="add del">
          <ac:chgData name="gabriele tummolo" userId="S::gabrieleangelo.tummolo@alumni.uniroma2.eu::55b09930-b9c5-4047-bd28-76a82c504c03" providerId="AD" clId="Web-{AA560109-630D-4962-A771-4A2CA8BA4F82}" dt="2020-11-05T08:09:42.296" v="220"/>
          <ac:spMkLst>
            <pc:docMk/>
            <pc:sldMk cId="3791025078" sldId="269"/>
            <ac:spMk id="45" creationId="{A032553A-72E8-4B0D-8405-FF9771C9AF05}"/>
          </ac:spMkLst>
        </pc:spChg>
        <pc:spChg chg="add del">
          <ac:chgData name="gabriele tummolo" userId="S::gabrieleangelo.tummolo@alumni.uniroma2.eu::55b09930-b9c5-4047-bd28-76a82c504c03" providerId="AD" clId="Web-{AA560109-630D-4962-A771-4A2CA8BA4F82}" dt="2020-11-05T08:09:42.296" v="220"/>
          <ac:spMkLst>
            <pc:docMk/>
            <pc:sldMk cId="3791025078" sldId="269"/>
            <ac:spMk id="47" creationId="{765800AC-C3B9-498E-87BC-29FAE4C76B21}"/>
          </ac:spMkLst>
        </pc:spChg>
        <pc:spChg chg="add del">
          <ac:chgData name="gabriele tummolo" userId="S::gabrieleangelo.tummolo@alumni.uniroma2.eu::55b09930-b9c5-4047-bd28-76a82c504c03" providerId="AD" clId="Web-{AA560109-630D-4962-A771-4A2CA8BA4F82}" dt="2020-11-05T08:09:42.296" v="220"/>
          <ac:spMkLst>
            <pc:docMk/>
            <pc:sldMk cId="3791025078" sldId="269"/>
            <ac:spMk id="49" creationId="{1F9D6ACB-2FF4-49F9-978A-E0D5327FC635}"/>
          </ac:spMkLst>
        </pc:spChg>
        <pc:spChg chg="add del">
          <ac:chgData name="gabriele tummolo" userId="S::gabrieleangelo.tummolo@alumni.uniroma2.eu::55b09930-b9c5-4047-bd28-76a82c504c03" providerId="AD" clId="Web-{AA560109-630D-4962-A771-4A2CA8BA4F82}" dt="2020-11-05T08:09:42.296" v="220"/>
          <ac:spMkLst>
            <pc:docMk/>
            <pc:sldMk cId="3791025078" sldId="269"/>
            <ac:spMk id="51" creationId="{A5EC319D-0FEA-4B95-A3EA-01E35672C95B}"/>
          </ac:spMkLst>
        </pc:spChg>
        <pc:spChg chg="add">
          <ac:chgData name="gabriele tummolo" userId="S::gabrieleangelo.tummolo@alumni.uniroma2.eu::55b09930-b9c5-4047-bd28-76a82c504c03" providerId="AD" clId="Web-{AA560109-630D-4962-A771-4A2CA8BA4F82}" dt="2020-11-05T08:09:42.296" v="220"/>
          <ac:spMkLst>
            <pc:docMk/>
            <pc:sldMk cId="3791025078" sldId="269"/>
            <ac:spMk id="56" creationId="{A65AC7D1-EAA9-48F5-B509-60A7F50BF703}"/>
          </ac:spMkLst>
        </pc:spChg>
        <pc:spChg chg="add">
          <ac:chgData name="gabriele tummolo" userId="S::gabrieleangelo.tummolo@alumni.uniroma2.eu::55b09930-b9c5-4047-bd28-76a82c504c03" providerId="AD" clId="Web-{AA560109-630D-4962-A771-4A2CA8BA4F82}" dt="2020-11-05T08:09:42.296" v="220"/>
          <ac:spMkLst>
            <pc:docMk/>
            <pc:sldMk cId="3791025078" sldId="269"/>
            <ac:spMk id="58" creationId="{D6320AF9-619A-4175-865B-5663E1AEF4C5}"/>
          </ac:spMkLst>
        </pc:spChg>
        <pc:spChg chg="add">
          <ac:chgData name="gabriele tummolo" userId="S::gabrieleangelo.tummolo@alumni.uniroma2.eu::55b09930-b9c5-4047-bd28-76a82c504c03" providerId="AD" clId="Web-{AA560109-630D-4962-A771-4A2CA8BA4F82}" dt="2020-11-05T08:09:42.296" v="220"/>
          <ac:spMkLst>
            <pc:docMk/>
            <pc:sldMk cId="3791025078" sldId="269"/>
            <ac:spMk id="64" creationId="{7E018740-5C2B-4A41-AC1A-7E68D1EC1954}"/>
          </ac:spMkLst>
        </pc:spChg>
        <pc:spChg chg="add">
          <ac:chgData name="gabriele tummolo" userId="S::gabrieleangelo.tummolo@alumni.uniroma2.eu::55b09930-b9c5-4047-bd28-76a82c504c03" providerId="AD" clId="Web-{AA560109-630D-4962-A771-4A2CA8BA4F82}" dt="2020-11-05T08:09:42.296" v="220"/>
          <ac:spMkLst>
            <pc:docMk/>
            <pc:sldMk cId="3791025078" sldId="269"/>
            <ac:spMk id="66" creationId="{166F75A4-C475-4941-8EE2-B80A06A2C1BB}"/>
          </ac:spMkLst>
        </pc:spChg>
        <pc:spChg chg="add">
          <ac:chgData name="gabriele tummolo" userId="S::gabrieleangelo.tummolo@alumni.uniroma2.eu::55b09930-b9c5-4047-bd28-76a82c504c03" providerId="AD" clId="Web-{AA560109-630D-4962-A771-4A2CA8BA4F82}" dt="2020-11-05T08:09:42.296" v="220"/>
          <ac:spMkLst>
            <pc:docMk/>
            <pc:sldMk cId="3791025078" sldId="269"/>
            <ac:spMk id="68" creationId="{A032553A-72E8-4B0D-8405-FF9771C9AF05}"/>
          </ac:spMkLst>
        </pc:spChg>
        <pc:spChg chg="add">
          <ac:chgData name="gabriele tummolo" userId="S::gabrieleangelo.tummolo@alumni.uniroma2.eu::55b09930-b9c5-4047-bd28-76a82c504c03" providerId="AD" clId="Web-{AA560109-630D-4962-A771-4A2CA8BA4F82}" dt="2020-11-05T08:09:42.296" v="220"/>
          <ac:spMkLst>
            <pc:docMk/>
            <pc:sldMk cId="3791025078" sldId="269"/>
            <ac:spMk id="70" creationId="{765800AC-C3B9-498E-87BC-29FAE4C76B21}"/>
          </ac:spMkLst>
        </pc:spChg>
        <pc:spChg chg="add">
          <ac:chgData name="gabriele tummolo" userId="S::gabrieleangelo.tummolo@alumni.uniroma2.eu::55b09930-b9c5-4047-bd28-76a82c504c03" providerId="AD" clId="Web-{AA560109-630D-4962-A771-4A2CA8BA4F82}" dt="2020-11-05T08:09:42.296" v="220"/>
          <ac:spMkLst>
            <pc:docMk/>
            <pc:sldMk cId="3791025078" sldId="269"/>
            <ac:spMk id="72" creationId="{1F9D6ACB-2FF4-49F9-978A-E0D5327FC635}"/>
          </ac:spMkLst>
        </pc:spChg>
        <pc:spChg chg="add">
          <ac:chgData name="gabriele tummolo" userId="S::gabrieleangelo.tummolo@alumni.uniroma2.eu::55b09930-b9c5-4047-bd28-76a82c504c03" providerId="AD" clId="Web-{AA560109-630D-4962-A771-4A2CA8BA4F82}" dt="2020-11-05T08:09:42.296" v="220"/>
          <ac:spMkLst>
            <pc:docMk/>
            <pc:sldMk cId="3791025078" sldId="269"/>
            <ac:spMk id="74" creationId="{A5EC319D-0FEA-4B95-A3EA-01E35672C95B}"/>
          </ac:spMkLst>
        </pc:spChg>
        <pc:graphicFrameChg chg="add del mod ord modGraphic">
          <ac:chgData name="gabriele tummolo" userId="S::gabrieleangelo.tummolo@alumni.uniroma2.eu::55b09930-b9c5-4047-bd28-76a82c504c03" providerId="AD" clId="Web-{AA560109-630D-4962-A771-4A2CA8BA4F82}" dt="2020-11-05T08:05:43.697" v="80"/>
          <ac:graphicFrameMkLst>
            <pc:docMk/>
            <pc:sldMk cId="3791025078" sldId="269"/>
            <ac:graphicFrameMk id="8" creationId="{19E93C13-4DB1-4341-BED4-5CFBBD8EE925}"/>
          </ac:graphicFrameMkLst>
        </pc:graphicFrameChg>
        <pc:graphicFrameChg chg="add del mod ord modGraphic">
          <ac:chgData name="gabriele tummolo" userId="S::gabrieleangelo.tummolo@alumni.uniroma2.eu::55b09930-b9c5-4047-bd28-76a82c504c03" providerId="AD" clId="Web-{AA560109-630D-4962-A771-4A2CA8BA4F82}" dt="2020-11-05T08:09:38.530" v="219"/>
          <ac:graphicFrameMkLst>
            <pc:docMk/>
            <pc:sldMk cId="3791025078" sldId="269"/>
            <ac:graphicFrameMk id="13" creationId="{3603EABD-7AFF-4D4A-BDFA-BEF9DC64518C}"/>
          </ac:graphicFrameMkLst>
        </pc:graphicFrameChg>
        <pc:graphicFrameChg chg="add mod ord modGraphic">
          <ac:chgData name="gabriele tummolo" userId="S::gabrieleangelo.tummolo@alumni.uniroma2.eu::55b09930-b9c5-4047-bd28-76a82c504c03" providerId="AD" clId="Web-{AA560109-630D-4962-A771-4A2CA8BA4F82}" dt="2020-11-05T08:11:10.579" v="330" actId="1076"/>
          <ac:graphicFrameMkLst>
            <pc:docMk/>
            <pc:sldMk cId="3791025078" sldId="269"/>
            <ac:graphicFrameMk id="21" creationId="{99FFCD0E-0D65-428C-A7E9-6B646F65724A}"/>
          </ac:graphicFrameMkLst>
        </pc:graphicFrameChg>
        <pc:picChg chg="add del mod ord">
          <ac:chgData name="gabriele tummolo" userId="S::gabrieleangelo.tummolo@alumni.uniroma2.eu::55b09930-b9c5-4047-bd28-76a82c504c03" providerId="AD" clId="Web-{AA560109-630D-4962-A771-4A2CA8BA4F82}" dt="2020-11-05T08:04:42.305" v="1"/>
          <ac:picMkLst>
            <pc:docMk/>
            <pc:sldMk cId="3791025078" sldId="269"/>
            <ac:picMk id="4" creationId="{2015F33A-58E7-415E-9B1D-41206E303E28}"/>
          </ac:picMkLst>
        </pc:picChg>
        <pc:picChg chg="add del mod ord">
          <ac:chgData name="gabriele tummolo" userId="S::gabrieleangelo.tummolo@alumni.uniroma2.eu::55b09930-b9c5-4047-bd28-76a82c504c03" providerId="AD" clId="Web-{AA560109-630D-4962-A771-4A2CA8BA4F82}" dt="2020-11-05T08:09:53.890" v="222"/>
          <ac:picMkLst>
            <pc:docMk/>
            <pc:sldMk cId="3791025078" sldId="269"/>
            <ac:picMk id="19" creationId="{13D1E64E-7DB0-47B5-AB0D-45B6CD97C454}"/>
          </ac:picMkLst>
        </pc:picChg>
        <pc:cxnChg chg="del">
          <ac:chgData name="gabriele tummolo" userId="S::gabrieleangelo.tummolo@alumni.uniroma2.eu::55b09930-b9c5-4047-bd28-76a82c504c03" providerId="AD" clId="Web-{AA560109-630D-4962-A771-4A2CA8BA4F82}" dt="2020-11-05T08:04:46.602" v="2"/>
          <ac:cxnSpMkLst>
            <pc:docMk/>
            <pc:sldMk cId="3791025078" sldId="269"/>
            <ac:cxnSpMk id="14" creationId="{063B6EC6-D752-4EE7-908B-F8F19E8C7FEA}"/>
          </ac:cxnSpMkLst>
        </pc:cxnChg>
        <pc:cxnChg chg="del">
          <ac:chgData name="gabriele tummolo" userId="S::gabrieleangelo.tummolo@alumni.uniroma2.eu::55b09930-b9c5-4047-bd28-76a82c504c03" providerId="AD" clId="Web-{AA560109-630D-4962-A771-4A2CA8BA4F82}" dt="2020-11-05T08:04:46.602" v="2"/>
          <ac:cxnSpMkLst>
            <pc:docMk/>
            <pc:sldMk cId="3791025078" sldId="269"/>
            <ac:cxnSpMk id="16" creationId="{EFECD4E8-AD3E-4228-82A2-9461958EA94D}"/>
          </ac:cxnSpMkLst>
        </pc:cxnChg>
        <pc:cxnChg chg="add del">
          <ac:chgData name="gabriele tummolo" userId="S::gabrieleangelo.tummolo@alumni.uniroma2.eu::55b09930-b9c5-4047-bd28-76a82c504c03" providerId="AD" clId="Web-{AA560109-630D-4962-A771-4A2CA8BA4F82}" dt="2020-11-05T08:09:42.296" v="220"/>
          <ac:cxnSpMkLst>
            <pc:docMk/>
            <pc:sldMk cId="3791025078" sldId="269"/>
            <ac:cxnSpMk id="37" creationId="{063B6EC6-D752-4EE7-908B-F8F19E8C7FEA}"/>
          </ac:cxnSpMkLst>
        </pc:cxnChg>
        <pc:cxnChg chg="add del">
          <ac:chgData name="gabriele tummolo" userId="S::gabrieleangelo.tummolo@alumni.uniroma2.eu::55b09930-b9c5-4047-bd28-76a82c504c03" providerId="AD" clId="Web-{AA560109-630D-4962-A771-4A2CA8BA4F82}" dt="2020-11-05T08:09:42.296" v="220"/>
          <ac:cxnSpMkLst>
            <pc:docMk/>
            <pc:sldMk cId="3791025078" sldId="269"/>
            <ac:cxnSpMk id="39" creationId="{EFECD4E8-AD3E-4228-82A2-9461958EA94D}"/>
          </ac:cxnSpMkLst>
        </pc:cxnChg>
        <pc:cxnChg chg="add">
          <ac:chgData name="gabriele tummolo" userId="S::gabrieleangelo.tummolo@alumni.uniroma2.eu::55b09930-b9c5-4047-bd28-76a82c504c03" providerId="AD" clId="Web-{AA560109-630D-4962-A771-4A2CA8BA4F82}" dt="2020-11-05T08:09:42.296" v="220"/>
          <ac:cxnSpMkLst>
            <pc:docMk/>
            <pc:sldMk cId="3791025078" sldId="269"/>
            <ac:cxnSpMk id="60" creationId="{063B6EC6-D752-4EE7-908B-F8F19E8C7FEA}"/>
          </ac:cxnSpMkLst>
        </pc:cxnChg>
        <pc:cxnChg chg="add">
          <ac:chgData name="gabriele tummolo" userId="S::gabrieleangelo.tummolo@alumni.uniroma2.eu::55b09930-b9c5-4047-bd28-76a82c504c03" providerId="AD" clId="Web-{AA560109-630D-4962-A771-4A2CA8BA4F82}" dt="2020-11-05T08:09:42.296" v="220"/>
          <ac:cxnSpMkLst>
            <pc:docMk/>
            <pc:sldMk cId="3791025078" sldId="269"/>
            <ac:cxnSpMk id="62" creationId="{EFECD4E8-AD3E-4228-82A2-9461958EA94D}"/>
          </ac:cxnSpMkLst>
        </pc:cxnChg>
      </pc:sldChg>
      <pc:sldChg chg="addSp modSp new mod setBg addAnim modAnim">
        <pc:chgData name="gabriele tummolo" userId="S::gabrieleangelo.tummolo@alumni.uniroma2.eu::55b09930-b9c5-4047-bd28-76a82c504c03" providerId="AD" clId="Web-{AA560109-630D-4962-A771-4A2CA8BA4F82}" dt="2020-11-05T08:16:06.211" v="754"/>
        <pc:sldMkLst>
          <pc:docMk/>
          <pc:sldMk cId="640968308" sldId="271"/>
        </pc:sldMkLst>
        <pc:spChg chg="mod">
          <ac:chgData name="gabriele tummolo" userId="S::gabrieleangelo.tummolo@alumni.uniroma2.eu::55b09930-b9c5-4047-bd28-76a82c504c03" providerId="AD" clId="Web-{AA560109-630D-4962-A771-4A2CA8BA4F82}" dt="2020-11-05T08:16:06.211" v="754"/>
          <ac:spMkLst>
            <pc:docMk/>
            <pc:sldMk cId="640968308" sldId="271"/>
            <ac:spMk id="2" creationId="{DEB1F193-2EDF-469D-99C1-9B11ABD5671D}"/>
          </ac:spMkLst>
        </pc:spChg>
        <pc:spChg chg="mod ord">
          <ac:chgData name="gabriele tummolo" userId="S::gabrieleangelo.tummolo@alumni.uniroma2.eu::55b09930-b9c5-4047-bd28-76a82c504c03" providerId="AD" clId="Web-{AA560109-630D-4962-A771-4A2CA8BA4F82}" dt="2020-11-05T08:16:06.211" v="754"/>
          <ac:spMkLst>
            <pc:docMk/>
            <pc:sldMk cId="640968308" sldId="271"/>
            <ac:spMk id="3" creationId="{24707667-08C8-48F0-B969-39B0623EE01F}"/>
          </ac:spMkLst>
        </pc:spChg>
        <pc:spChg chg="add">
          <ac:chgData name="gabriele tummolo" userId="S::gabrieleangelo.tummolo@alumni.uniroma2.eu::55b09930-b9c5-4047-bd28-76a82c504c03" providerId="AD" clId="Web-{AA560109-630D-4962-A771-4A2CA8BA4F82}" dt="2020-11-05T08:16:06.211" v="754"/>
          <ac:spMkLst>
            <pc:docMk/>
            <pc:sldMk cId="640968308" sldId="271"/>
            <ac:spMk id="9" creationId="{A65AC7D1-EAA9-48F5-B509-60A7F50BF703}"/>
          </ac:spMkLst>
        </pc:spChg>
        <pc:spChg chg="add">
          <ac:chgData name="gabriele tummolo" userId="S::gabrieleangelo.tummolo@alumni.uniroma2.eu::55b09930-b9c5-4047-bd28-76a82c504c03" providerId="AD" clId="Web-{AA560109-630D-4962-A771-4A2CA8BA4F82}" dt="2020-11-05T08:16:06.211" v="754"/>
          <ac:spMkLst>
            <pc:docMk/>
            <pc:sldMk cId="640968308" sldId="271"/>
            <ac:spMk id="11" creationId="{D6320AF9-619A-4175-865B-5663E1AEF4C5}"/>
          </ac:spMkLst>
        </pc:spChg>
        <pc:spChg chg="add">
          <ac:chgData name="gabriele tummolo" userId="S::gabrieleangelo.tummolo@alumni.uniroma2.eu::55b09930-b9c5-4047-bd28-76a82c504c03" providerId="AD" clId="Web-{AA560109-630D-4962-A771-4A2CA8BA4F82}" dt="2020-11-05T08:16:06.211" v="754"/>
          <ac:spMkLst>
            <pc:docMk/>
            <pc:sldMk cId="640968308" sldId="271"/>
            <ac:spMk id="17" creationId="{7E018740-5C2B-4A41-AC1A-7E68D1EC1954}"/>
          </ac:spMkLst>
        </pc:spChg>
        <pc:spChg chg="add">
          <ac:chgData name="gabriele tummolo" userId="S::gabrieleangelo.tummolo@alumni.uniroma2.eu::55b09930-b9c5-4047-bd28-76a82c504c03" providerId="AD" clId="Web-{AA560109-630D-4962-A771-4A2CA8BA4F82}" dt="2020-11-05T08:16:06.211" v="754"/>
          <ac:spMkLst>
            <pc:docMk/>
            <pc:sldMk cId="640968308" sldId="271"/>
            <ac:spMk id="19" creationId="{166F75A4-C475-4941-8EE2-B80A06A2C1BB}"/>
          </ac:spMkLst>
        </pc:spChg>
        <pc:spChg chg="add">
          <ac:chgData name="gabriele tummolo" userId="S::gabrieleangelo.tummolo@alumni.uniroma2.eu::55b09930-b9c5-4047-bd28-76a82c504c03" providerId="AD" clId="Web-{AA560109-630D-4962-A771-4A2CA8BA4F82}" dt="2020-11-05T08:16:06.211" v="754"/>
          <ac:spMkLst>
            <pc:docMk/>
            <pc:sldMk cId="640968308" sldId="271"/>
            <ac:spMk id="21" creationId="{A032553A-72E8-4B0D-8405-FF9771C9AF05}"/>
          </ac:spMkLst>
        </pc:spChg>
        <pc:spChg chg="add">
          <ac:chgData name="gabriele tummolo" userId="S::gabrieleangelo.tummolo@alumni.uniroma2.eu::55b09930-b9c5-4047-bd28-76a82c504c03" providerId="AD" clId="Web-{AA560109-630D-4962-A771-4A2CA8BA4F82}" dt="2020-11-05T08:16:06.211" v="754"/>
          <ac:spMkLst>
            <pc:docMk/>
            <pc:sldMk cId="640968308" sldId="271"/>
            <ac:spMk id="23" creationId="{765800AC-C3B9-498E-87BC-29FAE4C76B21}"/>
          </ac:spMkLst>
        </pc:spChg>
        <pc:spChg chg="add">
          <ac:chgData name="gabriele tummolo" userId="S::gabrieleangelo.tummolo@alumni.uniroma2.eu::55b09930-b9c5-4047-bd28-76a82c504c03" providerId="AD" clId="Web-{AA560109-630D-4962-A771-4A2CA8BA4F82}" dt="2020-11-05T08:16:06.211" v="754"/>
          <ac:spMkLst>
            <pc:docMk/>
            <pc:sldMk cId="640968308" sldId="271"/>
            <ac:spMk id="25" creationId="{1F9D6ACB-2FF4-49F9-978A-E0D5327FC635}"/>
          </ac:spMkLst>
        </pc:spChg>
        <pc:spChg chg="add">
          <ac:chgData name="gabriele tummolo" userId="S::gabrieleangelo.tummolo@alumni.uniroma2.eu::55b09930-b9c5-4047-bd28-76a82c504c03" providerId="AD" clId="Web-{AA560109-630D-4962-A771-4A2CA8BA4F82}" dt="2020-11-05T08:16:06.211" v="754"/>
          <ac:spMkLst>
            <pc:docMk/>
            <pc:sldMk cId="640968308" sldId="271"/>
            <ac:spMk id="27" creationId="{A5EC319D-0FEA-4B95-A3EA-01E35672C95B}"/>
          </ac:spMkLst>
        </pc:spChg>
        <pc:picChg chg="add mod">
          <ac:chgData name="gabriele tummolo" userId="S::gabrieleangelo.tummolo@alumni.uniroma2.eu::55b09930-b9c5-4047-bd28-76a82c504c03" providerId="AD" clId="Web-{AA560109-630D-4962-A771-4A2CA8BA4F82}" dt="2020-11-05T08:16:06.211" v="754"/>
          <ac:picMkLst>
            <pc:docMk/>
            <pc:sldMk cId="640968308" sldId="271"/>
            <ac:picMk id="4" creationId="{D7D6BC25-9454-450C-9EEA-B9742D905B64}"/>
          </ac:picMkLst>
        </pc:picChg>
        <pc:cxnChg chg="add">
          <ac:chgData name="gabriele tummolo" userId="S::gabrieleangelo.tummolo@alumni.uniroma2.eu::55b09930-b9c5-4047-bd28-76a82c504c03" providerId="AD" clId="Web-{AA560109-630D-4962-A771-4A2CA8BA4F82}" dt="2020-11-05T08:16:06.211" v="754"/>
          <ac:cxnSpMkLst>
            <pc:docMk/>
            <pc:sldMk cId="640968308" sldId="271"/>
            <ac:cxnSpMk id="13" creationId="{063B6EC6-D752-4EE7-908B-F8F19E8C7FEA}"/>
          </ac:cxnSpMkLst>
        </pc:cxnChg>
        <pc:cxnChg chg="add">
          <ac:chgData name="gabriele tummolo" userId="S::gabrieleangelo.tummolo@alumni.uniroma2.eu::55b09930-b9c5-4047-bd28-76a82c504c03" providerId="AD" clId="Web-{AA560109-630D-4962-A771-4A2CA8BA4F82}" dt="2020-11-05T08:16:06.211" v="754"/>
          <ac:cxnSpMkLst>
            <pc:docMk/>
            <pc:sldMk cId="640968308" sldId="271"/>
            <ac:cxnSpMk id="15" creationId="{EFECD4E8-AD3E-4228-82A2-9461958EA94D}"/>
          </ac:cxnSpMkLst>
        </pc:cxnChg>
      </pc:sldChg>
    </pc:docChg>
  </pc:docChgLst>
  <pc:docChgLst>
    <pc:chgData name="gabriele tummolo" userId="S::gabrieleangelo.tummolo@alumni.uniroma2.eu::55b09930-b9c5-4047-bd28-76a82c504c03" providerId="AD" clId="Web-{0689B8FF-C607-4562-B18A-8583924A2CAA}"/>
    <pc:docChg chg="modSld">
      <pc:chgData name="gabriele tummolo" userId="S::gabrieleangelo.tummolo@alumni.uniroma2.eu::55b09930-b9c5-4047-bd28-76a82c504c03" providerId="AD" clId="Web-{0689B8FF-C607-4562-B18A-8583924A2CAA}" dt="2020-11-06T07:57:15.858" v="101" actId="20577"/>
      <pc:docMkLst>
        <pc:docMk/>
      </pc:docMkLst>
      <pc:sldChg chg="modSp">
        <pc:chgData name="gabriele tummolo" userId="S::gabrieleangelo.tummolo@alumni.uniroma2.eu::55b09930-b9c5-4047-bd28-76a82c504c03" providerId="AD" clId="Web-{0689B8FF-C607-4562-B18A-8583924A2CAA}" dt="2020-11-06T07:57:14.280" v="99" actId="20577"/>
        <pc:sldMkLst>
          <pc:docMk/>
          <pc:sldMk cId="249052680" sldId="270"/>
        </pc:sldMkLst>
        <pc:spChg chg="mod">
          <ac:chgData name="gabriele tummolo" userId="S::gabrieleangelo.tummolo@alumni.uniroma2.eu::55b09930-b9c5-4047-bd28-76a82c504c03" providerId="AD" clId="Web-{0689B8FF-C607-4562-B18A-8583924A2CAA}" dt="2020-11-06T07:57:14.280" v="99" actId="20577"/>
          <ac:spMkLst>
            <pc:docMk/>
            <pc:sldMk cId="249052680" sldId="270"/>
            <ac:spMk id="3" creationId="{F4165D24-6FA8-4033-94AA-6FE67FE2AFD5}"/>
          </ac:spMkLst>
        </pc:spChg>
      </pc:sldChg>
    </pc:docChg>
  </pc:docChgLst>
  <pc:docChgLst>
    <pc:chgData name="paolo melissari" userId="a520e3c0-43b3-4fee-bda1-f160a421535b" providerId="ADAL" clId="{04B2BCC7-B9BE-486A-BD5F-D41685E6552C}"/>
    <pc:docChg chg="custSel modSld">
      <pc:chgData name="paolo melissari" userId="a520e3c0-43b3-4fee-bda1-f160a421535b" providerId="ADAL" clId="{04B2BCC7-B9BE-486A-BD5F-D41685E6552C}" dt="2020-11-06T10:17:40.206" v="24"/>
      <pc:docMkLst>
        <pc:docMk/>
      </pc:docMkLst>
      <pc:sldChg chg="modSp mod modAnim">
        <pc:chgData name="paolo melissari" userId="a520e3c0-43b3-4fee-bda1-f160a421535b" providerId="ADAL" clId="{04B2BCC7-B9BE-486A-BD5F-D41685E6552C}" dt="2020-11-06T10:17:40.206" v="24"/>
        <pc:sldMkLst>
          <pc:docMk/>
          <pc:sldMk cId="3777698715" sldId="260"/>
        </pc:sldMkLst>
        <pc:spChg chg="mod">
          <ac:chgData name="paolo melissari" userId="a520e3c0-43b3-4fee-bda1-f160a421535b" providerId="ADAL" clId="{04B2BCC7-B9BE-486A-BD5F-D41685E6552C}" dt="2020-11-06T10:17:20.608" v="19" actId="27636"/>
          <ac:spMkLst>
            <pc:docMk/>
            <pc:sldMk cId="3777698715" sldId="260"/>
            <ac:spMk id="3" creationId="{9FEEE3E8-152B-40B0-9862-98FCFD35AA8D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D6C8F-968B-43C9-8374-9A25FF9EDC1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EFE9544D-B1D0-4016-8BA3-3AB701D61B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Ampia selezione di piattaforme per applicazioni</a:t>
          </a:r>
          <a:endParaRPr lang="en-US"/>
        </a:p>
      </dgm:t>
    </dgm:pt>
    <dgm:pt modelId="{BFD9E37A-B9D9-4BF3-B92A-7D28F11ED90D}" type="parTrans" cxnId="{50D4E9DA-F04D-4F1F-9330-D10176E226EB}">
      <dgm:prSet/>
      <dgm:spPr/>
      <dgm:t>
        <a:bodyPr/>
        <a:lstStyle/>
        <a:p>
          <a:endParaRPr lang="en-US"/>
        </a:p>
      </dgm:t>
    </dgm:pt>
    <dgm:pt modelId="{64418029-8257-43DD-A091-2CE4803429BD}" type="sibTrans" cxnId="{50D4E9DA-F04D-4F1F-9330-D10176E226EB}">
      <dgm:prSet/>
      <dgm:spPr/>
      <dgm:t>
        <a:bodyPr/>
        <a:lstStyle/>
        <a:p>
          <a:endParaRPr lang="en-US"/>
        </a:p>
      </dgm:t>
    </dgm:pt>
    <dgm:pt modelId="{539BCBCB-6EA4-4024-8C0F-6B1E8FB9F25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Monitoraggio</a:t>
          </a:r>
          <a:endParaRPr lang="en-US"/>
        </a:p>
      </dgm:t>
    </dgm:pt>
    <dgm:pt modelId="{F22D4A8B-2A00-4B3A-880D-4776885195D2}" type="parTrans" cxnId="{76134BDE-2442-4418-811E-8A9E0422E427}">
      <dgm:prSet/>
      <dgm:spPr/>
      <dgm:t>
        <a:bodyPr/>
        <a:lstStyle/>
        <a:p>
          <a:endParaRPr lang="en-US"/>
        </a:p>
      </dgm:t>
    </dgm:pt>
    <dgm:pt modelId="{8652FA8D-F1A5-4987-9B5C-424CC06F8CA3}" type="sibTrans" cxnId="{76134BDE-2442-4418-811E-8A9E0422E427}">
      <dgm:prSet/>
      <dgm:spPr/>
      <dgm:t>
        <a:bodyPr/>
        <a:lstStyle/>
        <a:p>
          <a:endParaRPr lang="en-US"/>
        </a:p>
      </dgm:t>
    </dgm:pt>
    <dgm:pt modelId="{1C26F671-17D1-4B43-A019-8E3BA3CE0BC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Dimensionamento</a:t>
          </a:r>
          <a:endParaRPr lang="en-US"/>
        </a:p>
      </dgm:t>
    </dgm:pt>
    <dgm:pt modelId="{1E842350-D895-4543-BEC3-53760B6B242A}" type="parTrans" cxnId="{0658A74E-FC99-441D-AD45-FE12E6CCD920}">
      <dgm:prSet/>
      <dgm:spPr/>
      <dgm:t>
        <a:bodyPr/>
        <a:lstStyle/>
        <a:p>
          <a:endParaRPr lang="en-US"/>
        </a:p>
      </dgm:t>
    </dgm:pt>
    <dgm:pt modelId="{FC400897-D953-41A9-A091-3FC16FB8A228}" type="sibTrans" cxnId="{0658A74E-FC99-441D-AD45-FE12E6CCD920}">
      <dgm:prSet/>
      <dgm:spPr/>
      <dgm:t>
        <a:bodyPr/>
        <a:lstStyle/>
        <a:p>
          <a:endParaRPr lang="en-US"/>
        </a:p>
      </dgm:t>
    </dgm:pt>
    <dgm:pt modelId="{808BFD8B-CD45-4D6F-94C7-CEB7B24CCD0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Gestione e aggiornamenti</a:t>
          </a:r>
          <a:endParaRPr lang="en-US"/>
        </a:p>
      </dgm:t>
    </dgm:pt>
    <dgm:pt modelId="{6E6ACE5C-0CEF-41DF-8DB8-8D36B03DE8F7}" type="parTrans" cxnId="{D83C68F3-8121-4EF1-B5FC-39CEAA7D691F}">
      <dgm:prSet/>
      <dgm:spPr/>
      <dgm:t>
        <a:bodyPr/>
        <a:lstStyle/>
        <a:p>
          <a:endParaRPr lang="en-US"/>
        </a:p>
      </dgm:t>
    </dgm:pt>
    <dgm:pt modelId="{3499B481-5793-4034-BD6E-4B630F82D19C}" type="sibTrans" cxnId="{D83C68F3-8121-4EF1-B5FC-39CEAA7D691F}">
      <dgm:prSet/>
      <dgm:spPr/>
      <dgm:t>
        <a:bodyPr/>
        <a:lstStyle/>
        <a:p>
          <a:endParaRPr lang="en-US"/>
        </a:p>
      </dgm:t>
    </dgm:pt>
    <dgm:pt modelId="{7036EC8D-5667-4B90-A7B1-B94F32DFBB9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Personalizzazione</a:t>
          </a:r>
          <a:endParaRPr lang="en-US"/>
        </a:p>
      </dgm:t>
    </dgm:pt>
    <dgm:pt modelId="{81E9359C-F144-4C46-85F6-DE273DE5C409}" type="parTrans" cxnId="{6FA48D43-F641-412E-89F1-B38528D8293C}">
      <dgm:prSet/>
      <dgm:spPr/>
      <dgm:t>
        <a:bodyPr/>
        <a:lstStyle/>
        <a:p>
          <a:endParaRPr lang="en-US"/>
        </a:p>
      </dgm:t>
    </dgm:pt>
    <dgm:pt modelId="{3E67B18A-FC89-4C6A-8D10-4D9864B97DC1}" type="sibTrans" cxnId="{6FA48D43-F641-412E-89F1-B38528D8293C}">
      <dgm:prSet/>
      <dgm:spPr/>
      <dgm:t>
        <a:bodyPr/>
        <a:lstStyle/>
        <a:p>
          <a:endParaRPr lang="en-US"/>
        </a:p>
      </dgm:t>
    </dgm:pt>
    <dgm:pt modelId="{2B31F4C1-7E2B-429B-8304-96B6687D2972}" type="pres">
      <dgm:prSet presAssocID="{EC3D6C8F-968B-43C9-8374-9A25FF9EDC18}" presName="root" presStyleCnt="0">
        <dgm:presLayoutVars>
          <dgm:dir/>
          <dgm:resizeHandles val="exact"/>
        </dgm:presLayoutVars>
      </dgm:prSet>
      <dgm:spPr/>
    </dgm:pt>
    <dgm:pt modelId="{D8F91179-32C8-4322-87C1-ACED2692F624}" type="pres">
      <dgm:prSet presAssocID="{EFE9544D-B1D0-4016-8BA3-3AB701D61B13}" presName="compNode" presStyleCnt="0"/>
      <dgm:spPr/>
    </dgm:pt>
    <dgm:pt modelId="{96002617-7A57-44A4-B156-AA1D0D7CA9B8}" type="pres">
      <dgm:prSet presAssocID="{EFE9544D-B1D0-4016-8BA3-3AB701D61B13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0346AED-A25C-429E-AD82-82CA03ECDDE8}" type="pres">
      <dgm:prSet presAssocID="{EFE9544D-B1D0-4016-8BA3-3AB701D61B1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rminale cmd"/>
        </a:ext>
      </dgm:extLst>
    </dgm:pt>
    <dgm:pt modelId="{4199CC00-8C34-4B4B-8266-AA4D52EADBDC}" type="pres">
      <dgm:prSet presAssocID="{EFE9544D-B1D0-4016-8BA3-3AB701D61B13}" presName="spaceRect" presStyleCnt="0"/>
      <dgm:spPr/>
    </dgm:pt>
    <dgm:pt modelId="{0AD009A4-A851-42B7-87A9-F86B74FF3F95}" type="pres">
      <dgm:prSet presAssocID="{EFE9544D-B1D0-4016-8BA3-3AB701D61B13}" presName="textRect" presStyleLbl="revTx" presStyleIdx="0" presStyleCnt="5">
        <dgm:presLayoutVars>
          <dgm:chMax val="1"/>
          <dgm:chPref val="1"/>
        </dgm:presLayoutVars>
      </dgm:prSet>
      <dgm:spPr/>
    </dgm:pt>
    <dgm:pt modelId="{30244F81-7E18-4F17-B1C6-AEFA59DDC282}" type="pres">
      <dgm:prSet presAssocID="{64418029-8257-43DD-A091-2CE4803429BD}" presName="sibTrans" presStyleCnt="0"/>
      <dgm:spPr/>
    </dgm:pt>
    <dgm:pt modelId="{FB194E94-3DD3-4D38-9466-0ED48CC91268}" type="pres">
      <dgm:prSet presAssocID="{539BCBCB-6EA4-4024-8C0F-6B1E8FB9F259}" presName="compNode" presStyleCnt="0"/>
      <dgm:spPr/>
    </dgm:pt>
    <dgm:pt modelId="{F7459E84-197A-4271-8653-F8F6EB3945AC}" type="pres">
      <dgm:prSet presAssocID="{539BCBCB-6EA4-4024-8C0F-6B1E8FB9F259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3E94839-DE2B-4844-BED6-86BF50FF5BE5}" type="pres">
      <dgm:prSet presAssocID="{539BCBCB-6EA4-4024-8C0F-6B1E8FB9F25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955AEF4-0B07-480E-8466-FA9EE352BDB7}" type="pres">
      <dgm:prSet presAssocID="{539BCBCB-6EA4-4024-8C0F-6B1E8FB9F259}" presName="spaceRect" presStyleCnt="0"/>
      <dgm:spPr/>
    </dgm:pt>
    <dgm:pt modelId="{6123382F-F82A-4DF1-A18B-182D2B95D26D}" type="pres">
      <dgm:prSet presAssocID="{539BCBCB-6EA4-4024-8C0F-6B1E8FB9F259}" presName="textRect" presStyleLbl="revTx" presStyleIdx="1" presStyleCnt="5">
        <dgm:presLayoutVars>
          <dgm:chMax val="1"/>
          <dgm:chPref val="1"/>
        </dgm:presLayoutVars>
      </dgm:prSet>
      <dgm:spPr/>
    </dgm:pt>
    <dgm:pt modelId="{CD099D8A-704A-40CC-92F9-FF9D5675D886}" type="pres">
      <dgm:prSet presAssocID="{8652FA8D-F1A5-4987-9B5C-424CC06F8CA3}" presName="sibTrans" presStyleCnt="0"/>
      <dgm:spPr/>
    </dgm:pt>
    <dgm:pt modelId="{283EEDFA-77A3-4B3D-9673-1396941CC3E1}" type="pres">
      <dgm:prSet presAssocID="{1C26F671-17D1-4B43-A019-8E3BA3CE0BC7}" presName="compNode" presStyleCnt="0"/>
      <dgm:spPr/>
    </dgm:pt>
    <dgm:pt modelId="{B8811F6E-8032-4D25-9F91-DC4038CAAAFE}" type="pres">
      <dgm:prSet presAssocID="{1C26F671-17D1-4B43-A019-8E3BA3CE0BC7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247906B-A09E-4F89-8417-DFF50555E400}" type="pres">
      <dgm:prSet presAssocID="{1C26F671-17D1-4B43-A019-8E3BA3CE0BC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B6D57412-B4A5-47DA-860E-7223DF3A1476}" type="pres">
      <dgm:prSet presAssocID="{1C26F671-17D1-4B43-A019-8E3BA3CE0BC7}" presName="spaceRect" presStyleCnt="0"/>
      <dgm:spPr/>
    </dgm:pt>
    <dgm:pt modelId="{89D4A220-BCCC-415E-8CCE-CBB2F52BC59C}" type="pres">
      <dgm:prSet presAssocID="{1C26F671-17D1-4B43-A019-8E3BA3CE0BC7}" presName="textRect" presStyleLbl="revTx" presStyleIdx="2" presStyleCnt="5">
        <dgm:presLayoutVars>
          <dgm:chMax val="1"/>
          <dgm:chPref val="1"/>
        </dgm:presLayoutVars>
      </dgm:prSet>
      <dgm:spPr/>
    </dgm:pt>
    <dgm:pt modelId="{12469706-1C89-4C55-BDBE-E7584C97715E}" type="pres">
      <dgm:prSet presAssocID="{FC400897-D953-41A9-A091-3FC16FB8A228}" presName="sibTrans" presStyleCnt="0"/>
      <dgm:spPr/>
    </dgm:pt>
    <dgm:pt modelId="{B0716D4E-479F-491A-AEF4-36732BD7E6C4}" type="pres">
      <dgm:prSet presAssocID="{808BFD8B-CD45-4D6F-94C7-CEB7B24CCD04}" presName="compNode" presStyleCnt="0"/>
      <dgm:spPr/>
    </dgm:pt>
    <dgm:pt modelId="{CA4FCC90-4CCC-4A58-B3B6-DCD149937CCA}" type="pres">
      <dgm:prSet presAssocID="{808BFD8B-CD45-4D6F-94C7-CEB7B24CCD04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6EF2FE6-9CB5-41AA-9D50-575FC538AF53}" type="pres">
      <dgm:prSet presAssocID="{808BFD8B-CD45-4D6F-94C7-CEB7B24CCD0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peti"/>
        </a:ext>
      </dgm:extLst>
    </dgm:pt>
    <dgm:pt modelId="{47F914F7-3A39-4CD4-A233-BDA02E28B254}" type="pres">
      <dgm:prSet presAssocID="{808BFD8B-CD45-4D6F-94C7-CEB7B24CCD04}" presName="spaceRect" presStyleCnt="0"/>
      <dgm:spPr/>
    </dgm:pt>
    <dgm:pt modelId="{8A31EBA0-D047-48EA-848C-375644F3E126}" type="pres">
      <dgm:prSet presAssocID="{808BFD8B-CD45-4D6F-94C7-CEB7B24CCD04}" presName="textRect" presStyleLbl="revTx" presStyleIdx="3" presStyleCnt="5">
        <dgm:presLayoutVars>
          <dgm:chMax val="1"/>
          <dgm:chPref val="1"/>
        </dgm:presLayoutVars>
      </dgm:prSet>
      <dgm:spPr/>
    </dgm:pt>
    <dgm:pt modelId="{6E6B1632-C83D-4A8F-8721-45C89811DCDD}" type="pres">
      <dgm:prSet presAssocID="{3499B481-5793-4034-BD6E-4B630F82D19C}" presName="sibTrans" presStyleCnt="0"/>
      <dgm:spPr/>
    </dgm:pt>
    <dgm:pt modelId="{44C16FE1-538B-4959-AB80-7DA33ADBE9CF}" type="pres">
      <dgm:prSet presAssocID="{7036EC8D-5667-4B90-A7B1-B94F32DFBB9C}" presName="compNode" presStyleCnt="0"/>
      <dgm:spPr/>
    </dgm:pt>
    <dgm:pt modelId="{AD7CFBF6-C7D1-4C56-8739-046F55FABC62}" type="pres">
      <dgm:prSet presAssocID="{7036EC8D-5667-4B90-A7B1-B94F32DFBB9C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0847BCC-ABAE-4292-9EC8-6E52E712498E}" type="pres">
      <dgm:prSet presAssocID="{7036EC8D-5667-4B90-A7B1-B94F32DFBB9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ente"/>
        </a:ext>
      </dgm:extLst>
    </dgm:pt>
    <dgm:pt modelId="{0D885A9E-3B72-4A07-9DB7-32BCD5830D6E}" type="pres">
      <dgm:prSet presAssocID="{7036EC8D-5667-4B90-A7B1-B94F32DFBB9C}" presName="spaceRect" presStyleCnt="0"/>
      <dgm:spPr/>
    </dgm:pt>
    <dgm:pt modelId="{19FE6E72-7F97-49AA-8A56-CF239B76946D}" type="pres">
      <dgm:prSet presAssocID="{7036EC8D-5667-4B90-A7B1-B94F32DFBB9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7069D20-8EDE-43AC-91A4-1D067C37DC15}" type="presOf" srcId="{EFE9544D-B1D0-4016-8BA3-3AB701D61B13}" destId="{0AD009A4-A851-42B7-87A9-F86B74FF3F95}" srcOrd="0" destOrd="0" presId="urn:microsoft.com/office/officeart/2018/5/layout/IconLeafLabelList"/>
    <dgm:cxn modelId="{30DD6B23-1A8E-421C-83D7-5D8A3125C40C}" type="presOf" srcId="{539BCBCB-6EA4-4024-8C0F-6B1E8FB9F259}" destId="{6123382F-F82A-4DF1-A18B-182D2B95D26D}" srcOrd="0" destOrd="0" presId="urn:microsoft.com/office/officeart/2018/5/layout/IconLeafLabelList"/>
    <dgm:cxn modelId="{9E0C0026-47AB-41EB-8481-8872FC426186}" type="presOf" srcId="{7036EC8D-5667-4B90-A7B1-B94F32DFBB9C}" destId="{19FE6E72-7F97-49AA-8A56-CF239B76946D}" srcOrd="0" destOrd="0" presId="urn:microsoft.com/office/officeart/2018/5/layout/IconLeafLabelList"/>
    <dgm:cxn modelId="{6FA48D43-F641-412E-89F1-B38528D8293C}" srcId="{EC3D6C8F-968B-43C9-8374-9A25FF9EDC18}" destId="{7036EC8D-5667-4B90-A7B1-B94F32DFBB9C}" srcOrd="4" destOrd="0" parTransId="{81E9359C-F144-4C46-85F6-DE273DE5C409}" sibTransId="{3E67B18A-FC89-4C6A-8D10-4D9864B97DC1}"/>
    <dgm:cxn modelId="{F1BB576C-3E56-47BF-8490-6D3751D72AA1}" type="presOf" srcId="{1C26F671-17D1-4B43-A019-8E3BA3CE0BC7}" destId="{89D4A220-BCCC-415E-8CCE-CBB2F52BC59C}" srcOrd="0" destOrd="0" presId="urn:microsoft.com/office/officeart/2018/5/layout/IconLeafLabelList"/>
    <dgm:cxn modelId="{0658A74E-FC99-441D-AD45-FE12E6CCD920}" srcId="{EC3D6C8F-968B-43C9-8374-9A25FF9EDC18}" destId="{1C26F671-17D1-4B43-A019-8E3BA3CE0BC7}" srcOrd="2" destOrd="0" parTransId="{1E842350-D895-4543-BEC3-53760B6B242A}" sibTransId="{FC400897-D953-41A9-A091-3FC16FB8A228}"/>
    <dgm:cxn modelId="{A1EDA7B9-8967-4593-BEEA-53279B3DEDC0}" type="presOf" srcId="{808BFD8B-CD45-4D6F-94C7-CEB7B24CCD04}" destId="{8A31EBA0-D047-48EA-848C-375644F3E126}" srcOrd="0" destOrd="0" presId="urn:microsoft.com/office/officeart/2018/5/layout/IconLeafLabelList"/>
    <dgm:cxn modelId="{50D4E9DA-F04D-4F1F-9330-D10176E226EB}" srcId="{EC3D6C8F-968B-43C9-8374-9A25FF9EDC18}" destId="{EFE9544D-B1D0-4016-8BA3-3AB701D61B13}" srcOrd="0" destOrd="0" parTransId="{BFD9E37A-B9D9-4BF3-B92A-7D28F11ED90D}" sibTransId="{64418029-8257-43DD-A091-2CE4803429BD}"/>
    <dgm:cxn modelId="{76134BDE-2442-4418-811E-8A9E0422E427}" srcId="{EC3D6C8F-968B-43C9-8374-9A25FF9EDC18}" destId="{539BCBCB-6EA4-4024-8C0F-6B1E8FB9F259}" srcOrd="1" destOrd="0" parTransId="{F22D4A8B-2A00-4B3A-880D-4776885195D2}" sibTransId="{8652FA8D-F1A5-4987-9B5C-424CC06F8CA3}"/>
    <dgm:cxn modelId="{E30890E2-E84E-45AD-90C8-D9B5487F9EC9}" type="presOf" srcId="{EC3D6C8F-968B-43C9-8374-9A25FF9EDC18}" destId="{2B31F4C1-7E2B-429B-8304-96B6687D2972}" srcOrd="0" destOrd="0" presId="urn:microsoft.com/office/officeart/2018/5/layout/IconLeafLabelList"/>
    <dgm:cxn modelId="{D83C68F3-8121-4EF1-B5FC-39CEAA7D691F}" srcId="{EC3D6C8F-968B-43C9-8374-9A25FF9EDC18}" destId="{808BFD8B-CD45-4D6F-94C7-CEB7B24CCD04}" srcOrd="3" destOrd="0" parTransId="{6E6ACE5C-0CEF-41DF-8DB8-8D36B03DE8F7}" sibTransId="{3499B481-5793-4034-BD6E-4B630F82D19C}"/>
    <dgm:cxn modelId="{D27D325F-D1F4-44D1-8C54-4C60A76B4851}" type="presParOf" srcId="{2B31F4C1-7E2B-429B-8304-96B6687D2972}" destId="{D8F91179-32C8-4322-87C1-ACED2692F624}" srcOrd="0" destOrd="0" presId="urn:microsoft.com/office/officeart/2018/5/layout/IconLeafLabelList"/>
    <dgm:cxn modelId="{DE0CD86C-E2F8-4678-8402-9D98152AE43F}" type="presParOf" srcId="{D8F91179-32C8-4322-87C1-ACED2692F624}" destId="{96002617-7A57-44A4-B156-AA1D0D7CA9B8}" srcOrd="0" destOrd="0" presId="urn:microsoft.com/office/officeart/2018/5/layout/IconLeafLabelList"/>
    <dgm:cxn modelId="{74AB76A2-4B7D-47D7-BE9F-75AB2BB57769}" type="presParOf" srcId="{D8F91179-32C8-4322-87C1-ACED2692F624}" destId="{F0346AED-A25C-429E-AD82-82CA03ECDDE8}" srcOrd="1" destOrd="0" presId="urn:microsoft.com/office/officeart/2018/5/layout/IconLeafLabelList"/>
    <dgm:cxn modelId="{AC065543-2B3E-4A65-A9BB-0ECD5B8134C1}" type="presParOf" srcId="{D8F91179-32C8-4322-87C1-ACED2692F624}" destId="{4199CC00-8C34-4B4B-8266-AA4D52EADBDC}" srcOrd="2" destOrd="0" presId="urn:microsoft.com/office/officeart/2018/5/layout/IconLeafLabelList"/>
    <dgm:cxn modelId="{1BBD4D16-D323-4655-8291-D846CD90F4D6}" type="presParOf" srcId="{D8F91179-32C8-4322-87C1-ACED2692F624}" destId="{0AD009A4-A851-42B7-87A9-F86B74FF3F95}" srcOrd="3" destOrd="0" presId="urn:microsoft.com/office/officeart/2018/5/layout/IconLeafLabelList"/>
    <dgm:cxn modelId="{E246B1A6-2101-4E35-8534-02F0DA017AE6}" type="presParOf" srcId="{2B31F4C1-7E2B-429B-8304-96B6687D2972}" destId="{30244F81-7E18-4F17-B1C6-AEFA59DDC282}" srcOrd="1" destOrd="0" presId="urn:microsoft.com/office/officeart/2018/5/layout/IconLeafLabelList"/>
    <dgm:cxn modelId="{AB3A89D6-531F-467A-BBCC-6D2C00E8AF00}" type="presParOf" srcId="{2B31F4C1-7E2B-429B-8304-96B6687D2972}" destId="{FB194E94-3DD3-4D38-9466-0ED48CC91268}" srcOrd="2" destOrd="0" presId="urn:microsoft.com/office/officeart/2018/5/layout/IconLeafLabelList"/>
    <dgm:cxn modelId="{58C04650-C90D-46D4-9FC3-FE3182A10E35}" type="presParOf" srcId="{FB194E94-3DD3-4D38-9466-0ED48CC91268}" destId="{F7459E84-197A-4271-8653-F8F6EB3945AC}" srcOrd="0" destOrd="0" presId="urn:microsoft.com/office/officeart/2018/5/layout/IconLeafLabelList"/>
    <dgm:cxn modelId="{20417448-FF18-4742-8E4D-99259D0DBBE1}" type="presParOf" srcId="{FB194E94-3DD3-4D38-9466-0ED48CC91268}" destId="{83E94839-DE2B-4844-BED6-86BF50FF5BE5}" srcOrd="1" destOrd="0" presId="urn:microsoft.com/office/officeart/2018/5/layout/IconLeafLabelList"/>
    <dgm:cxn modelId="{FF3C3476-C3F7-4DB9-8A11-213E5DFE95B4}" type="presParOf" srcId="{FB194E94-3DD3-4D38-9466-0ED48CC91268}" destId="{7955AEF4-0B07-480E-8466-FA9EE352BDB7}" srcOrd="2" destOrd="0" presId="urn:microsoft.com/office/officeart/2018/5/layout/IconLeafLabelList"/>
    <dgm:cxn modelId="{C800EB31-5B78-4F27-81A8-CCA63BAB35F2}" type="presParOf" srcId="{FB194E94-3DD3-4D38-9466-0ED48CC91268}" destId="{6123382F-F82A-4DF1-A18B-182D2B95D26D}" srcOrd="3" destOrd="0" presId="urn:microsoft.com/office/officeart/2018/5/layout/IconLeafLabelList"/>
    <dgm:cxn modelId="{E875630D-992E-413B-9F3E-4498218E0A40}" type="presParOf" srcId="{2B31F4C1-7E2B-429B-8304-96B6687D2972}" destId="{CD099D8A-704A-40CC-92F9-FF9D5675D886}" srcOrd="3" destOrd="0" presId="urn:microsoft.com/office/officeart/2018/5/layout/IconLeafLabelList"/>
    <dgm:cxn modelId="{C05684DD-4DD3-4AA5-A350-445579949144}" type="presParOf" srcId="{2B31F4C1-7E2B-429B-8304-96B6687D2972}" destId="{283EEDFA-77A3-4B3D-9673-1396941CC3E1}" srcOrd="4" destOrd="0" presId="urn:microsoft.com/office/officeart/2018/5/layout/IconLeafLabelList"/>
    <dgm:cxn modelId="{5CF160AB-99AC-4251-9DF9-6087259ED1B7}" type="presParOf" srcId="{283EEDFA-77A3-4B3D-9673-1396941CC3E1}" destId="{B8811F6E-8032-4D25-9F91-DC4038CAAAFE}" srcOrd="0" destOrd="0" presId="urn:microsoft.com/office/officeart/2018/5/layout/IconLeafLabelList"/>
    <dgm:cxn modelId="{58A6920D-8216-49C8-A232-63114399E081}" type="presParOf" srcId="{283EEDFA-77A3-4B3D-9673-1396941CC3E1}" destId="{F247906B-A09E-4F89-8417-DFF50555E400}" srcOrd="1" destOrd="0" presId="urn:microsoft.com/office/officeart/2018/5/layout/IconLeafLabelList"/>
    <dgm:cxn modelId="{9E74BD94-EF3E-4DED-8318-6B5FF2AA814C}" type="presParOf" srcId="{283EEDFA-77A3-4B3D-9673-1396941CC3E1}" destId="{B6D57412-B4A5-47DA-860E-7223DF3A1476}" srcOrd="2" destOrd="0" presId="urn:microsoft.com/office/officeart/2018/5/layout/IconLeafLabelList"/>
    <dgm:cxn modelId="{82EDB552-7798-4BA6-A17C-1C1E60B7A976}" type="presParOf" srcId="{283EEDFA-77A3-4B3D-9673-1396941CC3E1}" destId="{89D4A220-BCCC-415E-8CCE-CBB2F52BC59C}" srcOrd="3" destOrd="0" presId="urn:microsoft.com/office/officeart/2018/5/layout/IconLeafLabelList"/>
    <dgm:cxn modelId="{B4F0FA15-66A3-4742-9E1A-8B4AC390D8B3}" type="presParOf" srcId="{2B31F4C1-7E2B-429B-8304-96B6687D2972}" destId="{12469706-1C89-4C55-BDBE-E7584C97715E}" srcOrd="5" destOrd="0" presId="urn:microsoft.com/office/officeart/2018/5/layout/IconLeafLabelList"/>
    <dgm:cxn modelId="{83F07C2E-49AB-483A-9418-3671EFAA0822}" type="presParOf" srcId="{2B31F4C1-7E2B-429B-8304-96B6687D2972}" destId="{B0716D4E-479F-491A-AEF4-36732BD7E6C4}" srcOrd="6" destOrd="0" presId="urn:microsoft.com/office/officeart/2018/5/layout/IconLeafLabelList"/>
    <dgm:cxn modelId="{B4103002-D64D-4A9D-96F5-2A4393D26877}" type="presParOf" srcId="{B0716D4E-479F-491A-AEF4-36732BD7E6C4}" destId="{CA4FCC90-4CCC-4A58-B3B6-DCD149937CCA}" srcOrd="0" destOrd="0" presId="urn:microsoft.com/office/officeart/2018/5/layout/IconLeafLabelList"/>
    <dgm:cxn modelId="{BCE8D29A-B3DB-4A8B-8B8D-ED4A3CCD17FF}" type="presParOf" srcId="{B0716D4E-479F-491A-AEF4-36732BD7E6C4}" destId="{E6EF2FE6-9CB5-41AA-9D50-575FC538AF53}" srcOrd="1" destOrd="0" presId="urn:microsoft.com/office/officeart/2018/5/layout/IconLeafLabelList"/>
    <dgm:cxn modelId="{E8FF9CC7-0682-4D22-B42F-CB52C9A5D251}" type="presParOf" srcId="{B0716D4E-479F-491A-AEF4-36732BD7E6C4}" destId="{47F914F7-3A39-4CD4-A233-BDA02E28B254}" srcOrd="2" destOrd="0" presId="urn:microsoft.com/office/officeart/2018/5/layout/IconLeafLabelList"/>
    <dgm:cxn modelId="{975877BA-65CB-4D0A-87CA-92FAB81D97B4}" type="presParOf" srcId="{B0716D4E-479F-491A-AEF4-36732BD7E6C4}" destId="{8A31EBA0-D047-48EA-848C-375644F3E126}" srcOrd="3" destOrd="0" presId="urn:microsoft.com/office/officeart/2018/5/layout/IconLeafLabelList"/>
    <dgm:cxn modelId="{3C79B0A8-632E-4EA7-9029-1104E37A613B}" type="presParOf" srcId="{2B31F4C1-7E2B-429B-8304-96B6687D2972}" destId="{6E6B1632-C83D-4A8F-8721-45C89811DCDD}" srcOrd="7" destOrd="0" presId="urn:microsoft.com/office/officeart/2018/5/layout/IconLeafLabelList"/>
    <dgm:cxn modelId="{AECB7D5F-EB78-4E76-B337-56B7F3EBF56C}" type="presParOf" srcId="{2B31F4C1-7E2B-429B-8304-96B6687D2972}" destId="{44C16FE1-538B-4959-AB80-7DA33ADBE9CF}" srcOrd="8" destOrd="0" presId="urn:microsoft.com/office/officeart/2018/5/layout/IconLeafLabelList"/>
    <dgm:cxn modelId="{6D0E1E13-0AF6-4148-B60B-98859452CC4C}" type="presParOf" srcId="{44C16FE1-538B-4959-AB80-7DA33ADBE9CF}" destId="{AD7CFBF6-C7D1-4C56-8739-046F55FABC62}" srcOrd="0" destOrd="0" presId="urn:microsoft.com/office/officeart/2018/5/layout/IconLeafLabelList"/>
    <dgm:cxn modelId="{2B71718A-BBF3-4A14-AF44-E106017239C3}" type="presParOf" srcId="{44C16FE1-538B-4959-AB80-7DA33ADBE9CF}" destId="{B0847BCC-ABAE-4292-9EC8-6E52E712498E}" srcOrd="1" destOrd="0" presId="urn:microsoft.com/office/officeart/2018/5/layout/IconLeafLabelList"/>
    <dgm:cxn modelId="{7ADE88B8-D89A-4604-8F6B-413D6E78B8C9}" type="presParOf" srcId="{44C16FE1-538B-4959-AB80-7DA33ADBE9CF}" destId="{0D885A9E-3B72-4A07-9DB7-32BCD5830D6E}" srcOrd="2" destOrd="0" presId="urn:microsoft.com/office/officeart/2018/5/layout/IconLeafLabelList"/>
    <dgm:cxn modelId="{C6AAA8B0-A6FA-46A6-8D54-A1B83A506471}" type="presParOf" srcId="{44C16FE1-538B-4959-AB80-7DA33ADBE9CF}" destId="{19FE6E72-7F97-49AA-8A56-CF239B76946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02617-7A57-44A4-B156-AA1D0D7CA9B8}">
      <dsp:nvSpPr>
        <dsp:cNvPr id="0" name=""/>
        <dsp:cNvSpPr/>
      </dsp:nvSpPr>
      <dsp:spPr>
        <a:xfrm>
          <a:off x="650402" y="10479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346AED-A25C-429E-AD82-82CA03ECDDE8}">
      <dsp:nvSpPr>
        <dsp:cNvPr id="0" name=""/>
        <dsp:cNvSpPr/>
      </dsp:nvSpPr>
      <dsp:spPr>
        <a:xfrm>
          <a:off x="884402" y="33879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009A4-A851-42B7-87A9-F86B74FF3F95}">
      <dsp:nvSpPr>
        <dsp:cNvPr id="0" name=""/>
        <dsp:cNvSpPr/>
      </dsp:nvSpPr>
      <dsp:spPr>
        <a:xfrm>
          <a:off x="299402" y="154479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500" kern="1200"/>
            <a:t>Ampia selezione di piattaforme per applicazioni</a:t>
          </a:r>
          <a:endParaRPr lang="en-US" sz="1500" kern="1200"/>
        </a:p>
      </dsp:txBody>
      <dsp:txXfrm>
        <a:off x="299402" y="1544790"/>
        <a:ext cx="1800000" cy="720000"/>
      </dsp:txXfrm>
    </dsp:sp>
    <dsp:sp modelId="{F7459E84-197A-4271-8653-F8F6EB3945AC}">
      <dsp:nvSpPr>
        <dsp:cNvPr id="0" name=""/>
        <dsp:cNvSpPr/>
      </dsp:nvSpPr>
      <dsp:spPr>
        <a:xfrm>
          <a:off x="2765402" y="10479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E94839-DE2B-4844-BED6-86BF50FF5BE5}">
      <dsp:nvSpPr>
        <dsp:cNvPr id="0" name=""/>
        <dsp:cNvSpPr/>
      </dsp:nvSpPr>
      <dsp:spPr>
        <a:xfrm>
          <a:off x="2999402" y="338790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3382F-F82A-4DF1-A18B-182D2B95D26D}">
      <dsp:nvSpPr>
        <dsp:cNvPr id="0" name=""/>
        <dsp:cNvSpPr/>
      </dsp:nvSpPr>
      <dsp:spPr>
        <a:xfrm>
          <a:off x="2414402" y="154479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500" kern="1200"/>
            <a:t>Monitoraggio</a:t>
          </a:r>
          <a:endParaRPr lang="en-US" sz="1500" kern="1200"/>
        </a:p>
      </dsp:txBody>
      <dsp:txXfrm>
        <a:off x="2414402" y="1544790"/>
        <a:ext cx="1800000" cy="720000"/>
      </dsp:txXfrm>
    </dsp:sp>
    <dsp:sp modelId="{B8811F6E-8032-4D25-9F91-DC4038CAAAFE}">
      <dsp:nvSpPr>
        <dsp:cNvPr id="0" name=""/>
        <dsp:cNvSpPr/>
      </dsp:nvSpPr>
      <dsp:spPr>
        <a:xfrm>
          <a:off x="4880401" y="10479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7906B-A09E-4F89-8417-DFF50555E400}">
      <dsp:nvSpPr>
        <dsp:cNvPr id="0" name=""/>
        <dsp:cNvSpPr/>
      </dsp:nvSpPr>
      <dsp:spPr>
        <a:xfrm>
          <a:off x="5114401" y="33879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4A220-BCCC-415E-8CCE-CBB2F52BC59C}">
      <dsp:nvSpPr>
        <dsp:cNvPr id="0" name=""/>
        <dsp:cNvSpPr/>
      </dsp:nvSpPr>
      <dsp:spPr>
        <a:xfrm>
          <a:off x="4529402" y="154479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500" kern="1200"/>
            <a:t>Dimensionamento</a:t>
          </a:r>
          <a:endParaRPr lang="en-US" sz="1500" kern="1200"/>
        </a:p>
      </dsp:txBody>
      <dsp:txXfrm>
        <a:off x="4529402" y="1544790"/>
        <a:ext cx="1800000" cy="720000"/>
      </dsp:txXfrm>
    </dsp:sp>
    <dsp:sp modelId="{CA4FCC90-4CCC-4A58-B3B6-DCD149937CCA}">
      <dsp:nvSpPr>
        <dsp:cNvPr id="0" name=""/>
        <dsp:cNvSpPr/>
      </dsp:nvSpPr>
      <dsp:spPr>
        <a:xfrm>
          <a:off x="1707902" y="271479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F2FE6-9CB5-41AA-9D50-575FC538AF53}">
      <dsp:nvSpPr>
        <dsp:cNvPr id="0" name=""/>
        <dsp:cNvSpPr/>
      </dsp:nvSpPr>
      <dsp:spPr>
        <a:xfrm>
          <a:off x="1941902" y="294879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1EBA0-D047-48EA-848C-375644F3E126}">
      <dsp:nvSpPr>
        <dsp:cNvPr id="0" name=""/>
        <dsp:cNvSpPr/>
      </dsp:nvSpPr>
      <dsp:spPr>
        <a:xfrm>
          <a:off x="1356902" y="415479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500" kern="1200"/>
            <a:t>Gestione e aggiornamenti</a:t>
          </a:r>
          <a:endParaRPr lang="en-US" sz="1500" kern="1200"/>
        </a:p>
      </dsp:txBody>
      <dsp:txXfrm>
        <a:off x="1356902" y="4154790"/>
        <a:ext cx="1800000" cy="720000"/>
      </dsp:txXfrm>
    </dsp:sp>
    <dsp:sp modelId="{AD7CFBF6-C7D1-4C56-8739-046F55FABC62}">
      <dsp:nvSpPr>
        <dsp:cNvPr id="0" name=""/>
        <dsp:cNvSpPr/>
      </dsp:nvSpPr>
      <dsp:spPr>
        <a:xfrm>
          <a:off x="3822902" y="271479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47BCC-ABAE-4292-9EC8-6E52E712498E}">
      <dsp:nvSpPr>
        <dsp:cNvPr id="0" name=""/>
        <dsp:cNvSpPr/>
      </dsp:nvSpPr>
      <dsp:spPr>
        <a:xfrm>
          <a:off x="4056902" y="2948790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E6E72-7F97-49AA-8A56-CF239B76946D}">
      <dsp:nvSpPr>
        <dsp:cNvPr id="0" name=""/>
        <dsp:cNvSpPr/>
      </dsp:nvSpPr>
      <dsp:spPr>
        <a:xfrm>
          <a:off x="3471902" y="415479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500" kern="1200"/>
            <a:t>Personalizzazione</a:t>
          </a:r>
          <a:endParaRPr lang="en-US" sz="1500" kern="1200"/>
        </a:p>
      </dsp:txBody>
      <dsp:txXfrm>
        <a:off x="3471902" y="415479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A91E-BEB6-40D9-AACC-FAD3C531310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3138-3E96-4A99-85DE-63B845516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0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A91E-BEB6-40D9-AACC-FAD3C531310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3138-3E96-4A99-85DE-63B845516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A91E-BEB6-40D9-AACC-FAD3C531310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3138-3E96-4A99-85DE-63B8455169B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80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4271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A91E-BEB6-40D9-AACC-FAD3C531310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3138-3E96-4A99-85DE-63B845516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61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A91E-BEB6-40D9-AACC-FAD3C531310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3138-3E96-4A99-85DE-63B8455169B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0727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A91E-BEB6-40D9-AACC-FAD3C531310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3138-3E96-4A99-85DE-63B845516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5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A91E-BEB6-40D9-AACC-FAD3C531310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3138-3E96-4A99-85DE-63B845516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07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A91E-BEB6-40D9-AACC-FAD3C531310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3138-3E96-4A99-85DE-63B845516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8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A91E-BEB6-40D9-AACC-FAD3C531310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3138-3E96-4A99-85DE-63B845516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6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A91E-BEB6-40D9-AACC-FAD3C531310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3138-3E96-4A99-85DE-63B845516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1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A91E-BEB6-40D9-AACC-FAD3C531310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3138-3E96-4A99-85DE-63B845516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5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A91E-BEB6-40D9-AACC-FAD3C531310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3138-3E96-4A99-85DE-63B845516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7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A91E-BEB6-40D9-AACC-FAD3C531310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3138-3E96-4A99-85DE-63B845516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A91E-BEB6-40D9-AACC-FAD3C531310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3138-3E96-4A99-85DE-63B845516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0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51" indent="0">
              <a:buNone/>
              <a:defRPr sz="1400"/>
            </a:lvl2pPr>
            <a:lvl3pPr marL="914104" indent="0">
              <a:buNone/>
              <a:defRPr sz="1200"/>
            </a:lvl3pPr>
            <a:lvl4pPr marL="1371155" indent="0">
              <a:buNone/>
              <a:defRPr sz="1000"/>
            </a:lvl4pPr>
            <a:lvl5pPr marL="1828205" indent="0">
              <a:buNone/>
              <a:defRPr sz="1000"/>
            </a:lvl5pPr>
            <a:lvl6pPr marL="2285258" indent="0">
              <a:buNone/>
              <a:defRPr sz="1000"/>
            </a:lvl6pPr>
            <a:lvl7pPr marL="2742309" indent="0">
              <a:buNone/>
              <a:defRPr sz="1000"/>
            </a:lvl7pPr>
            <a:lvl8pPr marL="3199360" indent="0">
              <a:buNone/>
              <a:defRPr sz="1000"/>
            </a:lvl8pPr>
            <a:lvl9pPr marL="3656411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A91E-BEB6-40D9-AACC-FAD3C531310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3138-3E96-4A99-85DE-63B845516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A91E-BEB6-40D9-AACC-FAD3C531310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3138-3E96-4A99-85DE-63B845516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5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7A91E-BEB6-40D9-AACC-FAD3C531310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D13138-3E96-4A99-85DE-63B845516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4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D3106A-255B-47C5-98EC-4EE935D5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47" y="902366"/>
            <a:ext cx="7991664" cy="28475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it-IT" sz="4800"/>
              <a:t>Utilizzo di un’architettura di </a:t>
            </a:r>
            <a:r>
              <a:rPr lang="it-IT" sz="4800" err="1"/>
              <a:t>Fog</a:t>
            </a:r>
            <a:r>
              <a:rPr lang="it-IT" sz="4800"/>
              <a:t> Computing in ambito sanitario</a:t>
            </a:r>
            <a:endParaRPr lang="en-US" sz="480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EE43D35-2C60-43EE-8981-FAEBC148F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303" y="4390178"/>
            <a:ext cx="3259667" cy="848575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F6F099B-9FDF-4ED9-B99E-A17D0B982056}"/>
              </a:ext>
            </a:extLst>
          </p:cNvPr>
          <p:cNvSpPr txBox="1"/>
          <p:nvPr/>
        </p:nvSpPr>
        <p:spPr>
          <a:xfrm>
            <a:off x="601967" y="6035600"/>
            <a:ext cx="2248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Paolo Melissari</a:t>
            </a:r>
          </a:p>
          <a:p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Gabriele Tummolo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ABD408B3-8DC1-4BEA-AE77-E79A058A6424}"/>
              </a:ext>
            </a:extLst>
          </p:cNvPr>
          <p:cNvSpPr txBox="1"/>
          <p:nvPr/>
        </p:nvSpPr>
        <p:spPr>
          <a:xfrm>
            <a:off x="4297325" y="4020846"/>
            <a:ext cx="272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Progetto A.A. 2020/2021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27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8C6218-A663-4D74-AACB-37781FFF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Cloud layer</a:t>
            </a:r>
          </a:p>
        </p:txBody>
      </p:sp>
      <p:pic>
        <p:nvPicPr>
          <p:cNvPr id="4" name="Immagine 4" descr="Immagine che contiene cibo, tazza&#10;&#10;Descrizione generata automaticamente">
            <a:extLst>
              <a:ext uri="{FF2B5EF4-FFF2-40B4-BE49-F238E27FC236}">
                <a16:creationId xmlns:a16="http://schemas.microsoft.com/office/drawing/2014/main" id="{5663B2D3-D92C-4E2B-93B6-368F5B74E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51" y="2803335"/>
            <a:ext cx="3856774" cy="1340229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ED3873-BB9B-4435-AE89-831D0B029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265" indent="-342265"/>
            <a:r>
              <a:rPr lang="it-IT">
                <a:solidFill>
                  <a:srgbClr val="FFFFFF"/>
                </a:solidFill>
              </a:rPr>
              <a:t>L'obiettivo principale del Cloud è individuare l'ospedale più vicino al paziente per poi chiamare l'ambulanza</a:t>
            </a:r>
          </a:p>
          <a:p>
            <a:pPr marL="342265" indent="-342265"/>
            <a:endParaRPr lang="it-IT">
              <a:solidFill>
                <a:srgbClr val="FFFFFF"/>
              </a:solidFill>
            </a:endParaRPr>
          </a:p>
          <a:p>
            <a:pPr marL="342265" indent="-342265"/>
            <a:endParaRPr lang="it-IT">
              <a:solidFill>
                <a:srgbClr val="FFFFFF"/>
              </a:solidFill>
            </a:endParaRPr>
          </a:p>
          <a:p>
            <a:pPr marL="342265" indent="-342265"/>
            <a:endParaRPr lang="it-IT">
              <a:solidFill>
                <a:srgbClr val="FFFFFF"/>
              </a:solidFill>
            </a:endParaRPr>
          </a:p>
          <a:p>
            <a:pPr marL="342265" indent="-342265"/>
            <a:endParaRPr lang="it-IT">
              <a:solidFill>
                <a:srgbClr val="FFFFFF"/>
              </a:solidFill>
            </a:endParaRPr>
          </a:p>
          <a:p>
            <a:pPr marL="342265" indent="-342265"/>
            <a:endParaRPr lang="it-IT">
              <a:solidFill>
                <a:srgbClr val="FFFFFF"/>
              </a:solidFill>
            </a:endParaRPr>
          </a:p>
          <a:p>
            <a:pPr marL="342265" indent="-342265"/>
            <a:endParaRPr lang="it-I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64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28E0FC34-CE6F-499E-93CC-8FB8AA6D5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it-IT"/>
              <a:t>Cloud </a:t>
            </a:r>
            <a:r>
              <a:rPr lang="it-IT" err="1"/>
              <a:t>layer</a:t>
            </a:r>
            <a:r>
              <a:rPr lang="it-IT"/>
              <a:t> – Altre funzionalità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33BEDD-12B8-4E67-AE57-9A62BD5C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265" indent="-342265"/>
            <a:r>
              <a:rPr lang="it-IT"/>
              <a:t>Il Cloud mantiene tutte le informazioni del paziente e se richiesta viene inviata la email del parente da avvisare</a:t>
            </a:r>
          </a:p>
          <a:p>
            <a:pPr marL="342265" indent="-342265"/>
            <a:r>
              <a:rPr lang="it-IT"/>
              <a:t>Salva costantemente i tempi di esecuzione, offrendo la possibilità di visualizzare su pagina web le prestazioni medie</a:t>
            </a:r>
          </a:p>
          <a:p>
            <a:pPr marL="342265" indent="-342265"/>
            <a:r>
              <a:rPr lang="it-IT"/>
              <a:t>Filtra messaggi duplicati</a:t>
            </a:r>
          </a:p>
          <a:p>
            <a:pPr marL="342265" indent="-342265"/>
            <a:r>
              <a:rPr lang="it-IT"/>
              <a:t>Mostra su pagina WEB la situazione ospedaliera, in particolare</a:t>
            </a:r>
          </a:p>
          <a:p>
            <a:pPr marL="742315" lvl="1" indent="-285115">
              <a:buFont typeface="Wingdings" charset="2"/>
              <a:buChar char="v"/>
            </a:pPr>
            <a:r>
              <a:rPr lang="it-IT"/>
              <a:t>Pazienti in soccorso</a:t>
            </a:r>
          </a:p>
          <a:p>
            <a:pPr marL="742315" lvl="1" indent="-285115">
              <a:buFont typeface="Wingdings" charset="2"/>
              <a:buChar char="v"/>
            </a:pPr>
            <a:r>
              <a:rPr lang="it-IT"/>
              <a:t>Ambulanze disponibili per ospedale</a:t>
            </a:r>
          </a:p>
        </p:txBody>
      </p:sp>
    </p:spTree>
    <p:extLst>
      <p:ext uri="{BB962C8B-B14F-4D97-AF65-F5344CB8AC3E}">
        <p14:creationId xmlns:p14="http://schemas.microsoft.com/office/powerpoint/2010/main" val="130675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DC0B3B5-23DC-4C4D-A893-45F50DBF4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chemeClr val="bg1"/>
                </a:solidFill>
              </a:rPr>
              <a:t>Terraform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BE09-D3D8-461F-A29D-827A5F165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265" indent="-342265"/>
            <a:r>
              <a:rPr lang="en-US">
                <a:solidFill>
                  <a:schemeClr val="bg1"/>
                </a:solidFill>
              </a:rPr>
              <a:t>Per il deploy </a:t>
            </a:r>
            <a:r>
              <a:rPr lang="en-US" err="1">
                <a:solidFill>
                  <a:schemeClr val="bg1"/>
                </a:solidFill>
              </a:rPr>
              <a:t>dell'applicazione</a:t>
            </a:r>
            <a:r>
              <a:rPr lang="en-US">
                <a:solidFill>
                  <a:schemeClr val="bg1"/>
                </a:solidFill>
              </a:rPr>
              <a:t> Cloud e la </a:t>
            </a:r>
            <a:r>
              <a:rPr lang="en-US" err="1">
                <a:solidFill>
                  <a:schemeClr val="bg1"/>
                </a:solidFill>
              </a:rPr>
              <a:t>costruzione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automatica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dell'architettura</a:t>
            </a:r>
            <a:endParaRPr lang="en-US">
              <a:solidFill>
                <a:schemeClr val="bg1"/>
              </a:solidFill>
            </a:endParaRPr>
          </a:p>
          <a:p>
            <a:pPr marL="342265" indent="-342265"/>
            <a:r>
              <a:rPr lang="en-US" err="1">
                <a:solidFill>
                  <a:schemeClr val="bg1"/>
                </a:solidFill>
              </a:rPr>
              <a:t>Funziona</a:t>
            </a:r>
            <a:r>
              <a:rPr lang="en-US">
                <a:solidFill>
                  <a:schemeClr val="bg1"/>
                </a:solidFill>
              </a:rPr>
              <a:t> con </a:t>
            </a:r>
            <a:r>
              <a:rPr lang="en-US" err="1">
                <a:solidFill>
                  <a:schemeClr val="bg1"/>
                </a:solidFill>
              </a:rPr>
              <a:t>diversi</a:t>
            </a:r>
            <a:r>
              <a:rPr lang="en-US">
                <a:solidFill>
                  <a:schemeClr val="bg1"/>
                </a:solidFill>
              </a:rPr>
              <a:t> provider </a:t>
            </a:r>
            <a:r>
              <a:rPr lang="en-US" err="1">
                <a:solidFill>
                  <a:schemeClr val="bg1"/>
                </a:solidFill>
              </a:rPr>
              <a:t>tra</a:t>
            </a:r>
            <a:r>
              <a:rPr lang="en-US">
                <a:solidFill>
                  <a:schemeClr val="bg1"/>
                </a:solidFill>
              </a:rPr>
              <a:t> cui AWS</a:t>
            </a:r>
          </a:p>
          <a:p>
            <a:pPr marL="342265" indent="-342265"/>
            <a:r>
              <a:rPr lang="en-US">
                <a:solidFill>
                  <a:schemeClr val="bg1"/>
                </a:solidFill>
              </a:rPr>
              <a:t>Semplice e </a:t>
            </a:r>
            <a:r>
              <a:rPr lang="en-US" err="1">
                <a:solidFill>
                  <a:schemeClr val="bg1"/>
                </a:solidFill>
              </a:rPr>
              <a:t>documentato</a:t>
            </a:r>
            <a:endParaRPr lang="en-US">
              <a:solidFill>
                <a:schemeClr val="bg1"/>
              </a:solidFill>
            </a:endParaRPr>
          </a:p>
          <a:p>
            <a:pPr marL="342265" indent="-342265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0B017D5-99AF-466D-9FC7-32947FA61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136867"/>
            <a:ext cx="5143500" cy="2571750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2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85566C1-E95C-4886-B9E5-DC3639BB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Test </a:t>
            </a:r>
            <a:r>
              <a:rPr lang="it-IT" err="1">
                <a:solidFill>
                  <a:srgbClr val="FFFFFF"/>
                </a:solidFill>
              </a:rPr>
              <a:t>Fog</a:t>
            </a:r>
          </a:p>
        </p:txBody>
      </p:sp>
      <p:pic>
        <p:nvPicPr>
          <p:cNvPr id="7" name="Graphic 6" descr="Gruppo di test">
            <a:extLst>
              <a:ext uri="{FF2B5EF4-FFF2-40B4-BE49-F238E27FC236}">
                <a16:creationId xmlns:a16="http://schemas.microsoft.com/office/drawing/2014/main" id="{60E03EF2-92D8-407F-A75F-E23EFE1D0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graphicFrame>
        <p:nvGraphicFramePr>
          <p:cNvPr id="21" name="Tabella 22">
            <a:extLst>
              <a:ext uri="{FF2B5EF4-FFF2-40B4-BE49-F238E27FC236}">
                <a16:creationId xmlns:a16="http://schemas.microsoft.com/office/drawing/2014/main" id="{99FFCD0E-0D65-428C-A7E9-6B646F6572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220355"/>
              </p:ext>
            </p:extLst>
          </p:nvPr>
        </p:nvGraphicFramePr>
        <p:xfrm>
          <a:off x="6146052" y="3510429"/>
          <a:ext cx="52015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777">
                  <a:extLst>
                    <a:ext uri="{9D8B030D-6E8A-4147-A177-3AD203B41FA5}">
                      <a16:colId xmlns:a16="http://schemas.microsoft.com/office/drawing/2014/main" val="1800592333"/>
                    </a:ext>
                  </a:extLst>
                </a:gridCol>
                <a:gridCol w="2600777">
                  <a:extLst>
                    <a:ext uri="{9D8B030D-6E8A-4147-A177-3AD203B41FA5}">
                      <a16:colId xmlns:a16="http://schemas.microsoft.com/office/drawing/2014/main" val="2941046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Numero utenti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Tempi di risposta (</a:t>
                      </a:r>
                      <a:r>
                        <a:rPr lang="it-IT" err="1"/>
                        <a:t>ms</a:t>
                      </a:r>
                      <a:r>
                        <a:rPr lang="it-IT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138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133.24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097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150.45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11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175.10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97776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C0A5A2EC-AE3B-4B53-97B8-268A89E8EDF5}"/>
              </a:ext>
            </a:extLst>
          </p:cNvPr>
          <p:cNvSpPr txBox="1"/>
          <p:nvPr/>
        </p:nvSpPr>
        <p:spPr>
          <a:xfrm>
            <a:off x="6010275" y="2530476"/>
            <a:ext cx="34290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it-IT" sz="2000">
                <a:solidFill>
                  <a:schemeClr val="bg1"/>
                </a:solidFill>
              </a:rPr>
              <a:t>Test funzionali</a:t>
            </a:r>
          </a:p>
          <a:p>
            <a:pPr marL="285750" indent="-285750">
              <a:buFont typeface="Wingdings"/>
              <a:buChar char="Ø"/>
            </a:pPr>
            <a:r>
              <a:rPr lang="it-IT" sz="2000">
                <a:solidFill>
                  <a:schemeClr val="bg1"/>
                </a:solidFill>
              </a:rPr>
              <a:t>Test Prestazionali</a:t>
            </a:r>
          </a:p>
        </p:txBody>
      </p:sp>
    </p:spTree>
    <p:extLst>
      <p:ext uri="{BB962C8B-B14F-4D97-AF65-F5344CB8AC3E}">
        <p14:creationId xmlns:p14="http://schemas.microsoft.com/office/powerpoint/2010/main" val="379102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B1F193-2EDF-469D-99C1-9B11ABD5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484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it-IT"/>
              <a:t>Test Cloud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707667-08C8-48F0-B969-39B0623EE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484" y="2160589"/>
            <a:ext cx="2930517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265" indent="-342265"/>
            <a:r>
              <a:rPr lang="it-IT"/>
              <a:t>Test funzionale</a:t>
            </a:r>
          </a:p>
          <a:p>
            <a:pPr marL="342265" indent="-342265"/>
            <a:r>
              <a:rPr lang="it-IT"/>
              <a:t>Test Auto Scaling</a:t>
            </a:r>
          </a:p>
          <a:p>
            <a:pPr marL="342265" indent="-342265"/>
            <a:r>
              <a:rPr lang="it-IT"/>
              <a:t>Test fallimento istanza</a:t>
            </a:r>
          </a:p>
          <a:p>
            <a:pPr marL="342265" indent="-342265"/>
            <a:r>
              <a:rPr lang="it-IT"/>
              <a:t>Test prestazionale</a:t>
            </a:r>
          </a:p>
          <a:p>
            <a:pPr marL="742315" lvl="1" indent="-285115"/>
            <a:endParaRPr lang="it-IT"/>
          </a:p>
        </p:txBody>
      </p:sp>
      <p:pic>
        <p:nvPicPr>
          <p:cNvPr id="7" name="Immagine 23">
            <a:extLst>
              <a:ext uri="{FF2B5EF4-FFF2-40B4-BE49-F238E27FC236}">
                <a16:creationId xmlns:a16="http://schemas.microsoft.com/office/drawing/2014/main" id="{954BDC9D-5EF1-46CA-A64A-B2EDB958B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35" y="899058"/>
            <a:ext cx="3975847" cy="2398995"/>
          </a:xfrm>
          <a:prstGeom prst="rect">
            <a:avLst/>
          </a:prstGeom>
        </p:spPr>
      </p:pic>
      <p:pic>
        <p:nvPicPr>
          <p:cNvPr id="24" name="Immagine 25">
            <a:extLst>
              <a:ext uri="{FF2B5EF4-FFF2-40B4-BE49-F238E27FC236}">
                <a16:creationId xmlns:a16="http://schemas.microsoft.com/office/drawing/2014/main" id="{D1A0E94A-C7E5-4356-A98D-636939E69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39" y="3796589"/>
            <a:ext cx="5656729" cy="281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6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165D24-6FA8-4033-94AA-6FE67FE2A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067"/>
            <a:ext cx="6155266" cy="37676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265" indent="-342265"/>
            <a:r>
              <a:rPr lang="it-IT"/>
              <a:t>Utilizzo di sistemi che stabiliscono il percorso stradale</a:t>
            </a:r>
          </a:p>
          <a:p>
            <a:pPr marL="342265" indent="-342265"/>
            <a:r>
              <a:rPr lang="it-IT"/>
              <a:t>Utilizzo di broker MQTT invece di un singolo nodo per ogni </a:t>
            </a:r>
            <a:r>
              <a:rPr lang="it-IT" err="1"/>
              <a:t>Fog</a:t>
            </a:r>
            <a:endParaRPr lang="it-IT"/>
          </a:p>
          <a:p>
            <a:pPr marL="342265" indent="-342265"/>
            <a:r>
              <a:rPr lang="it-IT"/>
              <a:t>Utilizzo di un architettura nel </a:t>
            </a:r>
            <a:r>
              <a:rPr lang="it-IT" err="1"/>
              <a:t>Fog-layer</a:t>
            </a:r>
            <a:r>
              <a:rPr lang="it-IT"/>
              <a:t> che permetta migliore scalabilità</a:t>
            </a:r>
          </a:p>
          <a:p>
            <a:pPr marL="342265" indent="-342265"/>
            <a:r>
              <a:rPr lang="it-IT"/>
              <a:t>Utilizzo di modelli di machine-learning per effettuare una prima diagnosi</a:t>
            </a:r>
          </a:p>
          <a:p>
            <a:pPr marL="342265" indent="-342265"/>
            <a:r>
              <a:rPr lang="it-IT"/>
              <a:t>Utilizzo di una politica di servizio basato su priorità</a:t>
            </a:r>
          </a:p>
          <a:p>
            <a:pPr marL="342265" indent="-342265"/>
            <a:endParaRPr lang="it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01A70B8-6033-4BFC-AB58-D54F57BFC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chemeClr val="bg1"/>
                </a:solidFill>
              </a:rPr>
              <a:t>Sviluppi Futuri</a:t>
            </a:r>
          </a:p>
        </p:txBody>
      </p:sp>
    </p:spTree>
    <p:extLst>
      <p:ext uri="{BB962C8B-B14F-4D97-AF65-F5344CB8AC3E}">
        <p14:creationId xmlns:p14="http://schemas.microsoft.com/office/powerpoint/2010/main" val="24905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D82A9BC7-EEAF-49AD-B91B-FB498202B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67BFCAF-EEDA-41A3-AD10-78257E076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99" y="-77556"/>
            <a:ext cx="11920244" cy="6947799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4D7A11D-7A08-4A91-B386-CCE5F20E3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265038"/>
            <a:ext cx="5912339" cy="2882671"/>
          </a:xfrm>
          <a:custGeom>
            <a:avLst/>
            <a:gdLst>
              <a:gd name="connsiteX0" fmla="*/ 0 w 5912339"/>
              <a:gd name="connsiteY0" fmla="*/ 0 h 2882670"/>
              <a:gd name="connsiteX1" fmla="*/ 5912339 w 5912339"/>
              <a:gd name="connsiteY1" fmla="*/ 0 h 2882670"/>
              <a:gd name="connsiteX2" fmla="*/ 5055350 w 5912339"/>
              <a:gd name="connsiteY2" fmla="*/ 2882670 h 2882670"/>
              <a:gd name="connsiteX3" fmla="*/ 0 w 5912339"/>
              <a:gd name="connsiteY3" fmla="*/ 2882670 h 288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2339" h="2882670">
                <a:moveTo>
                  <a:pt x="0" y="0"/>
                </a:moveTo>
                <a:lnTo>
                  <a:pt x="5912339" y="0"/>
                </a:lnTo>
                <a:lnTo>
                  <a:pt x="5055350" y="2882670"/>
                </a:lnTo>
                <a:lnTo>
                  <a:pt x="0" y="288267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FF1B0B-C3C7-4E82-AC17-ECB7F20B0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422" y="1710209"/>
            <a:ext cx="4590661" cy="1256523"/>
          </a:xfrm>
        </p:spPr>
        <p:txBody>
          <a:bodyPr>
            <a:normAutofit/>
          </a:bodyPr>
          <a:lstStyle/>
          <a:p>
            <a:pPr algn="l"/>
            <a:r>
              <a:rPr lang="it-IT" sz="3200"/>
              <a:t>Introduzione</a:t>
            </a:r>
            <a:endParaRPr lang="en-US" sz="320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0126E4F-DE5F-422B-91AF-CB49258B2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421" y="3117981"/>
            <a:ext cx="4447592" cy="622041"/>
          </a:xfrm>
        </p:spPr>
        <p:txBody>
          <a:bodyPr>
            <a:normAutofit fontScale="25000" lnSpcReduction="20000"/>
          </a:bodyPr>
          <a:lstStyle/>
          <a:p>
            <a:pPr marL="285744" indent="-285744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6400">
                <a:solidFill>
                  <a:schemeClr val="tx1"/>
                </a:solidFill>
              </a:rPr>
              <a:t>L’idea del progetto è quella di realizzare un’applicazione in ambito sanitario che consenta di rendere più efficiente l’assistenza ospedaliera</a:t>
            </a:r>
          </a:p>
          <a:p>
            <a:pPr algn="l">
              <a:lnSpc>
                <a:spcPct val="90000"/>
              </a:lnSpc>
            </a:pPr>
            <a:endParaRPr lang="it-IT" sz="500">
              <a:solidFill>
                <a:schemeClr val="tx1"/>
              </a:solidFill>
            </a:endParaRPr>
          </a:p>
          <a:p>
            <a:pPr marL="285744" indent="-285744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6400">
                <a:solidFill>
                  <a:schemeClr val="tx1"/>
                </a:solidFill>
              </a:rPr>
              <a:t>Monitoraggio di ogni paziente attraverso dei sensori che rilevino alcuni parametri come battito cardiaco, pressione ed ossigenazione sanguigna</a:t>
            </a:r>
            <a:endParaRPr lang="en-US" sz="6400">
              <a:solidFill>
                <a:schemeClr val="tx1"/>
              </a:solidFill>
            </a:endParaRPr>
          </a:p>
        </p:txBody>
      </p:sp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CA1F6017-DD41-44F0-B90D-8CD99D2AE1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4" b="2"/>
          <a:stretch/>
        </p:blipFill>
        <p:spPr>
          <a:xfrm>
            <a:off x="7882085" y="-89799"/>
            <a:ext cx="4309915" cy="276807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EBC571B-CFDB-427C-A000-46C54C8E79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6318"/>
          <a:stretch/>
        </p:blipFill>
        <p:spPr>
          <a:xfrm>
            <a:off x="7882087" y="2663507"/>
            <a:ext cx="4491675" cy="491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56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2F53D3-29DB-449A-AA3E-85EB0CB9D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485" y="504710"/>
            <a:ext cx="7859451" cy="515836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800"/>
              <a:t>Architettura del sistema</a:t>
            </a:r>
            <a:endParaRPr lang="en-US" sz="480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84A33B5-BDA5-4B0E-94F5-748DE2EE1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04" y="1414361"/>
            <a:ext cx="7882843" cy="4650879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7885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FC0B41-C82A-481B-BAB4-AFD631278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06" y="422988"/>
            <a:ext cx="8596668" cy="1320800"/>
          </a:xfrm>
        </p:spPr>
        <p:txBody>
          <a:bodyPr/>
          <a:lstStyle/>
          <a:p>
            <a:r>
              <a:rPr lang="it-IT"/>
              <a:t>IoT </a:t>
            </a:r>
            <a:r>
              <a:rPr lang="it-IT" err="1"/>
              <a:t>Sensors</a:t>
            </a:r>
            <a:r>
              <a:rPr lang="it-IT"/>
              <a:t> Layer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EEE3E8-152B-40B0-9862-98FCFD35A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06" y="1488613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err="1"/>
              <a:t>Ogni</a:t>
            </a:r>
            <a:r>
              <a:rPr lang="en-US"/>
              <a:t> </a:t>
            </a:r>
            <a:r>
              <a:rPr lang="en-US" err="1"/>
              <a:t>paziente</a:t>
            </a:r>
            <a:r>
              <a:rPr lang="en-US"/>
              <a:t> </a:t>
            </a:r>
            <a:r>
              <a:rPr lang="en-US" err="1"/>
              <a:t>può</a:t>
            </a:r>
            <a:r>
              <a:rPr lang="en-US"/>
              <a:t> </a:t>
            </a:r>
            <a:r>
              <a:rPr lang="en-US" err="1"/>
              <a:t>avere</a:t>
            </a:r>
            <a:r>
              <a:rPr lang="en-US"/>
              <a:t> uno o </a:t>
            </a:r>
            <a:r>
              <a:rPr lang="en-US" err="1"/>
              <a:t>più</a:t>
            </a:r>
            <a:r>
              <a:rPr lang="en-US"/>
              <a:t> </a:t>
            </a:r>
            <a:r>
              <a:rPr lang="en-US" err="1"/>
              <a:t>sensori</a:t>
            </a:r>
            <a:r>
              <a:rPr lang="en-US"/>
              <a:t> </a:t>
            </a:r>
            <a:r>
              <a:rPr lang="en-US" err="1"/>
              <a:t>che</a:t>
            </a:r>
            <a:r>
              <a:rPr lang="en-US"/>
              <a:t> </a:t>
            </a:r>
            <a:r>
              <a:rPr lang="en-US" err="1"/>
              <a:t>invia</a:t>
            </a:r>
            <a:r>
              <a:rPr lang="en-US"/>
              <a:t> </a:t>
            </a:r>
            <a:r>
              <a:rPr lang="en-US" err="1"/>
              <a:t>dati</a:t>
            </a:r>
            <a:endParaRPr lang="en-US"/>
          </a:p>
          <a:p>
            <a:pPr lvl="2">
              <a:buFont typeface="Wingdings" panose="05000000000000000000" pitchFamily="2" charset="2"/>
              <a:buChar char="Ø"/>
            </a:pPr>
            <a:r>
              <a:rPr lang="en-US"/>
              <a:t>3 tipi di dataset: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/>
              <a:t>Dataset 1: 10 </a:t>
            </a:r>
            <a:r>
              <a:rPr lang="en-US" err="1"/>
              <a:t>persone</a:t>
            </a:r>
            <a:endParaRPr lang="en-US"/>
          </a:p>
          <a:p>
            <a:pPr lvl="3">
              <a:buFont typeface="Arial" panose="020B0604020202020204" pitchFamily="34" charset="0"/>
              <a:buChar char="•"/>
            </a:pPr>
            <a:r>
              <a:rPr lang="en-US"/>
              <a:t>Dataset 2: 100 </a:t>
            </a:r>
            <a:r>
              <a:rPr lang="en-US" err="1"/>
              <a:t>persone</a:t>
            </a:r>
            <a:endParaRPr lang="en-US"/>
          </a:p>
          <a:p>
            <a:pPr lvl="3">
              <a:buFont typeface="Arial" panose="020B0604020202020204" pitchFamily="34" charset="0"/>
              <a:buChar char="•"/>
            </a:pPr>
            <a:r>
              <a:rPr lang="en-US"/>
              <a:t>Dataset 3: 1000 </a:t>
            </a:r>
            <a:r>
              <a:rPr lang="en-US" err="1"/>
              <a:t>persone</a:t>
            </a:r>
            <a:endParaRPr lang="it-IT"/>
          </a:p>
          <a:p>
            <a:r>
              <a:rPr lang="it-IT"/>
              <a:t>Software scritto in Python che genera i dati da inviare per ogni sensore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err="1"/>
              <a:t>Battito</a:t>
            </a:r>
            <a:r>
              <a:rPr lang="en-US"/>
              <a:t> </a:t>
            </a:r>
            <a:r>
              <a:rPr lang="en-US" err="1"/>
              <a:t>cardiaco</a:t>
            </a:r>
            <a:endParaRPr lang="en-US"/>
          </a:p>
          <a:p>
            <a:pPr lvl="2">
              <a:buFont typeface="Wingdings" panose="05000000000000000000" pitchFamily="2" charset="2"/>
              <a:buChar char="v"/>
            </a:pPr>
            <a:r>
              <a:rPr lang="en-US" err="1"/>
              <a:t>Pressione</a:t>
            </a:r>
            <a:r>
              <a:rPr lang="en-US"/>
              <a:t> </a:t>
            </a:r>
            <a:r>
              <a:rPr lang="en-US" err="1"/>
              <a:t>sanguigna</a:t>
            </a:r>
            <a:endParaRPr lang="en-US"/>
          </a:p>
          <a:p>
            <a:pPr lvl="2">
              <a:buFont typeface="Wingdings" panose="05000000000000000000" pitchFamily="2" charset="2"/>
              <a:buChar char="v"/>
            </a:pPr>
            <a:r>
              <a:rPr lang="en-US" err="1"/>
              <a:t>Ossigenazioe</a:t>
            </a:r>
            <a:r>
              <a:rPr lang="en-US"/>
              <a:t> </a:t>
            </a:r>
            <a:r>
              <a:rPr lang="en-US" err="1"/>
              <a:t>sanguigna</a:t>
            </a:r>
            <a:endParaRPr lang="en-US"/>
          </a:p>
          <a:p>
            <a:pPr lvl="2">
              <a:buFont typeface="Wingdings" panose="05000000000000000000" pitchFamily="2" charset="2"/>
              <a:buChar char="v"/>
            </a:pPr>
            <a:r>
              <a:rPr lang="en-US" err="1"/>
              <a:t>Cadute</a:t>
            </a:r>
            <a:endParaRPr lang="en-US"/>
          </a:p>
          <a:p>
            <a:pPr lvl="2">
              <a:buFont typeface="Wingdings" panose="05000000000000000000" pitchFamily="2" charset="2"/>
              <a:buChar char="v"/>
            </a:pPr>
            <a:r>
              <a:rPr lang="en-US" err="1"/>
              <a:t>Posizione</a:t>
            </a:r>
            <a:endParaRPr lang="en-US"/>
          </a:p>
          <a:p>
            <a:pPr marL="914377" lvl="2" indent="0">
              <a:buNone/>
            </a:pPr>
            <a:endParaRPr lang="en-US"/>
          </a:p>
          <a:p>
            <a:r>
              <a:rPr lang="en-US" err="1"/>
              <a:t>Ogni</a:t>
            </a:r>
            <a:r>
              <a:rPr lang="en-US"/>
              <a:t> </a:t>
            </a:r>
            <a:r>
              <a:rPr lang="en-US" err="1"/>
              <a:t>sensore</a:t>
            </a:r>
            <a:r>
              <a:rPr lang="en-US"/>
              <a:t> </a:t>
            </a:r>
            <a:r>
              <a:rPr lang="en-US" err="1"/>
              <a:t>invia</a:t>
            </a:r>
            <a:r>
              <a:rPr lang="en-US"/>
              <a:t>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dati</a:t>
            </a:r>
            <a:r>
              <a:rPr lang="en-US"/>
              <a:t> al </a:t>
            </a:r>
            <a:r>
              <a:rPr lang="en-US" err="1"/>
              <a:t>nodo</a:t>
            </a:r>
            <a:r>
              <a:rPr lang="en-US"/>
              <a:t> Fog </a:t>
            </a:r>
            <a:r>
              <a:rPr lang="en-US" err="1"/>
              <a:t>più</a:t>
            </a:r>
            <a:r>
              <a:rPr lang="en-US"/>
              <a:t> </a:t>
            </a:r>
            <a:r>
              <a:rPr lang="en-US" err="1"/>
              <a:t>vicino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9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E71BF3-7836-423F-9799-7BC428FE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051" y="159656"/>
            <a:ext cx="8596668" cy="1320800"/>
          </a:xfrm>
        </p:spPr>
        <p:txBody>
          <a:bodyPr/>
          <a:lstStyle/>
          <a:p>
            <a:r>
              <a:rPr lang="it-IT"/>
              <a:t>IoT </a:t>
            </a:r>
            <a:r>
              <a:rPr lang="it-IT" err="1"/>
              <a:t>Sensors</a:t>
            </a:r>
            <a:r>
              <a:rPr lang="it-IT"/>
              <a:t> Layer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596293-3C62-4A4F-B0EA-7CDE5F257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63" y="874839"/>
            <a:ext cx="8365997" cy="1235918"/>
          </a:xfrm>
        </p:spPr>
        <p:txBody>
          <a:bodyPr>
            <a:normAutofit fontScale="92500" lnSpcReduction="10000"/>
          </a:bodyPr>
          <a:lstStyle/>
          <a:p>
            <a:r>
              <a:rPr lang="it-IT" sz="1400"/>
              <a:t>Protocollo MQTT per la comunicazione tra sensori e nodi </a:t>
            </a:r>
            <a:r>
              <a:rPr lang="it-IT" sz="1400" err="1"/>
              <a:t>Fog</a:t>
            </a:r>
            <a:endParaRPr lang="it-IT" sz="1400"/>
          </a:p>
          <a:p>
            <a:pPr lvl="1"/>
            <a:r>
              <a:rPr lang="it-IT" sz="1500"/>
              <a:t>Protocollo di tipo </a:t>
            </a:r>
            <a:r>
              <a:rPr lang="it-IT" sz="1500" err="1"/>
              <a:t>publish</a:t>
            </a:r>
            <a:r>
              <a:rPr lang="it-IT" sz="1500"/>
              <a:t>/</a:t>
            </a:r>
            <a:r>
              <a:rPr lang="it-IT" sz="1500" err="1"/>
              <a:t>subscribe</a:t>
            </a:r>
            <a:r>
              <a:rPr lang="it-IT" sz="1500"/>
              <a:t> </a:t>
            </a:r>
          </a:p>
          <a:p>
            <a:pPr lvl="1"/>
            <a:r>
              <a:rPr lang="it-IT" sz="1500"/>
              <a:t>Permette lo scambio di dati con un utilizzo di banda inferiore rispetto ad HTTP</a:t>
            </a:r>
          </a:p>
          <a:p>
            <a:pPr lvl="1"/>
            <a:r>
              <a:rPr lang="it-IT" sz="1500"/>
              <a:t>Possibilità di scegliere il </a:t>
            </a:r>
            <a:r>
              <a:rPr lang="it-IT" sz="1500" err="1"/>
              <a:t>QoS</a:t>
            </a:r>
            <a:r>
              <a:rPr lang="it-IT" sz="1500"/>
              <a:t> sullo scambio di messaggi</a:t>
            </a:r>
            <a:endParaRPr lang="en-US" sz="1500"/>
          </a:p>
        </p:txBody>
      </p:sp>
      <p:pic>
        <p:nvPicPr>
          <p:cNvPr id="5" name="Immagine 4" descr="Immagine che contiene testo, dispositivo, calibro&#10;&#10;Descrizione generata automaticamente">
            <a:extLst>
              <a:ext uri="{FF2B5EF4-FFF2-40B4-BE49-F238E27FC236}">
                <a16:creationId xmlns:a16="http://schemas.microsoft.com/office/drawing/2014/main" id="{928A9076-13DB-470B-8C50-5B092656F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45" y="2086073"/>
            <a:ext cx="4665324" cy="146247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00240C5-FDB6-4D0D-A014-35C4138C0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94" y="2181740"/>
            <a:ext cx="4183821" cy="169167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33DC161-06B2-4A3C-A5A9-5805C1CCB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66" y="3921865"/>
            <a:ext cx="4183820" cy="169167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2C1E1ED-D655-4033-85D0-4968326AE1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82" y="4942634"/>
            <a:ext cx="4183821" cy="169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2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EF76DD-FBAB-4ECA-B4F4-B5D743B78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0928" y="240485"/>
            <a:ext cx="8596668" cy="1320800"/>
          </a:xfrm>
        </p:spPr>
        <p:txBody>
          <a:bodyPr/>
          <a:lstStyle/>
          <a:p>
            <a:r>
              <a:rPr lang="it-IT" err="1"/>
              <a:t>Fog</a:t>
            </a:r>
            <a:r>
              <a:rPr lang="it-IT"/>
              <a:t> Layer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22DFDA-81C4-4AAC-89DE-2E34517EE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389" y="1103577"/>
            <a:ext cx="9632735" cy="5513938"/>
          </a:xfrm>
        </p:spPr>
        <p:txBody>
          <a:bodyPr/>
          <a:lstStyle/>
          <a:p>
            <a:r>
              <a:rPr lang="it-IT"/>
              <a:t>Il ruolo del </a:t>
            </a:r>
            <a:r>
              <a:rPr lang="it-IT" err="1"/>
              <a:t>Fog</a:t>
            </a:r>
            <a:r>
              <a:rPr lang="it-IT"/>
              <a:t> Layer è quello di effettuare un </a:t>
            </a:r>
            <a:r>
              <a:rPr lang="it-IT" err="1"/>
              <a:t>pre</a:t>
            </a:r>
            <a:r>
              <a:rPr lang="it-IT"/>
              <a:t>-processamento dei dati</a:t>
            </a:r>
          </a:p>
          <a:p>
            <a:r>
              <a:rPr lang="it-IT"/>
              <a:t>In questo modo, viene ridotta la quantità di traffico dati e la latenza che altrimenti sarebbe presente se ci fosse comunicazione diretta tra sensori IoT e Cloud</a:t>
            </a:r>
          </a:p>
          <a:p>
            <a:r>
              <a:rPr lang="it-IT"/>
              <a:t>Ogni nodo </a:t>
            </a:r>
            <a:r>
              <a:rPr lang="it-IT" err="1"/>
              <a:t>Fog</a:t>
            </a:r>
            <a:r>
              <a:rPr lang="it-IT"/>
              <a:t> ha varie funzionalità, implementate utilizzando dei Docker Containers:</a:t>
            </a:r>
          </a:p>
          <a:p>
            <a:pPr marL="914377" lvl="2" indent="0">
              <a:buNone/>
            </a:pPr>
            <a:endParaRPr lang="en-US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8EE8A7F-5A00-44A2-8A4C-6E67C1313D37}"/>
              </a:ext>
            </a:extLst>
          </p:cNvPr>
          <p:cNvSpPr/>
          <p:nvPr/>
        </p:nvSpPr>
        <p:spPr>
          <a:xfrm>
            <a:off x="1652632" y="2673863"/>
            <a:ext cx="6887361" cy="40426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9B4B2BA-3244-41DB-9E55-3DC7751CCD23}"/>
              </a:ext>
            </a:extLst>
          </p:cNvPr>
          <p:cNvSpPr/>
          <p:nvPr/>
        </p:nvSpPr>
        <p:spPr>
          <a:xfrm>
            <a:off x="4147557" y="6166546"/>
            <a:ext cx="2155969" cy="3989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325D3B4-F03A-4952-A42B-C94B3A7EFF64}"/>
              </a:ext>
            </a:extLst>
          </p:cNvPr>
          <p:cNvSpPr/>
          <p:nvPr/>
        </p:nvSpPr>
        <p:spPr>
          <a:xfrm>
            <a:off x="4447366" y="5456922"/>
            <a:ext cx="1556354" cy="3699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err="1">
                <a:solidFill>
                  <a:schemeClr val="tx1"/>
                </a:solidFill>
              </a:rPr>
              <a:t>Mqtt</a:t>
            </a:r>
            <a:r>
              <a:rPr lang="it-IT" sz="1200" b="1">
                <a:solidFill>
                  <a:schemeClr val="tx1"/>
                </a:solidFill>
              </a:rPr>
              <a:t> </a:t>
            </a:r>
            <a:r>
              <a:rPr lang="it-IT" sz="1200" b="1" err="1">
                <a:solidFill>
                  <a:schemeClr val="tx1"/>
                </a:solidFill>
              </a:rPr>
              <a:t>Subscriber</a:t>
            </a:r>
            <a:endParaRPr lang="en-US" sz="1200" b="1">
              <a:solidFill>
                <a:schemeClr val="tx1"/>
              </a:solidFill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EF8294A7-1AD9-4F82-A46F-0B1EFA3A2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564" y="6198146"/>
            <a:ext cx="1721957" cy="346869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4F245140-73E1-4097-8758-131524C6B6A3}"/>
              </a:ext>
            </a:extLst>
          </p:cNvPr>
          <p:cNvSpPr/>
          <p:nvPr/>
        </p:nvSpPr>
        <p:spPr>
          <a:xfrm>
            <a:off x="4447343" y="4267192"/>
            <a:ext cx="1556331" cy="4708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err="1">
                <a:solidFill>
                  <a:schemeClr val="tx1"/>
                </a:solidFill>
              </a:rPr>
              <a:t>Health</a:t>
            </a:r>
            <a:r>
              <a:rPr lang="it-IT" sz="1200" b="1">
                <a:solidFill>
                  <a:schemeClr val="tx1"/>
                </a:solidFill>
              </a:rPr>
              <a:t> </a:t>
            </a:r>
            <a:r>
              <a:rPr lang="it-IT" sz="1200" b="1" err="1">
                <a:solidFill>
                  <a:schemeClr val="tx1"/>
                </a:solidFill>
              </a:rPr>
              <a:t>Checker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7A02FE8-C429-4ADF-9FD6-CECBA8EBF1CB}"/>
              </a:ext>
            </a:extLst>
          </p:cNvPr>
          <p:cNvSpPr/>
          <p:nvPr/>
        </p:nvSpPr>
        <p:spPr>
          <a:xfrm>
            <a:off x="6757831" y="4317639"/>
            <a:ext cx="1556354" cy="3699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solidFill>
                  <a:schemeClr val="tx1"/>
                </a:solidFill>
              </a:rPr>
              <a:t>Mail </a:t>
            </a:r>
            <a:r>
              <a:rPr lang="it-IT" sz="1200" b="1" err="1">
                <a:solidFill>
                  <a:schemeClr val="tx1"/>
                </a:solidFill>
              </a:rPr>
              <a:t>Sender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98DC9560-3D3D-4D57-B6AC-CFA78EAF6EE4}"/>
              </a:ext>
            </a:extLst>
          </p:cNvPr>
          <p:cNvSpPr/>
          <p:nvPr/>
        </p:nvSpPr>
        <p:spPr>
          <a:xfrm>
            <a:off x="2027774" y="4325211"/>
            <a:ext cx="1556354" cy="3699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solidFill>
                  <a:schemeClr val="tx1"/>
                </a:solidFill>
              </a:rPr>
              <a:t>DB Connector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804DA99D-22F8-4041-96FF-BA1831F42015}"/>
              </a:ext>
            </a:extLst>
          </p:cNvPr>
          <p:cNvSpPr/>
          <p:nvPr/>
        </p:nvSpPr>
        <p:spPr>
          <a:xfrm>
            <a:off x="2022989" y="5474995"/>
            <a:ext cx="1556346" cy="4560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D6AA7E2A-7D08-49DE-A6AC-0E9419052D4F}"/>
              </a:ext>
            </a:extLst>
          </p:cNvPr>
          <p:cNvSpPr/>
          <p:nvPr/>
        </p:nvSpPr>
        <p:spPr>
          <a:xfrm>
            <a:off x="4447366" y="3034131"/>
            <a:ext cx="1556354" cy="3699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solidFill>
                  <a:schemeClr val="tx1"/>
                </a:solidFill>
                <a:latin typeface="+mj-lt"/>
              </a:rPr>
              <a:t>Cloud Connector</a:t>
            </a:r>
            <a:endParaRPr lang="en-US" sz="1200" b="1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C17EA848-7BFC-4278-B48A-850D81942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078" y="5519067"/>
            <a:ext cx="720992" cy="373170"/>
          </a:xfrm>
          <a:prstGeom prst="rect">
            <a:avLst/>
          </a:prstGeom>
        </p:spPr>
      </p:pic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9373D03E-5F85-4D6B-9D26-2843D984363A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2801162" y="4695180"/>
            <a:ext cx="4789" cy="779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F678A9DD-EFBE-4DB2-9754-0BAF475AB2A1}"/>
              </a:ext>
            </a:extLst>
          </p:cNvPr>
          <p:cNvCxnSpPr>
            <a:cxnSpLocks/>
            <a:stCxn id="15" idx="1"/>
            <a:endCxn id="17" idx="3"/>
          </p:cNvCxnSpPr>
          <p:nvPr/>
        </p:nvCxnSpPr>
        <p:spPr>
          <a:xfrm flipH="1">
            <a:off x="3584128" y="4502625"/>
            <a:ext cx="863215" cy="7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542EAA42-24CF-4F72-93B3-D3B606239BFD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5225542" y="5826891"/>
            <a:ext cx="1" cy="339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F1ABEA9F-E327-4E6A-BA4D-D99EE4ACCF58}"/>
              </a:ext>
            </a:extLst>
          </p:cNvPr>
          <p:cNvCxnSpPr>
            <a:cxnSpLocks/>
            <a:stCxn id="9" idx="0"/>
            <a:endCxn id="15" idx="2"/>
          </p:cNvCxnSpPr>
          <p:nvPr/>
        </p:nvCxnSpPr>
        <p:spPr>
          <a:xfrm flipH="1" flipV="1">
            <a:off x="5225509" y="4738057"/>
            <a:ext cx="34" cy="718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5A9E39AE-9CB0-4796-9D98-9C89229B68AE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6003674" y="4502624"/>
            <a:ext cx="7541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96DC508F-4A34-40D2-BB4E-85BC2A834360}"/>
              </a:ext>
            </a:extLst>
          </p:cNvPr>
          <p:cNvCxnSpPr>
            <a:cxnSpLocks/>
            <a:stCxn id="15" idx="0"/>
            <a:endCxn id="19" idx="2"/>
          </p:cNvCxnSpPr>
          <p:nvPr/>
        </p:nvCxnSpPr>
        <p:spPr>
          <a:xfrm flipV="1">
            <a:off x="5225509" y="3404100"/>
            <a:ext cx="34" cy="863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34B38993-ED17-4851-A0DE-397C84509C41}"/>
              </a:ext>
            </a:extLst>
          </p:cNvPr>
          <p:cNvSpPr txBox="1"/>
          <p:nvPr/>
        </p:nvSpPr>
        <p:spPr>
          <a:xfrm>
            <a:off x="6757831" y="2757450"/>
            <a:ext cx="1753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>
                <a:latin typeface="+mj-lt"/>
              </a:rPr>
              <a:t>FOG NODE</a:t>
            </a:r>
            <a:endParaRPr lang="en-US" sz="24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473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4076EEA-813B-476C-A3FE-FE5B1D38D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Architettura Cloud layer</a:t>
            </a:r>
            <a:br>
              <a:rPr lang="it-IT">
                <a:solidFill>
                  <a:srgbClr val="FFFFFF"/>
                </a:solidFill>
              </a:rPr>
            </a:br>
            <a:endParaRPr lang="it-IT">
              <a:solidFill>
                <a:srgbClr val="FFFFFF"/>
              </a:solidFill>
            </a:endParaRP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ADF070F-0FD8-483A-80DB-55778198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51" y="1776469"/>
            <a:ext cx="3856774" cy="339396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7F1B26-9B3D-442A-B0C8-48253C938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 marL="342265" indent="-342265"/>
            <a:r>
              <a:rPr lang="en-US">
                <a:solidFill>
                  <a:srgbClr val="FFFFFF"/>
                </a:solidFill>
              </a:rPr>
              <a:t>AWS Elastic Beanstalk</a:t>
            </a:r>
          </a:p>
          <a:p>
            <a:pPr marL="342265" indent="-342265"/>
            <a:r>
              <a:rPr lang="en-US">
                <a:solidFill>
                  <a:srgbClr val="FFFFFF"/>
                </a:solidFill>
              </a:rPr>
              <a:t>AWS S3</a:t>
            </a:r>
          </a:p>
          <a:p>
            <a:pPr marL="342265" indent="-342265"/>
            <a:r>
              <a:rPr lang="en-US">
                <a:solidFill>
                  <a:srgbClr val="FFFFFF"/>
                </a:solidFill>
              </a:rPr>
              <a:t>AWS DynamoDB</a:t>
            </a:r>
          </a:p>
          <a:p>
            <a:pPr marL="342265" indent="-342265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90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CF922E8-1819-4249-86C6-B3DB42C81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it-IT" sz="4400"/>
              <a:t>Perché Elastic Beanstalk?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A3945D80-8232-4972-B83E-1A818CBDD0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37488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420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0346AED-A25C-429E-AD82-82CA03ECDD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002617-7A57-44A4-B156-AA1D0D7CA9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D009A4-A851-42B7-87A9-F86B74FF3F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459E84-197A-4271-8653-F8F6EB3945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3E94839-DE2B-4844-BED6-86BF50FF5B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23382F-F82A-4DF1-A18B-182D2B95D2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811F6E-8032-4D25-9F91-DC4038CAAA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247906B-A09E-4F89-8417-DFF50555E4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9D4A220-BCCC-415E-8CCE-CBB2F52BC5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A4FCC90-4CCC-4A58-B3B6-DCD149937C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6EF2FE6-9CB5-41AA-9D50-575FC538AF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A31EBA0-D047-48EA-848C-375644F3E1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0847BCC-ABAE-4292-9EC8-6E52E71249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7CFBF6-C7D1-4C56-8739-046F55FABC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FE6E72-7F97-49AA-8A56-CF239B7694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58611D-B791-4CC0-A9D9-5A6B29DA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DynamoDB</a:t>
            </a:r>
            <a:r>
              <a:rPr lang="it-IT"/>
              <a:t> &amp; S3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C134C2-CCC9-4E31-A619-D65B09656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265" indent="-342265"/>
            <a:r>
              <a:rPr lang="it-IT"/>
              <a:t>S3 utilizzato per caricare il codice applicativo</a:t>
            </a:r>
          </a:p>
          <a:p>
            <a:pPr marL="342265" indent="-342265"/>
            <a:r>
              <a:rPr lang="it-IT" err="1"/>
              <a:t>DynamoDB</a:t>
            </a:r>
            <a:r>
              <a:rPr lang="it-IT"/>
              <a:t> per mantenere dati inerenti a</a:t>
            </a:r>
          </a:p>
          <a:p>
            <a:pPr marL="742315" lvl="1" indent="-285115">
              <a:buFont typeface="Wingdings" charset="2"/>
              <a:buChar char="v"/>
            </a:pPr>
            <a:r>
              <a:rPr lang="it-IT"/>
              <a:t>Pazienti in attesa</a:t>
            </a:r>
          </a:p>
          <a:p>
            <a:pPr marL="742315" lvl="1" indent="-285115">
              <a:buFont typeface="Wingdings" charset="2"/>
              <a:buChar char="v"/>
            </a:pPr>
            <a:r>
              <a:rPr lang="it-IT"/>
              <a:t>Pazienti in soccorso</a:t>
            </a:r>
          </a:p>
          <a:p>
            <a:pPr marL="742315" lvl="1" indent="-285115">
              <a:buFont typeface="Wingdings" charset="2"/>
              <a:buChar char="v"/>
            </a:pPr>
            <a:r>
              <a:rPr lang="it-IT"/>
              <a:t>Tempi esecuzione, in supporto a test</a:t>
            </a:r>
          </a:p>
          <a:p>
            <a:pPr marL="742315" lvl="1" indent="-285115">
              <a:buFont typeface="Wingdings" charset="2"/>
              <a:buChar char="v"/>
            </a:pPr>
            <a:r>
              <a:rPr lang="it-IT"/>
              <a:t>Dati ospedali</a:t>
            </a:r>
          </a:p>
        </p:txBody>
      </p:sp>
    </p:spTree>
    <p:extLst>
      <p:ext uri="{BB962C8B-B14F-4D97-AF65-F5344CB8AC3E}">
        <p14:creationId xmlns:p14="http://schemas.microsoft.com/office/powerpoint/2010/main" val="1995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Sfaccettatura</vt:lpstr>
      <vt:lpstr>Utilizzo di un’architettura di Fog Computing in ambito sanitario</vt:lpstr>
      <vt:lpstr>Introduzione</vt:lpstr>
      <vt:lpstr>Architettura del sistema</vt:lpstr>
      <vt:lpstr>IoT Sensors Layer</vt:lpstr>
      <vt:lpstr>IoT Sensors Layer</vt:lpstr>
      <vt:lpstr>Fog Layer</vt:lpstr>
      <vt:lpstr>Architettura Cloud layer </vt:lpstr>
      <vt:lpstr>Perché Elastic Beanstalk?</vt:lpstr>
      <vt:lpstr>DynamoDB &amp; S3</vt:lpstr>
      <vt:lpstr>Cloud layer</vt:lpstr>
      <vt:lpstr>Cloud layer – Altre funzionalità</vt:lpstr>
      <vt:lpstr>Terraform</vt:lpstr>
      <vt:lpstr>Test Fog</vt:lpstr>
      <vt:lpstr>Test Cloud</vt:lpstr>
      <vt:lpstr>Sviluppi Futuri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Utilizzo di un’architettura di Fog Computing in ambito sanitario</dc:title>
  <dc:creator>Paolo Melissari</dc:creator>
  <cp:revision>1</cp:revision>
  <dcterms:created xsi:type="dcterms:W3CDTF">2020-11-04T16:17:44Z</dcterms:created>
  <dcterms:modified xsi:type="dcterms:W3CDTF">2020-11-06T11:13:38Z</dcterms:modified>
</cp:coreProperties>
</file>