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4660"/>
  </p:normalViewPr>
  <p:slideViewPr>
    <p:cSldViewPr snapToGrid="0">
      <p:cViewPr>
        <p:scale>
          <a:sx n="66" d="100"/>
          <a:sy n="66" d="100"/>
        </p:scale>
        <p:origin x="15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71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CF9B12-82F5-B30E-7C8B-8109AF71C3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2F166-E3B2-1B71-6657-3602CF78AA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6961-D00D-481E-96D1-753DAF6F1CBF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92D0C-3A3A-FFDA-71DC-D1E95B014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93DAF-DEE5-E540-B8EF-A289B6CB0C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8E82B-7662-4243-9324-A3F78444D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7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ED96-A424-FA64-46B4-83806BD9C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CE242-D876-99D2-44EC-E8D005F9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D0C39-EB16-9E0A-896E-2E18A63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3DF92-07B9-E48D-586F-289CA02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F2524-5BA0-FE41-7518-F89077F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6C2B-C873-2F64-5C09-A84D3B1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20A00-71C5-E765-DE02-1C9FDA8C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D685F-72A1-B861-C204-57ACE91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B5576-9916-78B7-9BBD-96A69F4B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5C234-0180-F885-C078-DE6CEA55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CCB62-DDE6-0426-7346-D4ADF041F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D3CB5-FB0E-43C3-9938-A8F79545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08474-9BCE-0B91-13ED-053741D7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85B52-74D1-3193-ACE8-7FCD463F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C6C61-7D57-ABFD-1BCA-FDC8F9B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C1D1-4ED2-C4CB-1C5E-DA7681B1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E267B-D9C1-29B4-1C60-DF1E6B69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D0531-7687-0143-8EF3-D94E38F1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EE007-D2D4-238C-477C-F39CE342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268B2-6B3A-A13E-137D-052CC32A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6E681-3453-2264-9FDD-CBE343F0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F2569-EE77-DAD7-8406-3C1DADCC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F8BD-2810-13CA-F349-09842E26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3B957-A9A9-AD7E-6F32-C63F744E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49D46-C6F1-ACFA-6185-3E66BB73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A92D6-64B1-F1A2-81DD-BB86A7B2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5229D-6593-C72B-4A07-65DBFA19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DE1C9-BC52-1C76-ECCA-704F3953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780F7-DF44-C8B1-9D78-8A55E18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C53AD-9678-32F7-335F-7C2A2B50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0C3BA-8187-E7E5-5F44-B8132948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A25B0-6206-4777-6E28-B113E8B1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629C6-56E4-6449-3D84-823C5669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C814D-2248-C057-B72A-D0EC0919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49CD1-DC20-D917-DEF6-DC27C8D7B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B601F-7B7C-DFD5-97BA-6172106FD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06767B-30F3-E935-8630-3010BD4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57004-A0A4-FE85-094F-55B22066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23417-5BDB-9150-E53B-0C5F72D3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554C-BFDB-11FA-DE19-307E96CC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8FAC3-A0AE-983D-FE07-CE75FB8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17F54-2C36-BE49-3D9C-6971EBC7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CB682-F857-F10C-2954-045C2C01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A2CBC-50CA-9F4C-F0EF-1AA7FDE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5964B0-4AAB-0C36-5618-87F94CB9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0B7FF-1EBD-2988-4FF3-2EEA97A5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5224-B07D-E39E-0D60-420E2AA1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EE2F8-0FB1-EA0E-6D64-1D3A1EA6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DE42D-26AC-9722-EE00-62704D0C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910A4-441A-9043-32B0-BD20C707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FE16C-71DF-E4E2-3F72-6566F04F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52539-7A1D-B0FD-AE41-3B1060CB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D5C5C-0285-C5A8-10D5-184C8E2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C2917F-9EC3-5058-D28B-FB60AEA1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D4C54-4072-3336-48BE-3D8F983F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8825C-6DDE-A105-06CB-C4CEC2DA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A30F9-97BF-3EB2-4210-2B2F226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88A5F-FA08-8E38-E304-E5BE7F6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4DCD1-09F1-1CF4-5785-1B6E0DCD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31CE2-2CB6-1DA6-53E1-EF2A63EE4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149A4-6829-DF7C-35C6-976C849F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8010-1ECB-498B-8224-0877E0AA2741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5B8DD-FA1F-90DE-799F-7BFA834B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889AC-FB89-DFD2-2E21-9D7765B23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096B-BB2E-4E37-BE5D-6BD4C472D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82BB45-3B5D-4F0B-3867-36F23AF01DCB}"/>
              </a:ext>
            </a:extLst>
          </p:cNvPr>
          <p:cNvSpPr/>
          <p:nvPr/>
        </p:nvSpPr>
        <p:spPr>
          <a:xfrm>
            <a:off x="4595586" y="1273629"/>
            <a:ext cx="2024743" cy="90351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849A5-5D41-10CC-5A89-AE0D81D2E74A}"/>
              </a:ext>
            </a:extLst>
          </p:cNvPr>
          <p:cNvSpPr/>
          <p:nvPr/>
        </p:nvSpPr>
        <p:spPr>
          <a:xfrm>
            <a:off x="4595585" y="4321629"/>
            <a:ext cx="2024743" cy="90351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图书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1F7266CD-9D9D-C266-C001-AB0EF5C97FFB}"/>
              </a:ext>
            </a:extLst>
          </p:cNvPr>
          <p:cNvSpPr/>
          <p:nvPr/>
        </p:nvSpPr>
        <p:spPr>
          <a:xfrm>
            <a:off x="4595585" y="2797629"/>
            <a:ext cx="2024743" cy="97971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27E655-6DDF-EE0F-C793-B7C07FCD6BB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607957" y="2177143"/>
            <a:ext cx="1" cy="620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7EE4C18-873E-9D86-7B9F-21FC7FEBE6D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607957" y="3777343"/>
            <a:ext cx="0" cy="544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83C6B88-8B95-5686-102E-706FE521F7F7}"/>
              </a:ext>
            </a:extLst>
          </p:cNvPr>
          <p:cNvSpPr/>
          <p:nvPr/>
        </p:nvSpPr>
        <p:spPr>
          <a:xfrm>
            <a:off x="1761671" y="3630386"/>
            <a:ext cx="22733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bid</a:t>
            </a:r>
            <a:r>
              <a:rPr lang="en-US" altLang="zh-CN" dirty="0"/>
              <a:t> (</a:t>
            </a:r>
            <a:r>
              <a:rPr lang="zh-CN" altLang="en-US" dirty="0"/>
              <a:t>图书编号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697C61A-DB55-7BA9-4C15-D0AFD62725C5}"/>
              </a:ext>
            </a:extLst>
          </p:cNvPr>
          <p:cNvSpPr/>
          <p:nvPr/>
        </p:nvSpPr>
        <p:spPr>
          <a:xfrm>
            <a:off x="1162957" y="4475843"/>
            <a:ext cx="22733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(</a:t>
            </a:r>
            <a:r>
              <a:rPr lang="zh-CN" altLang="en-US" dirty="0"/>
              <a:t>书名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658BF4-7C47-D4F2-98FC-1FEFDD1C0353}"/>
              </a:ext>
            </a:extLst>
          </p:cNvPr>
          <p:cNvSpPr/>
          <p:nvPr/>
        </p:nvSpPr>
        <p:spPr>
          <a:xfrm>
            <a:off x="1866900" y="5321300"/>
            <a:ext cx="22733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 (</a:t>
            </a:r>
            <a:r>
              <a:rPr lang="zh-CN" altLang="en-US" dirty="0"/>
              <a:t>作者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F091098-63F3-71A4-DD39-62C173055F4F}"/>
              </a:ext>
            </a:extLst>
          </p:cNvPr>
          <p:cNvSpPr/>
          <p:nvPr/>
        </p:nvSpPr>
        <p:spPr>
          <a:xfrm>
            <a:off x="3436257" y="6070600"/>
            <a:ext cx="24765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category (</a:t>
            </a:r>
            <a:r>
              <a:rPr lang="zh-CN" altLang="en-US" dirty="0"/>
              <a:t>类别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929F5A4-3533-6D7F-E4A2-25C506900A56}"/>
              </a:ext>
            </a:extLst>
          </p:cNvPr>
          <p:cNvSpPr/>
          <p:nvPr/>
        </p:nvSpPr>
        <p:spPr>
          <a:xfrm>
            <a:off x="6096000" y="6070600"/>
            <a:ext cx="2570844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(</a:t>
            </a:r>
            <a:r>
              <a:rPr lang="zh-CN" altLang="en-US" dirty="0"/>
              <a:t>在库状态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2E6436F-7798-1869-2916-81BB22B1F966}"/>
              </a:ext>
            </a:extLst>
          </p:cNvPr>
          <p:cNvSpPr/>
          <p:nvPr/>
        </p:nvSpPr>
        <p:spPr>
          <a:xfrm>
            <a:off x="8293100" y="5470979"/>
            <a:ext cx="22733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borrowedCnt</a:t>
            </a:r>
            <a:r>
              <a:rPr lang="en-US" altLang="zh-CN" dirty="0"/>
              <a:t> (</a:t>
            </a:r>
            <a:r>
              <a:rPr lang="zh-CN" altLang="en-US" dirty="0"/>
              <a:t>出借次数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8C6EFAA-DE61-07E3-1DD9-BA5977F4D56D}"/>
              </a:ext>
            </a:extLst>
          </p:cNvPr>
          <p:cNvSpPr/>
          <p:nvPr/>
        </p:nvSpPr>
        <p:spPr>
          <a:xfrm>
            <a:off x="8845550" y="4623254"/>
            <a:ext cx="241300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(</a:t>
            </a:r>
            <a:r>
              <a:rPr lang="zh-CN" altLang="en-US" dirty="0"/>
              <a:t>出版年份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DFC6D95-1974-72A9-6472-8761120EFC18}"/>
              </a:ext>
            </a:extLst>
          </p:cNvPr>
          <p:cNvSpPr/>
          <p:nvPr/>
        </p:nvSpPr>
        <p:spPr>
          <a:xfrm>
            <a:off x="9074150" y="3775529"/>
            <a:ext cx="2508250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 (</a:t>
            </a:r>
            <a:r>
              <a:rPr lang="zh-CN" altLang="en-US" dirty="0"/>
              <a:t>入库年份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163333B-4A67-D247-3ED2-84F50E8407A1}"/>
              </a:ext>
            </a:extLst>
          </p:cNvPr>
          <p:cNvSpPr/>
          <p:nvPr/>
        </p:nvSpPr>
        <p:spPr>
          <a:xfrm>
            <a:off x="9074150" y="2912836"/>
            <a:ext cx="2024742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is_active</a:t>
            </a:r>
            <a:r>
              <a:rPr lang="en-US" altLang="zh-CN" dirty="0"/>
              <a:t> (</a:t>
            </a:r>
            <a:r>
              <a:rPr lang="zh-CN" altLang="en-US" dirty="0"/>
              <a:t>是否已下架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958DE9-2DD8-4C49-6298-99103995287E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034971" y="4005036"/>
            <a:ext cx="575821" cy="76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752BB20-AD13-F6B2-4170-F86B32149ECD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3436257" y="4773386"/>
            <a:ext cx="1174535" cy="77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94A84-9D3F-3D82-7444-A1CFE76244C2}"/>
              </a:ext>
            </a:extLst>
          </p:cNvPr>
          <p:cNvCxnSpPr>
            <a:cxnSpLocks/>
          </p:cNvCxnSpPr>
          <p:nvPr/>
        </p:nvCxnSpPr>
        <p:spPr>
          <a:xfrm flipH="1">
            <a:off x="4168107" y="4773386"/>
            <a:ext cx="442685" cy="922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49F9098-5363-3CBF-CB16-10941DA677D4}"/>
              </a:ext>
            </a:extLst>
          </p:cNvPr>
          <p:cNvCxnSpPr>
            <a:cxnSpLocks/>
          </p:cNvCxnSpPr>
          <p:nvPr/>
        </p:nvCxnSpPr>
        <p:spPr>
          <a:xfrm flipH="1">
            <a:off x="4702414" y="5244193"/>
            <a:ext cx="443593" cy="826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0C3B80C-D749-1BF8-0E3C-A7AD84D9BEC9}"/>
              </a:ext>
            </a:extLst>
          </p:cNvPr>
          <p:cNvCxnSpPr>
            <a:cxnSpLocks/>
          </p:cNvCxnSpPr>
          <p:nvPr/>
        </p:nvCxnSpPr>
        <p:spPr>
          <a:xfrm>
            <a:off x="5810489" y="5225143"/>
            <a:ext cx="1598840" cy="845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9727E4A-A449-63FE-336E-AEE3AF422073}"/>
              </a:ext>
            </a:extLst>
          </p:cNvPr>
          <p:cNvCxnSpPr>
            <a:cxnSpLocks/>
          </p:cNvCxnSpPr>
          <p:nvPr/>
        </p:nvCxnSpPr>
        <p:spPr>
          <a:xfrm>
            <a:off x="6635535" y="4997904"/>
            <a:ext cx="2018389" cy="582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D4D086E-4FE1-8EFA-2CCE-8158A9DAD11E}"/>
              </a:ext>
            </a:extLst>
          </p:cNvPr>
          <p:cNvCxnSpPr>
            <a:cxnSpLocks/>
          </p:cNvCxnSpPr>
          <p:nvPr/>
        </p:nvCxnSpPr>
        <p:spPr>
          <a:xfrm>
            <a:off x="6635535" y="4773386"/>
            <a:ext cx="2237922" cy="224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F312C7-1ED8-A314-8163-254ADFA67A76}"/>
              </a:ext>
            </a:extLst>
          </p:cNvPr>
          <p:cNvCxnSpPr>
            <a:cxnSpLocks/>
          </p:cNvCxnSpPr>
          <p:nvPr/>
        </p:nvCxnSpPr>
        <p:spPr>
          <a:xfrm flipV="1">
            <a:off x="6609909" y="4150179"/>
            <a:ext cx="2492148" cy="510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1C7179-88B5-A40F-7936-9C02FD36276A}"/>
              </a:ext>
            </a:extLst>
          </p:cNvPr>
          <p:cNvCxnSpPr>
            <a:cxnSpLocks/>
          </p:cNvCxnSpPr>
          <p:nvPr/>
        </p:nvCxnSpPr>
        <p:spPr>
          <a:xfrm flipV="1">
            <a:off x="6622722" y="3287486"/>
            <a:ext cx="2479335" cy="1226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EA7924EC-F4F8-4F66-8529-F4821940498A}"/>
              </a:ext>
            </a:extLst>
          </p:cNvPr>
          <p:cNvSpPr/>
          <p:nvPr/>
        </p:nvSpPr>
        <p:spPr>
          <a:xfrm>
            <a:off x="8934450" y="1485446"/>
            <a:ext cx="3067050" cy="61459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is_active</a:t>
            </a:r>
            <a:r>
              <a:rPr lang="en-US" altLang="zh-CN" dirty="0"/>
              <a:t> (</a:t>
            </a:r>
            <a:r>
              <a:rPr lang="zh-CN" altLang="en-US" dirty="0"/>
              <a:t>用户状态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6C46303-E28C-28BD-D33A-2765ABF51477}"/>
              </a:ext>
            </a:extLst>
          </p:cNvPr>
          <p:cNvSpPr/>
          <p:nvPr/>
        </p:nvSpPr>
        <p:spPr>
          <a:xfrm>
            <a:off x="9261715" y="860953"/>
            <a:ext cx="2024742" cy="4755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last_name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13CF310-65BA-F5A0-939D-D7756B84B8C2}"/>
              </a:ext>
            </a:extLst>
          </p:cNvPr>
          <p:cNvSpPr/>
          <p:nvPr/>
        </p:nvSpPr>
        <p:spPr>
          <a:xfrm>
            <a:off x="9210675" y="203476"/>
            <a:ext cx="1751692" cy="45584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first_name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F32B7E4-7B76-182E-57A4-4CB685B62929}"/>
              </a:ext>
            </a:extLst>
          </p:cNvPr>
          <p:cNvSpPr/>
          <p:nvPr/>
        </p:nvSpPr>
        <p:spPr>
          <a:xfrm>
            <a:off x="6659280" y="782638"/>
            <a:ext cx="2024742" cy="50890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7EFCE79-0418-D50E-597D-E793232F674C}"/>
              </a:ext>
            </a:extLst>
          </p:cNvPr>
          <p:cNvSpPr/>
          <p:nvPr/>
        </p:nvSpPr>
        <p:spPr>
          <a:xfrm>
            <a:off x="6636147" y="63270"/>
            <a:ext cx="1211942" cy="45584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B887869-4541-2C7A-8A39-65F8F2FBD410}"/>
              </a:ext>
            </a:extLst>
          </p:cNvPr>
          <p:cNvSpPr/>
          <p:nvPr/>
        </p:nvSpPr>
        <p:spPr>
          <a:xfrm>
            <a:off x="2422070" y="144461"/>
            <a:ext cx="1807029" cy="749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Username (</a:t>
            </a:r>
            <a:r>
              <a:rPr lang="zh-CN" altLang="en-US" dirty="0"/>
              <a:t>用户名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E0A939B-DCDB-EEFA-F5CE-5A09D0B79FE3}"/>
              </a:ext>
            </a:extLst>
          </p:cNvPr>
          <p:cNvSpPr/>
          <p:nvPr/>
        </p:nvSpPr>
        <p:spPr>
          <a:xfrm>
            <a:off x="1647879" y="1041399"/>
            <a:ext cx="2149421" cy="56651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id </a:t>
            </a:r>
            <a:r>
              <a:rPr lang="en-US" altLang="zh-CN" dirty="0"/>
              <a:t>(</a:t>
            </a:r>
            <a:r>
              <a:rPr lang="zh-CN" altLang="en-US" dirty="0"/>
              <a:t>用户编号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7EEA45C-3B25-29F0-A135-AF9323EE8EA2}"/>
              </a:ext>
            </a:extLst>
          </p:cNvPr>
          <p:cNvSpPr/>
          <p:nvPr/>
        </p:nvSpPr>
        <p:spPr>
          <a:xfrm>
            <a:off x="4308928" y="72572"/>
            <a:ext cx="2024742" cy="50210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536EDF9-1BC8-2CE9-7E7F-8F4B2E542661}"/>
              </a:ext>
            </a:extLst>
          </p:cNvPr>
          <p:cNvSpPr/>
          <p:nvPr/>
        </p:nvSpPr>
        <p:spPr>
          <a:xfrm>
            <a:off x="7214054" y="2084162"/>
            <a:ext cx="2024742" cy="50890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Studentno</a:t>
            </a:r>
            <a:r>
              <a:rPr lang="zh-CN" altLang="en-US" dirty="0"/>
              <a:t>（学号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ECB2B50-DDF0-3A05-B466-107ECA0EF4FD}"/>
              </a:ext>
            </a:extLst>
          </p:cNvPr>
          <p:cNvSpPr/>
          <p:nvPr/>
        </p:nvSpPr>
        <p:spPr>
          <a:xfrm>
            <a:off x="2918491" y="2067682"/>
            <a:ext cx="1211942" cy="4558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bid</a:t>
            </a:r>
            <a:endParaRPr lang="zh-CN" altLang="en-US" u="sng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C6163C6-2835-8877-9EC8-B109E945973C}"/>
              </a:ext>
            </a:extLst>
          </p:cNvPr>
          <p:cNvSpPr/>
          <p:nvPr/>
        </p:nvSpPr>
        <p:spPr>
          <a:xfrm>
            <a:off x="4309532" y="2308907"/>
            <a:ext cx="1211942" cy="4558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92D00B7-CF7E-905E-ED2D-5B7836FF6933}"/>
              </a:ext>
            </a:extLst>
          </p:cNvPr>
          <p:cNvSpPr/>
          <p:nvPr/>
        </p:nvSpPr>
        <p:spPr>
          <a:xfrm>
            <a:off x="441082" y="2100036"/>
            <a:ext cx="2149421" cy="4558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databorrow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55F816F-F01C-D02E-536A-D636B33E1BCB}"/>
              </a:ext>
            </a:extLst>
          </p:cNvPr>
          <p:cNvSpPr/>
          <p:nvPr/>
        </p:nvSpPr>
        <p:spPr>
          <a:xfrm>
            <a:off x="113094" y="2662237"/>
            <a:ext cx="2149421" cy="4558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datereturn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89654A2-0559-7D71-9366-16EC0A0D44B8}"/>
              </a:ext>
            </a:extLst>
          </p:cNvPr>
          <p:cNvSpPr/>
          <p:nvPr/>
        </p:nvSpPr>
        <p:spPr>
          <a:xfrm>
            <a:off x="607088" y="3216271"/>
            <a:ext cx="2149421" cy="4558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expired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51B8917-7FE3-9D29-69F5-8F8D00102D88}"/>
              </a:ext>
            </a:extLst>
          </p:cNvPr>
          <p:cNvCxnSpPr>
            <a:cxnSpLocks/>
            <a:stCxn id="6" idx="1"/>
            <a:endCxn id="59" idx="5"/>
          </p:cNvCxnSpPr>
          <p:nvPr/>
        </p:nvCxnSpPr>
        <p:spPr>
          <a:xfrm flipH="1" flipV="1">
            <a:off x="3952948" y="2456767"/>
            <a:ext cx="642637" cy="830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412A2A4-8823-8695-7437-1512EE4E9F6A}"/>
              </a:ext>
            </a:extLst>
          </p:cNvPr>
          <p:cNvCxnSpPr>
            <a:cxnSpLocks/>
            <a:stCxn id="6" idx="1"/>
            <a:endCxn id="60" idx="4"/>
          </p:cNvCxnSpPr>
          <p:nvPr/>
        </p:nvCxnSpPr>
        <p:spPr>
          <a:xfrm flipV="1">
            <a:off x="4595585" y="2764748"/>
            <a:ext cx="319918" cy="522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78A23B0-D7E9-E7CF-1517-6CEA010CA0D1}"/>
              </a:ext>
            </a:extLst>
          </p:cNvPr>
          <p:cNvCxnSpPr>
            <a:cxnSpLocks/>
            <a:stCxn id="6" idx="1"/>
            <a:endCxn id="61" idx="6"/>
          </p:cNvCxnSpPr>
          <p:nvPr/>
        </p:nvCxnSpPr>
        <p:spPr>
          <a:xfrm flipH="1" flipV="1">
            <a:off x="2590503" y="2327957"/>
            <a:ext cx="2005082" cy="959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848C7D2-F99C-BFED-53D3-94DEBAA57836}"/>
              </a:ext>
            </a:extLst>
          </p:cNvPr>
          <p:cNvCxnSpPr>
            <a:stCxn id="6" idx="1"/>
            <a:endCxn id="62" idx="6"/>
          </p:cNvCxnSpPr>
          <p:nvPr/>
        </p:nvCxnSpPr>
        <p:spPr>
          <a:xfrm flipH="1" flipV="1">
            <a:off x="2262515" y="2890158"/>
            <a:ext cx="2333070" cy="397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4A847B3-AE1B-B138-4F04-989BB8107103}"/>
              </a:ext>
            </a:extLst>
          </p:cNvPr>
          <p:cNvCxnSpPr>
            <a:stCxn id="6" idx="1"/>
            <a:endCxn id="63" idx="6"/>
          </p:cNvCxnSpPr>
          <p:nvPr/>
        </p:nvCxnSpPr>
        <p:spPr>
          <a:xfrm flipH="1">
            <a:off x="2756509" y="3287486"/>
            <a:ext cx="1839076" cy="156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36D4A5-D80D-1BF1-2B01-B3906E234515}"/>
              </a:ext>
            </a:extLst>
          </p:cNvPr>
          <p:cNvCxnSpPr>
            <a:cxnSpLocks/>
          </p:cNvCxnSpPr>
          <p:nvPr/>
        </p:nvCxnSpPr>
        <p:spPr>
          <a:xfrm flipH="1" flipV="1">
            <a:off x="3825207" y="1324655"/>
            <a:ext cx="785586" cy="400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28E233-7760-4FD6-7CE1-337627699DD6}"/>
              </a:ext>
            </a:extLst>
          </p:cNvPr>
          <p:cNvCxnSpPr>
            <a:cxnSpLocks/>
          </p:cNvCxnSpPr>
          <p:nvPr/>
        </p:nvCxnSpPr>
        <p:spPr>
          <a:xfrm flipH="1" flipV="1">
            <a:off x="4096896" y="739773"/>
            <a:ext cx="513897" cy="985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2347006-7496-BC64-53BC-1348AE357DF2}"/>
              </a:ext>
            </a:extLst>
          </p:cNvPr>
          <p:cNvCxnSpPr>
            <a:cxnSpLocks/>
          </p:cNvCxnSpPr>
          <p:nvPr/>
        </p:nvCxnSpPr>
        <p:spPr>
          <a:xfrm flipH="1" flipV="1">
            <a:off x="5545603" y="601209"/>
            <a:ext cx="77562" cy="672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0649610-CACF-991B-879B-B60F7AC03091}"/>
              </a:ext>
            </a:extLst>
          </p:cNvPr>
          <p:cNvCxnSpPr>
            <a:cxnSpLocks/>
          </p:cNvCxnSpPr>
          <p:nvPr/>
        </p:nvCxnSpPr>
        <p:spPr>
          <a:xfrm flipV="1">
            <a:off x="5623165" y="452355"/>
            <a:ext cx="1218374" cy="821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432AE24-E7BE-CF0E-0241-77F4E780C1F6}"/>
              </a:ext>
            </a:extLst>
          </p:cNvPr>
          <p:cNvCxnSpPr>
            <a:cxnSpLocks/>
          </p:cNvCxnSpPr>
          <p:nvPr/>
        </p:nvCxnSpPr>
        <p:spPr>
          <a:xfrm flipV="1">
            <a:off x="5623165" y="431396"/>
            <a:ext cx="3615417" cy="842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A2F34B8-978D-5D13-29E7-B92E02B1EC6F}"/>
              </a:ext>
            </a:extLst>
          </p:cNvPr>
          <p:cNvCxnSpPr>
            <a:cxnSpLocks/>
          </p:cNvCxnSpPr>
          <p:nvPr/>
        </p:nvCxnSpPr>
        <p:spPr>
          <a:xfrm flipV="1">
            <a:off x="6635536" y="1246640"/>
            <a:ext cx="441779" cy="47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C3FCD4-7C54-9C3A-0F4C-B4669797A55F}"/>
              </a:ext>
            </a:extLst>
          </p:cNvPr>
          <p:cNvCxnSpPr>
            <a:cxnSpLocks/>
          </p:cNvCxnSpPr>
          <p:nvPr/>
        </p:nvCxnSpPr>
        <p:spPr>
          <a:xfrm>
            <a:off x="6635536" y="1725386"/>
            <a:ext cx="606425" cy="613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DEA49D8-C16A-28CE-202B-E1F75F04B294}"/>
              </a:ext>
            </a:extLst>
          </p:cNvPr>
          <p:cNvCxnSpPr>
            <a:cxnSpLocks/>
          </p:cNvCxnSpPr>
          <p:nvPr/>
        </p:nvCxnSpPr>
        <p:spPr>
          <a:xfrm>
            <a:off x="6635536" y="1725386"/>
            <a:ext cx="2326821" cy="67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6DD987A-04EE-5A69-46EB-1FCE96BD95B5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635536" y="1098713"/>
            <a:ext cx="2626179" cy="626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E5AF14-D3B0-2111-FC3E-1A8A7BC198D0}"/>
              </a:ext>
            </a:extLst>
          </p:cNvPr>
          <p:cNvSpPr txBox="1"/>
          <p:nvPr/>
        </p:nvSpPr>
        <p:spPr>
          <a:xfrm>
            <a:off x="5556250" y="2368550"/>
            <a:ext cx="4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02B31C5-00F1-CBD4-B86D-D590C0301098}"/>
              </a:ext>
            </a:extLst>
          </p:cNvPr>
          <p:cNvSpPr txBox="1"/>
          <p:nvPr/>
        </p:nvSpPr>
        <p:spPr>
          <a:xfrm>
            <a:off x="5569279" y="3859768"/>
            <a:ext cx="4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6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Melissa YANG</dc:creator>
  <cp:lastModifiedBy>Melissa YANG</cp:lastModifiedBy>
  <cp:revision>1</cp:revision>
  <dcterms:created xsi:type="dcterms:W3CDTF">2024-05-11T16:06:40Z</dcterms:created>
  <dcterms:modified xsi:type="dcterms:W3CDTF">2024-05-11T16:06:49Z</dcterms:modified>
</cp:coreProperties>
</file>