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8934B-E13A-4375-8AE9-D31EC53B240E}" v="457" dt="2022-01-23T20:52:34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Ábra 3" descr="Kutya körvonalas">
            <a:extLst>
              <a:ext uri="{FF2B5EF4-FFF2-40B4-BE49-F238E27FC236}">
                <a16:creationId xmlns:a16="http://schemas.microsoft.com/office/drawing/2014/main" id="{70D79AF4-C08E-4E6A-87E5-C05E24A66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0" y="447676"/>
            <a:ext cx="914400" cy="914400"/>
          </a:xfrm>
          <a:prstGeom prst="rect">
            <a:avLst/>
          </a:prstGeom>
        </p:spPr>
      </p:pic>
      <p:pic>
        <p:nvPicPr>
          <p:cNvPr id="5" name="Ábra 5" descr="Blog körvonalas">
            <a:extLst>
              <a:ext uri="{FF2B5EF4-FFF2-40B4-BE49-F238E27FC236}">
                <a16:creationId xmlns:a16="http://schemas.microsoft.com/office/drawing/2014/main" id="{6E4E5AD4-6603-4A22-B7CE-9D03C27F3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800" y="54771"/>
            <a:ext cx="1950242" cy="1950242"/>
          </a:xfrm>
          <a:prstGeom prst="rect">
            <a:avLst/>
          </a:prstGeom>
        </p:spPr>
      </p:pic>
      <p:pic>
        <p:nvPicPr>
          <p:cNvPr id="6" name="Kép 6" descr="Fiatal fiú kéz a haest">
            <a:extLst>
              <a:ext uri="{FF2B5EF4-FFF2-40B4-BE49-F238E27FC236}">
                <a16:creationId xmlns:a16="http://schemas.microsoft.com/office/drawing/2014/main" id="{64542138-B87D-4542-A8B6-C2E68F409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579" y="573882"/>
            <a:ext cx="603808" cy="1578768"/>
          </a:xfrm>
          <a:prstGeom prst="rect">
            <a:avLst/>
          </a:prstGeom>
        </p:spPr>
      </p:pic>
      <p:pic>
        <p:nvPicPr>
          <p:cNvPr id="7" name="Ábra 5" descr="Blog körvonalas">
            <a:extLst>
              <a:ext uri="{FF2B5EF4-FFF2-40B4-BE49-F238E27FC236}">
                <a16:creationId xmlns:a16="http://schemas.microsoft.com/office/drawing/2014/main" id="{A092BCED-D67E-4F3C-BA05-0B8DCE53D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5894" y="2209799"/>
            <a:ext cx="914400" cy="914400"/>
          </a:xfrm>
          <a:prstGeom prst="rect">
            <a:avLst/>
          </a:prstGeom>
        </p:spPr>
      </p:pic>
      <p:pic>
        <p:nvPicPr>
          <p:cNvPr id="8" name="Kép 8" descr="Gazdira váró kutyák adatainak rögzítése">
            <a:extLst>
              <a:ext uri="{FF2B5EF4-FFF2-40B4-BE49-F238E27FC236}">
                <a16:creationId xmlns:a16="http://schemas.microsoft.com/office/drawing/2014/main" id="{4979821E-0417-47C6-A02A-877D24F47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712" y="2533650"/>
            <a:ext cx="1814513" cy="1778794"/>
          </a:xfrm>
          <a:prstGeom prst="rect">
            <a:avLst/>
          </a:prstGeom>
        </p:spPr>
      </p:pic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4AF3580C-6683-4C68-958C-BECCF65FE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77016"/>
              </p:ext>
            </p:extLst>
          </p:nvPr>
        </p:nvGraphicFramePr>
        <p:xfrm>
          <a:off x="571024" y="508063"/>
          <a:ext cx="1347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748">
                  <a:extLst>
                    <a:ext uri="{9D8B030D-6E8A-4147-A177-3AD203B41FA5}">
                      <a16:colId xmlns:a16="http://schemas.microsoft.com/office/drawing/2014/main" val="2690610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Menhely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84298"/>
                  </a:ext>
                </a:extLst>
              </a:tr>
            </a:tbl>
          </a:graphicData>
        </a:graphic>
      </p:graphicFrame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D3B7347F-6CCC-4693-A19F-7C0C8C0E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53585"/>
              </p:ext>
            </p:extLst>
          </p:nvPr>
        </p:nvGraphicFramePr>
        <p:xfrm>
          <a:off x="10417492" y="508064"/>
          <a:ext cx="1239151" cy="37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51">
                  <a:extLst>
                    <a:ext uri="{9D8B030D-6E8A-4147-A177-3AD203B41FA5}">
                      <a16:colId xmlns:a16="http://schemas.microsoft.com/office/drawing/2014/main" val="142810170"/>
                    </a:ext>
                  </a:extLst>
                </a:gridCol>
              </a:tblGrid>
              <a:tr h="375046">
                <a:tc>
                  <a:txBody>
                    <a:bodyPr/>
                    <a:lstStyle/>
                    <a:p>
                      <a:r>
                        <a:rPr lang="hu-HU" dirty="0"/>
                        <a:t>Gazdijelölt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30768"/>
                  </a:ext>
                </a:extLst>
              </a:tr>
            </a:tbl>
          </a:graphicData>
        </a:graphic>
      </p:graphicFrame>
      <p:pic>
        <p:nvPicPr>
          <p:cNvPr id="102" name="Ábra 102" descr="Angyalarc körvonal körvonalas">
            <a:extLst>
              <a:ext uri="{FF2B5EF4-FFF2-40B4-BE49-F238E27FC236}">
                <a16:creationId xmlns:a16="http://schemas.microsoft.com/office/drawing/2014/main" id="{0C7F5B8A-3B71-44CA-8EF1-C44FD0293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7488" y="5353050"/>
            <a:ext cx="914400" cy="914400"/>
          </a:xfrm>
          <a:prstGeom prst="rect">
            <a:avLst/>
          </a:prstGeom>
        </p:spPr>
      </p:pic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FD5D6603-21DD-4700-9B9C-C019AF3ED1B6}"/>
              </a:ext>
            </a:extLst>
          </p:cNvPr>
          <p:cNvSpPr txBox="1"/>
          <p:nvPr/>
        </p:nvSpPr>
        <p:spPr>
          <a:xfrm>
            <a:off x="10379869" y="4700587"/>
            <a:ext cx="1302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Admin</a:t>
            </a:r>
            <a:endParaRPr lang="hu-HU" dirty="0" err="1">
              <a:cs typeface="Calibri"/>
            </a:endParaRPr>
          </a:p>
        </p:txBody>
      </p:sp>
      <p:pic>
        <p:nvPicPr>
          <p:cNvPr id="104" name="Ábra 104" descr="Hős férfi egyszínű kitöltéssel">
            <a:extLst>
              <a:ext uri="{FF2B5EF4-FFF2-40B4-BE49-F238E27FC236}">
                <a16:creationId xmlns:a16="http://schemas.microsoft.com/office/drawing/2014/main" id="{BD476481-BC92-42D9-8D0A-A6ABACD76C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2143" y="971550"/>
            <a:ext cx="914400" cy="914400"/>
          </a:xfrm>
          <a:prstGeom prst="rect">
            <a:avLst/>
          </a:prstGeom>
        </p:spPr>
      </p:pic>
      <p:sp>
        <p:nvSpPr>
          <p:cNvPr id="140" name="Nyíl: jobbra mutató 139">
            <a:extLst>
              <a:ext uri="{FF2B5EF4-FFF2-40B4-BE49-F238E27FC236}">
                <a16:creationId xmlns:a16="http://schemas.microsoft.com/office/drawing/2014/main" id="{FE32FD49-D011-4B2D-B69F-BA08F79CF1F9}"/>
              </a:ext>
            </a:extLst>
          </p:cNvPr>
          <p:cNvSpPr/>
          <p:nvPr/>
        </p:nvSpPr>
        <p:spPr>
          <a:xfrm rot="-780000">
            <a:off x="3416047" y="960215"/>
            <a:ext cx="1619249" cy="57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</a:t>
            </a:r>
            <a:endParaRPr lang="hu-HU" dirty="0"/>
          </a:p>
        </p:txBody>
      </p:sp>
      <p:sp>
        <p:nvSpPr>
          <p:cNvPr id="141" name="Nyíl: balra mutató 140">
            <a:extLst>
              <a:ext uri="{FF2B5EF4-FFF2-40B4-BE49-F238E27FC236}">
                <a16:creationId xmlns:a16="http://schemas.microsoft.com/office/drawing/2014/main" id="{54009223-FB07-4779-9632-10261B00769B}"/>
              </a:ext>
            </a:extLst>
          </p:cNvPr>
          <p:cNvSpPr/>
          <p:nvPr/>
        </p:nvSpPr>
        <p:spPr>
          <a:xfrm>
            <a:off x="7511796" y="722090"/>
            <a:ext cx="1678780" cy="488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</a:t>
            </a:r>
            <a:endParaRPr lang="hu-HU" dirty="0"/>
          </a:p>
        </p:txBody>
      </p:sp>
      <p:pic>
        <p:nvPicPr>
          <p:cNvPr id="144" name="Ábra 144" descr="Szem egyszínű kitöltéssel">
            <a:extLst>
              <a:ext uri="{FF2B5EF4-FFF2-40B4-BE49-F238E27FC236}">
                <a16:creationId xmlns:a16="http://schemas.microsoft.com/office/drawing/2014/main" id="{77F52338-F7A5-4850-8EBD-D62D6ED977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2144" y="5067300"/>
            <a:ext cx="914400" cy="914400"/>
          </a:xfrm>
          <a:prstGeom prst="rect">
            <a:avLst/>
          </a:prstGeom>
        </p:spPr>
      </p:pic>
      <p:graphicFrame>
        <p:nvGraphicFramePr>
          <p:cNvPr id="150" name="Táblázat 10">
            <a:extLst>
              <a:ext uri="{FF2B5EF4-FFF2-40B4-BE49-F238E27FC236}">
                <a16:creationId xmlns:a16="http://schemas.microsoft.com/office/drawing/2014/main" id="{EE0BBA57-B717-4AB8-964A-93261B02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47118"/>
              </p:ext>
            </p:extLst>
          </p:nvPr>
        </p:nvGraphicFramePr>
        <p:xfrm>
          <a:off x="511968" y="5072062"/>
          <a:ext cx="13394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452">
                  <a:extLst>
                    <a:ext uri="{9D8B030D-6E8A-4147-A177-3AD203B41FA5}">
                      <a16:colId xmlns:a16="http://schemas.microsoft.com/office/drawing/2014/main" val="142810170"/>
                    </a:ext>
                  </a:extLst>
                </a:gridCol>
              </a:tblGrid>
              <a:tr h="446484">
                <a:tc>
                  <a:txBody>
                    <a:bodyPr/>
                    <a:lstStyle/>
                    <a:p>
                      <a:r>
                        <a:rPr lang="hu-HU" dirty="0"/>
                        <a:t>nem regisztrált látogató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30768"/>
                  </a:ext>
                </a:extLst>
              </a:tr>
            </a:tbl>
          </a:graphicData>
        </a:graphic>
      </p:graphicFrame>
      <p:sp>
        <p:nvSpPr>
          <p:cNvPr id="151" name="Nyíl: jobbra mutató 150">
            <a:extLst>
              <a:ext uri="{FF2B5EF4-FFF2-40B4-BE49-F238E27FC236}">
                <a16:creationId xmlns:a16="http://schemas.microsoft.com/office/drawing/2014/main" id="{5D5CC98C-8ACC-446F-A13A-51A4AD17918E}"/>
              </a:ext>
            </a:extLst>
          </p:cNvPr>
          <p:cNvSpPr/>
          <p:nvPr/>
        </p:nvSpPr>
        <p:spPr>
          <a:xfrm rot="1680000">
            <a:off x="2819909" y="2248885"/>
            <a:ext cx="2155029" cy="97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Kutyák adatainak rögzítése, módosítása, lekérdezése</a:t>
            </a:r>
          </a:p>
        </p:txBody>
      </p:sp>
      <p:sp>
        <p:nvSpPr>
          <p:cNvPr id="152" name="Nyíl: balra mutató 151">
            <a:extLst>
              <a:ext uri="{FF2B5EF4-FFF2-40B4-BE49-F238E27FC236}">
                <a16:creationId xmlns:a16="http://schemas.microsoft.com/office/drawing/2014/main" id="{6CE44538-9816-4566-BC9D-12117174E926}"/>
              </a:ext>
            </a:extLst>
          </p:cNvPr>
          <p:cNvSpPr/>
          <p:nvPr/>
        </p:nvSpPr>
        <p:spPr>
          <a:xfrm rot="-1860000">
            <a:off x="7059358" y="2103216"/>
            <a:ext cx="2536030" cy="988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Lekérdezés és adatok mentése</a:t>
            </a:r>
          </a:p>
        </p:txBody>
      </p:sp>
      <p:pic>
        <p:nvPicPr>
          <p:cNvPr id="153" name="Ábra 153" descr="Átvitel1 körvonalas">
            <a:extLst>
              <a:ext uri="{FF2B5EF4-FFF2-40B4-BE49-F238E27FC236}">
                <a16:creationId xmlns:a16="http://schemas.microsoft.com/office/drawing/2014/main" id="{82ED706F-9466-41AC-9911-3A9B1321E7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331" y="5150644"/>
            <a:ext cx="914400" cy="914400"/>
          </a:xfrm>
          <a:prstGeom prst="rect">
            <a:avLst/>
          </a:prstGeom>
        </p:spPr>
      </p:pic>
      <p:sp>
        <p:nvSpPr>
          <p:cNvPr id="154" name="Nyíl: jobbra mutató 153">
            <a:extLst>
              <a:ext uri="{FF2B5EF4-FFF2-40B4-BE49-F238E27FC236}">
                <a16:creationId xmlns:a16="http://schemas.microsoft.com/office/drawing/2014/main" id="{2BBCC032-0B61-4B92-9803-0DE31D307309}"/>
              </a:ext>
            </a:extLst>
          </p:cNvPr>
          <p:cNvSpPr/>
          <p:nvPr/>
        </p:nvSpPr>
        <p:spPr>
          <a:xfrm>
            <a:off x="2951701" y="5258372"/>
            <a:ext cx="2131218" cy="80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cs typeface="Calibri"/>
              </a:rPr>
              <a:t>Támogatások oldalon adatok megtekintése</a:t>
            </a:r>
            <a:endParaRPr lang="hu-HU" sz="1100" dirty="0"/>
          </a:p>
        </p:txBody>
      </p:sp>
      <p:sp>
        <p:nvSpPr>
          <p:cNvPr id="157" name="Nyíl: jobbra mutató 156">
            <a:extLst>
              <a:ext uri="{FF2B5EF4-FFF2-40B4-BE49-F238E27FC236}">
                <a16:creationId xmlns:a16="http://schemas.microsoft.com/office/drawing/2014/main" id="{15A676ED-A035-4126-BB75-E38503654898}"/>
              </a:ext>
            </a:extLst>
          </p:cNvPr>
          <p:cNvSpPr/>
          <p:nvPr/>
        </p:nvSpPr>
        <p:spPr>
          <a:xfrm rot="-1920000">
            <a:off x="2761324" y="4087081"/>
            <a:ext cx="2476496" cy="845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cs typeface="Calibri"/>
              </a:rPr>
              <a:t>Hírek és képek</a:t>
            </a:r>
            <a:r>
              <a:rPr lang="hu-HU" dirty="0">
                <a:cs typeface="Calibri"/>
              </a:rPr>
              <a:t> </a:t>
            </a:r>
            <a:r>
              <a:rPr lang="hu-HU" sz="1100" dirty="0">
                <a:cs typeface="Calibri"/>
              </a:rPr>
              <a:t>megtekintése szűrés nélkül</a:t>
            </a:r>
          </a:p>
        </p:txBody>
      </p:sp>
      <p:sp>
        <p:nvSpPr>
          <p:cNvPr id="158" name="Nyíl: balra mutató 157">
            <a:extLst>
              <a:ext uri="{FF2B5EF4-FFF2-40B4-BE49-F238E27FC236}">
                <a16:creationId xmlns:a16="http://schemas.microsoft.com/office/drawing/2014/main" id="{D189248D-1666-4AB7-A254-F142662C318D}"/>
              </a:ext>
            </a:extLst>
          </p:cNvPr>
          <p:cNvSpPr/>
          <p:nvPr/>
        </p:nvSpPr>
        <p:spPr>
          <a:xfrm rot="-2340000">
            <a:off x="7085921" y="3219092"/>
            <a:ext cx="3464718" cy="690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Támogatások oldalon adatok megtekintése</a:t>
            </a:r>
          </a:p>
        </p:txBody>
      </p: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FB2D671A-3627-48A8-9F0A-8BD462F36FC3}"/>
              </a:ext>
            </a:extLst>
          </p:cNvPr>
          <p:cNvSpPr txBox="1"/>
          <p:nvPr/>
        </p:nvSpPr>
        <p:spPr>
          <a:xfrm>
            <a:off x="7200900" y="5355431"/>
            <a:ext cx="279082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Minden adathoz hozzáfér írási, olvasási joggal is. Ő ad jogosultságot minden felhasználónak.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3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175</cp:revision>
  <dcterms:created xsi:type="dcterms:W3CDTF">2022-01-23T20:02:29Z</dcterms:created>
  <dcterms:modified xsi:type="dcterms:W3CDTF">2022-01-23T20:54:32Z</dcterms:modified>
</cp:coreProperties>
</file>