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1162A-2967-4512-9C48-C57FE8BD8C0F}" v="373" dt="2022-01-23T21:25:55.668"/>
    <p1510:client id="{965934B0-8266-E490-2819-2A88508E09A1}" v="214" dt="2022-02-05T21:12:06.951"/>
    <p1510:client id="{C994F5C8-AA65-16EA-59B5-2C1AEC3CB577}" v="92" dt="2022-01-24T21:17:1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FCA5CCC-F917-4857-B776-2EA2698EF22F}"/>
              </a:ext>
            </a:extLst>
          </p:cNvPr>
          <p:cNvSpPr/>
          <p:nvPr/>
        </p:nvSpPr>
        <p:spPr>
          <a:xfrm>
            <a:off x="1066800" y="1617134"/>
            <a:ext cx="2211915" cy="825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Regisztráció adattábla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83D14B-AF34-4BDB-BC5C-30BF7A6D61C7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 dirty="0">
              <a:cs typeface="Calibri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FC936F4-2DD3-4BB6-8CC2-1893928BE222}"/>
              </a:ext>
            </a:extLst>
          </p:cNvPr>
          <p:cNvSpPr/>
          <p:nvPr/>
        </p:nvSpPr>
        <p:spPr>
          <a:xfrm>
            <a:off x="7903634" y="1722967"/>
            <a:ext cx="1418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Kutyák adattábla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5829061-B964-4B90-B30E-425B0EC1217A}"/>
              </a:ext>
            </a:extLst>
          </p:cNvPr>
          <p:cNvSpPr/>
          <p:nvPr/>
        </p:nvSpPr>
        <p:spPr>
          <a:xfrm>
            <a:off x="8332258" y="4744508"/>
            <a:ext cx="1682750" cy="889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>
                <a:cs typeface="Calibri"/>
              </a:rPr>
              <a:t>Admin</a:t>
            </a:r>
            <a:r>
              <a:rPr lang="hu-HU" dirty="0">
                <a:cs typeface="Calibri"/>
              </a:rPr>
              <a:t> adattáblája, jogosultságok</a:t>
            </a:r>
            <a:endParaRPr lang="hu-HU" dirty="0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57DB195-6393-47CF-ACC1-B6D0F93CEBA2}"/>
              </a:ext>
            </a:extLst>
          </p:cNvPr>
          <p:cNvCxnSpPr/>
          <p:nvPr/>
        </p:nvCxnSpPr>
        <p:spPr>
          <a:xfrm>
            <a:off x="3130551" y="2410883"/>
            <a:ext cx="1718733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usz 6">
            <a:extLst>
              <a:ext uri="{FF2B5EF4-FFF2-40B4-BE49-F238E27FC236}">
                <a16:creationId xmlns:a16="http://schemas.microsoft.com/office/drawing/2014/main" id="{10C7F440-F4AD-4424-B254-DF0BBFFEE86D}"/>
              </a:ext>
            </a:extLst>
          </p:cNvPr>
          <p:cNvSpPr/>
          <p:nvPr/>
        </p:nvSpPr>
        <p:spPr>
          <a:xfrm>
            <a:off x="4321176" y="3273425"/>
            <a:ext cx="3280831" cy="182033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Adat lekérdezés, felrögzítés, mentés</a:t>
            </a:r>
            <a:endParaRPr lang="hu-HU" dirty="0" err="1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8923CE0-3087-40BC-A13A-A341685DBB11}"/>
              </a:ext>
            </a:extLst>
          </p:cNvPr>
          <p:cNvCxnSpPr/>
          <p:nvPr/>
        </p:nvCxnSpPr>
        <p:spPr>
          <a:xfrm flipH="1">
            <a:off x="6965950" y="2675467"/>
            <a:ext cx="1096433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CB40CA19-30DC-4B29-9DA3-CC0E61EDFAF7}"/>
              </a:ext>
            </a:extLst>
          </p:cNvPr>
          <p:cNvSpPr/>
          <p:nvPr/>
        </p:nvSpPr>
        <p:spPr>
          <a:xfrm>
            <a:off x="6099175" y="1082676"/>
            <a:ext cx="1153583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000" dirty="0">
                <a:ea typeface="+mn-lt"/>
                <a:cs typeface="+mn-lt"/>
              </a:rPr>
              <a:t>egyed ID</a:t>
            </a:r>
            <a:r>
              <a:rPr lang="hu-HU" dirty="0">
                <a:ea typeface="+mn-lt"/>
                <a:cs typeface="+mn-lt"/>
              </a:rPr>
              <a:t>-</a:t>
            </a:r>
            <a:r>
              <a:rPr lang="hu-HU" sz="1000" dirty="0">
                <a:ea typeface="+mn-lt"/>
                <a:cs typeface="+mn-lt"/>
              </a:rPr>
              <a:t>ja</a:t>
            </a:r>
            <a:endParaRPr lang="hu-HU" sz="1000">
              <a:cs typeface="Calibri" panose="020F0502020204030204"/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F72A5B1-0B43-43A1-87FC-9EB8E9B8B504}"/>
              </a:ext>
            </a:extLst>
          </p:cNvPr>
          <p:cNvSpPr/>
          <p:nvPr/>
        </p:nvSpPr>
        <p:spPr>
          <a:xfrm>
            <a:off x="7104591" y="648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ea typeface="+mn-lt"/>
                <a:cs typeface="+mn-lt"/>
              </a:rPr>
              <a:t>neve</a:t>
            </a:r>
            <a:endParaRPr lang="hu-HU">
              <a:cs typeface="Calibri" panose="020F0502020204030204"/>
            </a:endParaRP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F0CE02FF-F127-4C30-A95C-4399AA067B00}"/>
              </a:ext>
            </a:extLst>
          </p:cNvPr>
          <p:cNvSpPr/>
          <p:nvPr/>
        </p:nvSpPr>
        <p:spPr>
          <a:xfrm>
            <a:off x="8247591" y="57467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neme</a:t>
            </a:r>
            <a:endParaRPr lang="hu-HU">
              <a:cs typeface="Calibri" panose="020F0502020204030204"/>
            </a:endParaRP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0D9C5D0-9547-418D-B28A-400A7664453C}"/>
              </a:ext>
            </a:extLst>
          </p:cNvPr>
          <p:cNvSpPr/>
          <p:nvPr/>
        </p:nvSpPr>
        <p:spPr>
          <a:xfrm>
            <a:off x="9327091" y="82867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Születési dátum</a:t>
            </a:r>
            <a:endParaRPr lang="hu-HU" sz="1000" dirty="0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5493FD7C-6247-4D25-B922-71B04B38ABEE}"/>
              </a:ext>
            </a:extLst>
          </p:cNvPr>
          <p:cNvSpPr/>
          <p:nvPr/>
        </p:nvSpPr>
        <p:spPr>
          <a:xfrm>
            <a:off x="10110257" y="4490509"/>
            <a:ext cx="1121833" cy="613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jogosultság</a:t>
            </a:r>
            <a:endParaRPr lang="hu-HU" sz="1000" dirty="0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1BB0F424-5FF8-458A-9BF1-6071453080C1}"/>
              </a:ext>
            </a:extLst>
          </p:cNvPr>
          <p:cNvSpPr/>
          <p:nvPr/>
        </p:nvSpPr>
        <p:spPr>
          <a:xfrm>
            <a:off x="4871507" y="32205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u="sng" dirty="0">
                <a:ea typeface="+mn-lt"/>
                <a:cs typeface="+mn-lt"/>
              </a:rPr>
              <a:t>Menhely </a:t>
            </a:r>
            <a:r>
              <a:rPr lang="hu-HU" sz="1000" u="sng" dirty="0" err="1">
                <a:ea typeface="+mn-lt"/>
                <a:cs typeface="+mn-lt"/>
              </a:rPr>
              <a:t>usernév</a:t>
            </a:r>
            <a:endParaRPr lang="hu-HU" sz="1000" u="sng" dirty="0" err="1">
              <a:cs typeface="Calibri"/>
            </a:endParaRP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4047372C-2AE0-4411-BAC5-FF6CC6BFC560}"/>
              </a:ext>
            </a:extLst>
          </p:cNvPr>
          <p:cNvSpPr/>
          <p:nvPr/>
        </p:nvSpPr>
        <p:spPr>
          <a:xfrm>
            <a:off x="3231092" y="1252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CE2CBEDB-3DF2-44C7-988F-8681EE41DCD3}"/>
              </a:ext>
            </a:extLst>
          </p:cNvPr>
          <p:cNvSpPr/>
          <p:nvPr/>
        </p:nvSpPr>
        <p:spPr>
          <a:xfrm>
            <a:off x="109007" y="902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sorszám</a:t>
            </a:r>
            <a:endParaRPr lang="hu-HU">
              <a:cs typeface="Calibri" panose="020F0502020204030204"/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30D4CE4-2768-45D0-8794-02999EC4891F}"/>
              </a:ext>
            </a:extLst>
          </p:cNvPr>
          <p:cNvSpPr/>
          <p:nvPr/>
        </p:nvSpPr>
        <p:spPr>
          <a:xfrm>
            <a:off x="1379008" y="490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szerepkör</a:t>
            </a:r>
            <a:endParaRPr lang="hu-HU" sz="1000">
              <a:cs typeface="Calibri"/>
            </a:endParaRP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EDAC6F18-FCD0-4D7B-9FF2-00A18EE99FFA}"/>
              </a:ext>
            </a:extLst>
          </p:cNvPr>
          <p:cNvSpPr/>
          <p:nvPr/>
        </p:nvSpPr>
        <p:spPr>
          <a:xfrm>
            <a:off x="2680758" y="744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név</a:t>
            </a:r>
            <a:endParaRPr lang="hu-HU" sz="1000">
              <a:cs typeface="Calibri"/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9B57E1F2-6825-486C-AB23-9D067557BCF7}"/>
              </a:ext>
            </a:extLst>
          </p:cNvPr>
          <p:cNvSpPr/>
          <p:nvPr/>
        </p:nvSpPr>
        <p:spPr>
          <a:xfrm>
            <a:off x="10448924" y="53795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táblanév</a:t>
            </a:r>
            <a:endParaRPr lang="hu-HU" sz="100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D8BFAE07-B367-429E-8892-5ABE6B105FB5}"/>
              </a:ext>
            </a:extLst>
          </p:cNvPr>
          <p:cNvSpPr/>
          <p:nvPr/>
        </p:nvSpPr>
        <p:spPr>
          <a:xfrm>
            <a:off x="9168342" y="5929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jelszó</a:t>
            </a:r>
            <a:endParaRPr lang="hu-HU" sz="100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00626DBF-07C8-4CAB-8017-8E6A0B37FEFB}"/>
              </a:ext>
            </a:extLst>
          </p:cNvPr>
          <p:cNvSpPr/>
          <p:nvPr/>
        </p:nvSpPr>
        <p:spPr>
          <a:xfrm>
            <a:off x="7972424" y="5993342"/>
            <a:ext cx="878417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58F29A0-9D42-42E3-94CE-CD0A2A985C43}"/>
              </a:ext>
            </a:extLst>
          </p:cNvPr>
          <p:cNvSpPr txBox="1"/>
          <p:nvPr/>
        </p:nvSpPr>
        <p:spPr>
          <a:xfrm>
            <a:off x="4745567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DA75F8C5-A509-438E-B3C5-8E7FE9016B70}"/>
              </a:ext>
            </a:extLst>
          </p:cNvPr>
          <p:cNvSpPr/>
          <p:nvPr/>
        </p:nvSpPr>
        <p:spPr>
          <a:xfrm>
            <a:off x="3633257" y="1865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E-mail </a:t>
            </a:r>
            <a:r>
              <a:rPr lang="en-US" sz="1000" dirty="0" err="1">
                <a:cs typeface="Calibri"/>
              </a:rPr>
              <a:t>cím</a:t>
            </a:r>
            <a:endParaRPr lang="en-US" sz="1000">
              <a:cs typeface="Calibri"/>
            </a:endParaRP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D6D4EC6A-BF4C-4EFE-B235-50A86104DAB1}"/>
              </a:ext>
            </a:extLst>
          </p:cNvPr>
          <p:cNvSpPr/>
          <p:nvPr/>
        </p:nvSpPr>
        <p:spPr>
          <a:xfrm>
            <a:off x="2543174" y="31252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jelszó</a:t>
            </a:r>
            <a:endParaRPr lang="en-US" dirty="0">
              <a:cs typeface="Calibri"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D30D1C37-6AFD-4DC2-BDA8-CF347EC780EF}"/>
              </a:ext>
            </a:extLst>
          </p:cNvPr>
          <p:cNvSpPr/>
          <p:nvPr/>
        </p:nvSpPr>
        <p:spPr>
          <a:xfrm>
            <a:off x="10226674" y="138959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Bekerülés dátuma</a:t>
            </a:r>
            <a:endParaRPr lang="hu-HU" sz="100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96760FA-6AE2-4AE2-AC1F-EBC328D33104}"/>
              </a:ext>
            </a:extLst>
          </p:cNvPr>
          <p:cNvSpPr/>
          <p:nvPr/>
        </p:nvSpPr>
        <p:spPr>
          <a:xfrm>
            <a:off x="8004174" y="3315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kor</a:t>
            </a:r>
            <a:endParaRPr lang="hu-HU" sz="100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11525B73-C5ED-45CD-9B93-486FF5C6D611}"/>
              </a:ext>
            </a:extLst>
          </p:cNvPr>
          <p:cNvSpPr/>
          <p:nvPr/>
        </p:nvSpPr>
        <p:spPr>
          <a:xfrm>
            <a:off x="9115424" y="301942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szőrhossz</a:t>
            </a:r>
            <a:endParaRPr lang="hu-HU" sz="100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A0E5052E-6A97-4279-8474-2D23E4405005}"/>
              </a:ext>
            </a:extLst>
          </p:cNvPr>
          <p:cNvSpPr/>
          <p:nvPr/>
        </p:nvSpPr>
        <p:spPr>
          <a:xfrm>
            <a:off x="10120840" y="263842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jellemzés</a:t>
            </a:r>
            <a:endParaRPr lang="hu-HU" sz="1000" dirty="0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C2560EF-17A3-46EE-A980-71A073071EE5}"/>
              </a:ext>
            </a:extLst>
          </p:cNvPr>
          <p:cNvSpPr/>
          <p:nvPr/>
        </p:nvSpPr>
        <p:spPr>
          <a:xfrm>
            <a:off x="10671174" y="203517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méret</a:t>
            </a:r>
            <a:endParaRPr lang="hu-HU" sz="1000" dirty="0"/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96C0BA8-E276-4984-A5A8-59BC12267BD4}"/>
              </a:ext>
            </a:extLst>
          </p:cNvPr>
          <p:cNvCxnSpPr/>
          <p:nvPr/>
        </p:nvCxnSpPr>
        <p:spPr>
          <a:xfrm>
            <a:off x="1976966" y="1003300"/>
            <a:ext cx="84667" cy="57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A14CE98D-AFC0-4B2C-BE2A-E3034E23BFDA}"/>
              </a:ext>
            </a:extLst>
          </p:cNvPr>
          <p:cNvCxnSpPr>
            <a:cxnSpLocks/>
          </p:cNvCxnSpPr>
          <p:nvPr/>
        </p:nvCxnSpPr>
        <p:spPr>
          <a:xfrm>
            <a:off x="1140882" y="1130300"/>
            <a:ext cx="613833" cy="476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1C4A49D0-A6A0-4DFE-B754-9860B823A1D4}"/>
              </a:ext>
            </a:extLst>
          </p:cNvPr>
          <p:cNvCxnSpPr>
            <a:cxnSpLocks/>
          </p:cNvCxnSpPr>
          <p:nvPr/>
        </p:nvCxnSpPr>
        <p:spPr>
          <a:xfrm flipH="1">
            <a:off x="2633132" y="1098550"/>
            <a:ext cx="84667" cy="5291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F5AFA4F8-4A0B-4C58-B053-863BAAA7A860}"/>
              </a:ext>
            </a:extLst>
          </p:cNvPr>
          <p:cNvCxnSpPr>
            <a:cxnSpLocks/>
          </p:cNvCxnSpPr>
          <p:nvPr/>
        </p:nvCxnSpPr>
        <p:spPr>
          <a:xfrm flipH="1">
            <a:off x="3246966" y="1765300"/>
            <a:ext cx="465667" cy="2222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D66E1E94-7D22-4135-B540-4A239F6FB2E1}"/>
              </a:ext>
            </a:extLst>
          </p:cNvPr>
          <p:cNvCxnSpPr>
            <a:cxnSpLocks/>
          </p:cNvCxnSpPr>
          <p:nvPr/>
        </p:nvCxnSpPr>
        <p:spPr>
          <a:xfrm flipV="1">
            <a:off x="992716" y="2453215"/>
            <a:ext cx="338667" cy="560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F025CEE-6EEE-40FE-98C5-599D66A27580}"/>
              </a:ext>
            </a:extLst>
          </p:cNvPr>
          <p:cNvCxnSpPr>
            <a:cxnSpLocks/>
          </p:cNvCxnSpPr>
          <p:nvPr/>
        </p:nvCxnSpPr>
        <p:spPr>
          <a:xfrm flipH="1" flipV="1">
            <a:off x="1098550" y="3289298"/>
            <a:ext cx="476250" cy="518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6F5DA9D1-004F-489D-9FF3-8665336044C9}"/>
              </a:ext>
            </a:extLst>
          </p:cNvPr>
          <p:cNvCxnSpPr>
            <a:cxnSpLocks/>
          </p:cNvCxnSpPr>
          <p:nvPr/>
        </p:nvCxnSpPr>
        <p:spPr>
          <a:xfrm>
            <a:off x="2918883" y="2357966"/>
            <a:ext cx="127000" cy="783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5845AB10-2DDB-4E02-AAD3-D50BD3034D93}"/>
              </a:ext>
            </a:extLst>
          </p:cNvPr>
          <p:cNvCxnSpPr>
            <a:cxnSpLocks/>
          </p:cNvCxnSpPr>
          <p:nvPr/>
        </p:nvCxnSpPr>
        <p:spPr>
          <a:xfrm>
            <a:off x="7109881" y="1553632"/>
            <a:ext cx="772584" cy="296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1F845F4E-F212-4521-A075-61E21FB30D37}"/>
              </a:ext>
            </a:extLst>
          </p:cNvPr>
          <p:cNvCxnSpPr>
            <a:cxnSpLocks/>
          </p:cNvCxnSpPr>
          <p:nvPr/>
        </p:nvCxnSpPr>
        <p:spPr>
          <a:xfrm flipV="1">
            <a:off x="3215215" y="5289550"/>
            <a:ext cx="5027083" cy="3280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74D5FDA0-531C-47A9-AEEE-8F9B7B262D63}"/>
              </a:ext>
            </a:extLst>
          </p:cNvPr>
          <p:cNvCxnSpPr>
            <a:cxnSpLocks/>
          </p:cNvCxnSpPr>
          <p:nvPr/>
        </p:nvCxnSpPr>
        <p:spPr>
          <a:xfrm>
            <a:off x="7893049" y="1035050"/>
            <a:ext cx="306917" cy="698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4216146B-2A75-448F-A025-2B3313143C06}"/>
              </a:ext>
            </a:extLst>
          </p:cNvPr>
          <p:cNvCxnSpPr>
            <a:cxnSpLocks/>
          </p:cNvCxnSpPr>
          <p:nvPr/>
        </p:nvCxnSpPr>
        <p:spPr>
          <a:xfrm>
            <a:off x="8665632" y="1087966"/>
            <a:ext cx="84667" cy="6667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5492232-5A17-4EA1-8CE2-15C9F27D2100}"/>
              </a:ext>
            </a:extLst>
          </p:cNvPr>
          <p:cNvCxnSpPr>
            <a:cxnSpLocks/>
          </p:cNvCxnSpPr>
          <p:nvPr/>
        </p:nvCxnSpPr>
        <p:spPr>
          <a:xfrm flipH="1">
            <a:off x="9364133" y="1278467"/>
            <a:ext cx="158750" cy="5609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0E5EB900-6EBC-47AB-B8AF-DE9305454DB0}"/>
              </a:ext>
            </a:extLst>
          </p:cNvPr>
          <p:cNvCxnSpPr>
            <a:cxnSpLocks/>
          </p:cNvCxnSpPr>
          <p:nvPr/>
        </p:nvCxnSpPr>
        <p:spPr>
          <a:xfrm flipH="1">
            <a:off x="8559800" y="2633132"/>
            <a:ext cx="52916" cy="698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91C14CF0-2D95-4C95-8F8E-E76EFF9D644A}"/>
              </a:ext>
            </a:extLst>
          </p:cNvPr>
          <p:cNvCxnSpPr>
            <a:cxnSpLocks/>
          </p:cNvCxnSpPr>
          <p:nvPr/>
        </p:nvCxnSpPr>
        <p:spPr>
          <a:xfrm>
            <a:off x="9374715" y="2633132"/>
            <a:ext cx="148167" cy="4021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1FA3B3ED-29C9-4626-85CB-41B60B55AE1D}"/>
              </a:ext>
            </a:extLst>
          </p:cNvPr>
          <p:cNvCxnSpPr>
            <a:cxnSpLocks/>
          </p:cNvCxnSpPr>
          <p:nvPr/>
        </p:nvCxnSpPr>
        <p:spPr>
          <a:xfrm>
            <a:off x="9321801" y="2400299"/>
            <a:ext cx="1111249" cy="2434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1776F071-9643-4EB2-B72C-1306340B7353}"/>
              </a:ext>
            </a:extLst>
          </p:cNvPr>
          <p:cNvCxnSpPr>
            <a:cxnSpLocks/>
          </p:cNvCxnSpPr>
          <p:nvPr/>
        </p:nvCxnSpPr>
        <p:spPr>
          <a:xfrm flipH="1">
            <a:off x="9342966" y="1701800"/>
            <a:ext cx="825500" cy="3704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0A4F8C9E-2332-4A52-9592-C12C625A5147}"/>
              </a:ext>
            </a:extLst>
          </p:cNvPr>
          <p:cNvCxnSpPr>
            <a:cxnSpLocks/>
          </p:cNvCxnSpPr>
          <p:nvPr/>
        </p:nvCxnSpPr>
        <p:spPr>
          <a:xfrm>
            <a:off x="9321799" y="2220383"/>
            <a:ext cx="1344083" cy="63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 38">
            <a:extLst>
              <a:ext uri="{FF2B5EF4-FFF2-40B4-BE49-F238E27FC236}">
                <a16:creationId xmlns:a16="http://schemas.microsoft.com/office/drawing/2014/main" id="{FCBA8BC1-4415-48FE-AAA2-6ABAAD2493A0}"/>
              </a:ext>
            </a:extLst>
          </p:cNvPr>
          <p:cNvSpPr/>
          <p:nvPr/>
        </p:nvSpPr>
        <p:spPr>
          <a:xfrm>
            <a:off x="1320800" y="5183717"/>
            <a:ext cx="189441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Hírek, örökbefogadott kutyák, adományozási lehetőségek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CA32A8B0-3279-49E7-B321-39129403D4C3}"/>
              </a:ext>
            </a:extLst>
          </p:cNvPr>
          <p:cNvSpPr/>
          <p:nvPr/>
        </p:nvSpPr>
        <p:spPr>
          <a:xfrm>
            <a:off x="267759" y="3019425"/>
            <a:ext cx="910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megye</a:t>
            </a:r>
            <a:endParaRPr lang="hu-HU">
              <a:cs typeface="Calibri" panose="020F0502020204030204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218061AF-925F-4107-BC40-DF036D7F08A5}"/>
              </a:ext>
            </a:extLst>
          </p:cNvPr>
          <p:cNvSpPr/>
          <p:nvPr/>
        </p:nvSpPr>
        <p:spPr>
          <a:xfrm>
            <a:off x="1564217" y="3522133"/>
            <a:ext cx="910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város</a:t>
            </a:r>
            <a:endParaRPr lang="hu-HU" sz="1200">
              <a:cs typeface="Calibri"/>
            </a:endParaRPr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AB2E7447-D7F6-4DC2-BC8A-043CDE2EDBB1}"/>
              </a:ext>
            </a:extLst>
          </p:cNvPr>
          <p:cNvSpPr/>
          <p:nvPr/>
        </p:nvSpPr>
        <p:spPr>
          <a:xfrm>
            <a:off x="5940424" y="3178175"/>
            <a:ext cx="1153583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u="sng" dirty="0">
                <a:ea typeface="+mn-lt"/>
                <a:cs typeface="+mn-lt"/>
              </a:rPr>
              <a:t>Kutya egyed ID</a:t>
            </a:r>
            <a:r>
              <a:rPr lang="hu-HU" u="sng" dirty="0">
                <a:ea typeface="+mn-lt"/>
                <a:cs typeface="+mn-lt"/>
              </a:rPr>
              <a:t>-</a:t>
            </a:r>
            <a:r>
              <a:rPr lang="hu-HU" sz="1000" u="sng" dirty="0">
                <a:ea typeface="+mn-lt"/>
                <a:cs typeface="+mn-lt"/>
              </a:rPr>
              <a:t>ja</a:t>
            </a:r>
            <a:endParaRPr lang="hu-HU" sz="1000" u="sng">
              <a:cs typeface="Calibri" panose="020F0502020204030204"/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0CFC535A-99A8-4BE2-9C79-E4CA7C1B0C48}"/>
              </a:ext>
            </a:extLst>
          </p:cNvPr>
          <p:cNvSpPr/>
          <p:nvPr/>
        </p:nvSpPr>
        <p:spPr>
          <a:xfrm>
            <a:off x="6014507" y="219392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képek</a:t>
            </a:r>
            <a:endParaRPr lang="hu-HU" sz="1000" dirty="0"/>
          </a:p>
        </p:txBody>
      </p: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0EA79CD5-AEE9-4DE0-8927-68B8867763A5}"/>
              </a:ext>
            </a:extLst>
          </p:cNvPr>
          <p:cNvCxnSpPr>
            <a:cxnSpLocks/>
          </p:cNvCxnSpPr>
          <p:nvPr/>
        </p:nvCxnSpPr>
        <p:spPr>
          <a:xfrm flipV="1">
            <a:off x="6940547" y="2061631"/>
            <a:ext cx="963084" cy="317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CB829385-F800-49DC-B431-F69671C86103}"/>
              </a:ext>
            </a:extLst>
          </p:cNvPr>
          <p:cNvCxnSpPr>
            <a:cxnSpLocks/>
          </p:cNvCxnSpPr>
          <p:nvPr/>
        </p:nvCxnSpPr>
        <p:spPr>
          <a:xfrm flipH="1">
            <a:off x="3299882" y="1902883"/>
            <a:ext cx="560917" cy="179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FCA5CCC-F917-4857-B776-2EA2698EF22F}"/>
              </a:ext>
            </a:extLst>
          </p:cNvPr>
          <p:cNvSpPr/>
          <p:nvPr/>
        </p:nvSpPr>
        <p:spPr>
          <a:xfrm>
            <a:off x="1066800" y="1617134"/>
            <a:ext cx="2211915" cy="825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Gazdi regisztráció adattábla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83D14B-AF34-4BDB-BC5C-30BF7A6D61C7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 dirty="0">
              <a:cs typeface="Calibri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FC936F4-2DD3-4BB6-8CC2-1893928BE222}"/>
              </a:ext>
            </a:extLst>
          </p:cNvPr>
          <p:cNvSpPr/>
          <p:nvPr/>
        </p:nvSpPr>
        <p:spPr>
          <a:xfrm>
            <a:off x="7903634" y="1722967"/>
            <a:ext cx="1418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Kutyák adattábla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5829061-B964-4B90-B30E-425B0EC1217A}"/>
              </a:ext>
            </a:extLst>
          </p:cNvPr>
          <p:cNvSpPr/>
          <p:nvPr/>
        </p:nvSpPr>
        <p:spPr>
          <a:xfrm>
            <a:off x="8332258" y="4744508"/>
            <a:ext cx="1682750" cy="889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>
                <a:cs typeface="Calibri"/>
              </a:rPr>
              <a:t>Admin</a:t>
            </a:r>
            <a:r>
              <a:rPr lang="hu-HU" dirty="0">
                <a:cs typeface="Calibri"/>
              </a:rPr>
              <a:t> adattáblája, jogosultságok</a:t>
            </a:r>
            <a:endParaRPr lang="hu-HU" dirty="0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57DB195-6393-47CF-ACC1-B6D0F93CEBA2}"/>
              </a:ext>
            </a:extLst>
          </p:cNvPr>
          <p:cNvCxnSpPr/>
          <p:nvPr/>
        </p:nvCxnSpPr>
        <p:spPr>
          <a:xfrm>
            <a:off x="3141134" y="2410883"/>
            <a:ext cx="2216150" cy="140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usz 6">
            <a:extLst>
              <a:ext uri="{FF2B5EF4-FFF2-40B4-BE49-F238E27FC236}">
                <a16:creationId xmlns:a16="http://schemas.microsoft.com/office/drawing/2014/main" id="{10C7F440-F4AD-4424-B254-DF0BBFFEE86D}"/>
              </a:ext>
            </a:extLst>
          </p:cNvPr>
          <p:cNvSpPr/>
          <p:nvPr/>
        </p:nvSpPr>
        <p:spPr>
          <a:xfrm>
            <a:off x="5231342" y="3252259"/>
            <a:ext cx="2370665" cy="1555749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200" dirty="0">
                <a:cs typeface="Calibri"/>
              </a:rPr>
              <a:t>Adat lekérdezés, felrögzítés, mentés</a:t>
            </a:r>
            <a:endParaRPr lang="hu-HU" sz="1200" dirty="0" err="1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8923CE0-3087-40BC-A13A-A341685DBB11}"/>
              </a:ext>
            </a:extLst>
          </p:cNvPr>
          <p:cNvCxnSpPr/>
          <p:nvPr/>
        </p:nvCxnSpPr>
        <p:spPr>
          <a:xfrm flipH="1">
            <a:off x="7251700" y="2675467"/>
            <a:ext cx="810683" cy="111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CB40CA19-30DC-4B29-9DA3-CC0E61EDFAF7}"/>
              </a:ext>
            </a:extLst>
          </p:cNvPr>
          <p:cNvSpPr/>
          <p:nvPr/>
        </p:nvSpPr>
        <p:spPr>
          <a:xfrm>
            <a:off x="6099175" y="1082676"/>
            <a:ext cx="1153583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000" dirty="0">
                <a:ea typeface="+mn-lt"/>
                <a:cs typeface="+mn-lt"/>
              </a:rPr>
              <a:t>egyed ID</a:t>
            </a:r>
            <a:r>
              <a:rPr lang="hu-HU" dirty="0">
                <a:ea typeface="+mn-lt"/>
                <a:cs typeface="+mn-lt"/>
              </a:rPr>
              <a:t>-</a:t>
            </a:r>
            <a:r>
              <a:rPr lang="hu-HU" sz="1000" dirty="0">
                <a:ea typeface="+mn-lt"/>
                <a:cs typeface="+mn-lt"/>
              </a:rPr>
              <a:t>ja</a:t>
            </a:r>
            <a:endParaRPr lang="hu-HU" sz="1000">
              <a:cs typeface="Calibri" panose="020F0502020204030204"/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F72A5B1-0B43-43A1-87FC-9EB8E9B8B504}"/>
              </a:ext>
            </a:extLst>
          </p:cNvPr>
          <p:cNvSpPr/>
          <p:nvPr/>
        </p:nvSpPr>
        <p:spPr>
          <a:xfrm>
            <a:off x="7104591" y="648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ea typeface="+mn-lt"/>
                <a:cs typeface="+mn-lt"/>
              </a:rPr>
              <a:t>neve</a:t>
            </a:r>
            <a:endParaRPr lang="hu-HU">
              <a:cs typeface="Calibri" panose="020F0502020204030204"/>
            </a:endParaRP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F0CE02FF-F127-4C30-A95C-4399AA067B00}"/>
              </a:ext>
            </a:extLst>
          </p:cNvPr>
          <p:cNvSpPr/>
          <p:nvPr/>
        </p:nvSpPr>
        <p:spPr>
          <a:xfrm>
            <a:off x="8247591" y="57467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neme</a:t>
            </a:r>
            <a:endParaRPr lang="hu-HU">
              <a:cs typeface="Calibri" panose="020F0502020204030204"/>
            </a:endParaRP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0D9C5D0-9547-418D-B28A-400A7664453C}"/>
              </a:ext>
            </a:extLst>
          </p:cNvPr>
          <p:cNvSpPr/>
          <p:nvPr/>
        </p:nvSpPr>
        <p:spPr>
          <a:xfrm>
            <a:off x="9327091" y="82867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Születési dátum</a:t>
            </a:r>
            <a:endParaRPr lang="hu-HU" sz="1000" dirty="0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5493FD7C-6247-4D25-B922-71B04B38ABEE}"/>
              </a:ext>
            </a:extLst>
          </p:cNvPr>
          <p:cNvSpPr/>
          <p:nvPr/>
        </p:nvSpPr>
        <p:spPr>
          <a:xfrm>
            <a:off x="10110257" y="4490509"/>
            <a:ext cx="1121833" cy="6138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jogosultság</a:t>
            </a:r>
            <a:endParaRPr lang="hu-HU" sz="1000" dirty="0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1BB0F424-5FF8-458A-9BF1-6071453080C1}"/>
              </a:ext>
            </a:extLst>
          </p:cNvPr>
          <p:cNvSpPr/>
          <p:nvPr/>
        </p:nvSpPr>
        <p:spPr>
          <a:xfrm>
            <a:off x="5231340" y="4427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u="sng" dirty="0">
                <a:ea typeface="+mn-lt"/>
                <a:cs typeface="+mn-lt"/>
              </a:rPr>
              <a:t>Menhely </a:t>
            </a:r>
            <a:r>
              <a:rPr lang="hu-HU" sz="1000" u="sng" dirty="0" err="1">
                <a:ea typeface="+mn-lt"/>
                <a:cs typeface="+mn-lt"/>
              </a:rPr>
              <a:t>usernév</a:t>
            </a:r>
            <a:endParaRPr lang="hu-HU" sz="1000" u="sng" dirty="0" err="1">
              <a:cs typeface="Calibri"/>
            </a:endParaRP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4047372C-2AE0-4411-BAC5-FF6CC6BFC560}"/>
              </a:ext>
            </a:extLst>
          </p:cNvPr>
          <p:cNvSpPr/>
          <p:nvPr/>
        </p:nvSpPr>
        <p:spPr>
          <a:xfrm>
            <a:off x="3231092" y="1252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CE2CBEDB-3DF2-44C7-988F-8681EE41DCD3}"/>
              </a:ext>
            </a:extLst>
          </p:cNvPr>
          <p:cNvSpPr/>
          <p:nvPr/>
        </p:nvSpPr>
        <p:spPr>
          <a:xfrm>
            <a:off x="109007" y="902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sorszám</a:t>
            </a:r>
            <a:endParaRPr lang="hu-HU">
              <a:cs typeface="Calibri" panose="020F0502020204030204"/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30D4CE4-2768-45D0-8794-02999EC4891F}"/>
              </a:ext>
            </a:extLst>
          </p:cNvPr>
          <p:cNvSpPr/>
          <p:nvPr/>
        </p:nvSpPr>
        <p:spPr>
          <a:xfrm>
            <a:off x="1379008" y="490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Szerepkör - gazdi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EDAC6F18-FCD0-4D7B-9FF2-00A18EE99FFA}"/>
              </a:ext>
            </a:extLst>
          </p:cNvPr>
          <p:cNvSpPr/>
          <p:nvPr/>
        </p:nvSpPr>
        <p:spPr>
          <a:xfrm>
            <a:off x="2680758" y="744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név</a:t>
            </a:r>
            <a:endParaRPr lang="hu-HU" sz="1000">
              <a:cs typeface="Calibri"/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9B57E1F2-6825-486C-AB23-9D067557BCF7}"/>
              </a:ext>
            </a:extLst>
          </p:cNvPr>
          <p:cNvSpPr/>
          <p:nvPr/>
        </p:nvSpPr>
        <p:spPr>
          <a:xfrm>
            <a:off x="10448924" y="53795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táblanév</a:t>
            </a:r>
            <a:endParaRPr lang="hu-HU" sz="100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D8BFAE07-B367-429E-8892-5ABE6B105FB5}"/>
              </a:ext>
            </a:extLst>
          </p:cNvPr>
          <p:cNvSpPr/>
          <p:nvPr/>
        </p:nvSpPr>
        <p:spPr>
          <a:xfrm>
            <a:off x="9168342" y="5929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jelszó</a:t>
            </a:r>
            <a:endParaRPr lang="hu-HU" sz="100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00626DBF-07C8-4CAB-8017-8E6A0B37FEFB}"/>
              </a:ext>
            </a:extLst>
          </p:cNvPr>
          <p:cNvSpPr/>
          <p:nvPr/>
        </p:nvSpPr>
        <p:spPr>
          <a:xfrm>
            <a:off x="7972424" y="5993342"/>
            <a:ext cx="878417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DA75F8C5-A509-438E-B3C5-8E7FE9016B70}"/>
              </a:ext>
            </a:extLst>
          </p:cNvPr>
          <p:cNvSpPr/>
          <p:nvPr/>
        </p:nvSpPr>
        <p:spPr>
          <a:xfrm>
            <a:off x="3633257" y="1865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E-mail </a:t>
            </a:r>
            <a:r>
              <a:rPr lang="en-US" sz="1000" dirty="0" err="1">
                <a:cs typeface="Calibri"/>
              </a:rPr>
              <a:t>cím</a:t>
            </a:r>
            <a:endParaRPr lang="en-US" sz="1000">
              <a:cs typeface="Calibri"/>
            </a:endParaRP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D6D4EC6A-BF4C-4EFE-B235-50A86104DAB1}"/>
              </a:ext>
            </a:extLst>
          </p:cNvPr>
          <p:cNvSpPr/>
          <p:nvPr/>
        </p:nvSpPr>
        <p:spPr>
          <a:xfrm>
            <a:off x="2437341" y="27125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jelszó</a:t>
            </a:r>
            <a:endParaRPr lang="en-US" dirty="0">
              <a:cs typeface="Calibri"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D30D1C37-6AFD-4DC2-BDA8-CF347EC780EF}"/>
              </a:ext>
            </a:extLst>
          </p:cNvPr>
          <p:cNvSpPr/>
          <p:nvPr/>
        </p:nvSpPr>
        <p:spPr>
          <a:xfrm>
            <a:off x="10226674" y="138959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Bekerülés dátuma</a:t>
            </a:r>
            <a:endParaRPr lang="hu-HU" sz="100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96760FA-6AE2-4AE2-AC1F-EBC328D33104}"/>
              </a:ext>
            </a:extLst>
          </p:cNvPr>
          <p:cNvSpPr/>
          <p:nvPr/>
        </p:nvSpPr>
        <p:spPr>
          <a:xfrm>
            <a:off x="8004174" y="331575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kor</a:t>
            </a:r>
            <a:endParaRPr lang="hu-HU" sz="100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11525B73-C5ED-45CD-9B93-486FF5C6D611}"/>
              </a:ext>
            </a:extLst>
          </p:cNvPr>
          <p:cNvSpPr/>
          <p:nvPr/>
        </p:nvSpPr>
        <p:spPr>
          <a:xfrm>
            <a:off x="9115424" y="301942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szőrhossz</a:t>
            </a:r>
            <a:endParaRPr lang="hu-HU" sz="100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A0E5052E-6A97-4279-8474-2D23E4405005}"/>
              </a:ext>
            </a:extLst>
          </p:cNvPr>
          <p:cNvSpPr/>
          <p:nvPr/>
        </p:nvSpPr>
        <p:spPr>
          <a:xfrm>
            <a:off x="10120840" y="2638425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jellemzés</a:t>
            </a:r>
            <a:endParaRPr lang="hu-HU" sz="1000" dirty="0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C2560EF-17A3-46EE-A980-71A073071EE5}"/>
              </a:ext>
            </a:extLst>
          </p:cNvPr>
          <p:cNvSpPr/>
          <p:nvPr/>
        </p:nvSpPr>
        <p:spPr>
          <a:xfrm>
            <a:off x="10671174" y="203517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méret</a:t>
            </a:r>
            <a:endParaRPr lang="hu-HU" sz="1000" dirty="0"/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96C0BA8-E276-4984-A5A8-59BC12267BD4}"/>
              </a:ext>
            </a:extLst>
          </p:cNvPr>
          <p:cNvCxnSpPr/>
          <p:nvPr/>
        </p:nvCxnSpPr>
        <p:spPr>
          <a:xfrm>
            <a:off x="1976966" y="1003300"/>
            <a:ext cx="84667" cy="57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A14CE98D-AFC0-4B2C-BE2A-E3034E23BFDA}"/>
              </a:ext>
            </a:extLst>
          </p:cNvPr>
          <p:cNvCxnSpPr>
            <a:cxnSpLocks/>
          </p:cNvCxnSpPr>
          <p:nvPr/>
        </p:nvCxnSpPr>
        <p:spPr>
          <a:xfrm>
            <a:off x="1140882" y="1130300"/>
            <a:ext cx="613833" cy="476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1C4A49D0-A6A0-4DFE-B754-9860B823A1D4}"/>
              </a:ext>
            </a:extLst>
          </p:cNvPr>
          <p:cNvCxnSpPr>
            <a:cxnSpLocks/>
          </p:cNvCxnSpPr>
          <p:nvPr/>
        </p:nvCxnSpPr>
        <p:spPr>
          <a:xfrm flipH="1">
            <a:off x="2633132" y="1098550"/>
            <a:ext cx="84667" cy="5291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F5AFA4F8-4A0B-4C58-B053-863BAAA7A860}"/>
              </a:ext>
            </a:extLst>
          </p:cNvPr>
          <p:cNvCxnSpPr>
            <a:cxnSpLocks/>
          </p:cNvCxnSpPr>
          <p:nvPr/>
        </p:nvCxnSpPr>
        <p:spPr>
          <a:xfrm flipH="1">
            <a:off x="3246966" y="1765300"/>
            <a:ext cx="465667" cy="2222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D66E1E94-7D22-4135-B540-4A239F6FB2E1}"/>
              </a:ext>
            </a:extLst>
          </p:cNvPr>
          <p:cNvCxnSpPr>
            <a:cxnSpLocks/>
          </p:cNvCxnSpPr>
          <p:nvPr/>
        </p:nvCxnSpPr>
        <p:spPr>
          <a:xfrm flipV="1">
            <a:off x="992716" y="2453215"/>
            <a:ext cx="338667" cy="560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F025CEE-6EEE-40FE-98C5-599D66A27580}"/>
              </a:ext>
            </a:extLst>
          </p:cNvPr>
          <p:cNvCxnSpPr>
            <a:cxnSpLocks/>
          </p:cNvCxnSpPr>
          <p:nvPr/>
        </p:nvCxnSpPr>
        <p:spPr>
          <a:xfrm flipH="1">
            <a:off x="1098550" y="2940049"/>
            <a:ext cx="476250" cy="349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6F5DA9D1-004F-489D-9FF3-8665336044C9}"/>
              </a:ext>
            </a:extLst>
          </p:cNvPr>
          <p:cNvCxnSpPr>
            <a:cxnSpLocks/>
          </p:cNvCxnSpPr>
          <p:nvPr/>
        </p:nvCxnSpPr>
        <p:spPr>
          <a:xfrm>
            <a:off x="2929466" y="2357966"/>
            <a:ext cx="21167" cy="349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5845AB10-2DDB-4E02-AAD3-D50BD3034D93}"/>
              </a:ext>
            </a:extLst>
          </p:cNvPr>
          <p:cNvCxnSpPr>
            <a:cxnSpLocks/>
          </p:cNvCxnSpPr>
          <p:nvPr/>
        </p:nvCxnSpPr>
        <p:spPr>
          <a:xfrm>
            <a:off x="7109881" y="1553632"/>
            <a:ext cx="772584" cy="296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1F845F4E-F212-4521-A075-61E21FB30D37}"/>
              </a:ext>
            </a:extLst>
          </p:cNvPr>
          <p:cNvCxnSpPr>
            <a:cxnSpLocks/>
          </p:cNvCxnSpPr>
          <p:nvPr/>
        </p:nvCxnSpPr>
        <p:spPr>
          <a:xfrm flipV="1">
            <a:off x="6644214" y="5257801"/>
            <a:ext cx="1587501" cy="61383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74D5FDA0-531C-47A9-AEEE-8F9B7B262D63}"/>
              </a:ext>
            </a:extLst>
          </p:cNvPr>
          <p:cNvCxnSpPr>
            <a:cxnSpLocks/>
          </p:cNvCxnSpPr>
          <p:nvPr/>
        </p:nvCxnSpPr>
        <p:spPr>
          <a:xfrm>
            <a:off x="7893049" y="1035050"/>
            <a:ext cx="306917" cy="698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4216146B-2A75-448F-A025-2B3313143C06}"/>
              </a:ext>
            </a:extLst>
          </p:cNvPr>
          <p:cNvCxnSpPr>
            <a:cxnSpLocks/>
          </p:cNvCxnSpPr>
          <p:nvPr/>
        </p:nvCxnSpPr>
        <p:spPr>
          <a:xfrm>
            <a:off x="8665632" y="1087966"/>
            <a:ext cx="84667" cy="6667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5492232-5A17-4EA1-8CE2-15C9F27D2100}"/>
              </a:ext>
            </a:extLst>
          </p:cNvPr>
          <p:cNvCxnSpPr>
            <a:cxnSpLocks/>
          </p:cNvCxnSpPr>
          <p:nvPr/>
        </p:nvCxnSpPr>
        <p:spPr>
          <a:xfrm flipH="1">
            <a:off x="9364133" y="1278467"/>
            <a:ext cx="158750" cy="5609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0E5EB900-6EBC-47AB-B8AF-DE9305454DB0}"/>
              </a:ext>
            </a:extLst>
          </p:cNvPr>
          <p:cNvCxnSpPr>
            <a:cxnSpLocks/>
          </p:cNvCxnSpPr>
          <p:nvPr/>
        </p:nvCxnSpPr>
        <p:spPr>
          <a:xfrm flipH="1">
            <a:off x="8559800" y="2633132"/>
            <a:ext cx="52916" cy="698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91C14CF0-2D95-4C95-8F8E-E76EFF9D644A}"/>
              </a:ext>
            </a:extLst>
          </p:cNvPr>
          <p:cNvCxnSpPr>
            <a:cxnSpLocks/>
          </p:cNvCxnSpPr>
          <p:nvPr/>
        </p:nvCxnSpPr>
        <p:spPr>
          <a:xfrm>
            <a:off x="9374715" y="2633132"/>
            <a:ext cx="148167" cy="4021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1FA3B3ED-29C9-4626-85CB-41B60B55AE1D}"/>
              </a:ext>
            </a:extLst>
          </p:cNvPr>
          <p:cNvCxnSpPr>
            <a:cxnSpLocks/>
          </p:cNvCxnSpPr>
          <p:nvPr/>
        </p:nvCxnSpPr>
        <p:spPr>
          <a:xfrm>
            <a:off x="9321801" y="2400299"/>
            <a:ext cx="1111249" cy="2434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1776F071-9643-4EB2-B72C-1306340B7353}"/>
              </a:ext>
            </a:extLst>
          </p:cNvPr>
          <p:cNvCxnSpPr>
            <a:cxnSpLocks/>
          </p:cNvCxnSpPr>
          <p:nvPr/>
        </p:nvCxnSpPr>
        <p:spPr>
          <a:xfrm flipH="1">
            <a:off x="9342966" y="1701800"/>
            <a:ext cx="825500" cy="3704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0A4F8C9E-2332-4A52-9592-C12C625A5147}"/>
              </a:ext>
            </a:extLst>
          </p:cNvPr>
          <p:cNvCxnSpPr>
            <a:cxnSpLocks/>
          </p:cNvCxnSpPr>
          <p:nvPr/>
        </p:nvCxnSpPr>
        <p:spPr>
          <a:xfrm>
            <a:off x="9321799" y="2220383"/>
            <a:ext cx="1344083" cy="63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 38">
            <a:extLst>
              <a:ext uri="{FF2B5EF4-FFF2-40B4-BE49-F238E27FC236}">
                <a16:creationId xmlns:a16="http://schemas.microsoft.com/office/drawing/2014/main" id="{FCBA8BC1-4415-48FE-AAA2-6ABAAD2493A0}"/>
              </a:ext>
            </a:extLst>
          </p:cNvPr>
          <p:cNvSpPr/>
          <p:nvPr/>
        </p:nvSpPr>
        <p:spPr>
          <a:xfrm>
            <a:off x="5564717" y="5913967"/>
            <a:ext cx="189441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Hírek, örökbefogadott kutyák, adományozási lehetőségek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CA32A8B0-3279-49E7-B321-39129403D4C3}"/>
              </a:ext>
            </a:extLst>
          </p:cNvPr>
          <p:cNvSpPr/>
          <p:nvPr/>
        </p:nvSpPr>
        <p:spPr>
          <a:xfrm>
            <a:off x="204259" y="2701925"/>
            <a:ext cx="910166" cy="9101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megye</a:t>
            </a:r>
            <a:endParaRPr lang="hu-HU">
              <a:cs typeface="Calibri" panose="020F0502020204030204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218061AF-925F-4107-BC40-DF036D7F08A5}"/>
              </a:ext>
            </a:extLst>
          </p:cNvPr>
          <p:cNvSpPr/>
          <p:nvPr/>
        </p:nvSpPr>
        <p:spPr>
          <a:xfrm>
            <a:off x="1543049" y="2696633"/>
            <a:ext cx="677334" cy="6138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cs typeface="Calibri"/>
              </a:rPr>
              <a:t>város</a:t>
            </a:r>
            <a:endParaRPr lang="hu-HU" sz="1200">
              <a:cs typeface="Calibri"/>
            </a:endParaRPr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AB2E7447-D7F6-4DC2-BC8A-043CDE2EDBB1}"/>
              </a:ext>
            </a:extLst>
          </p:cNvPr>
          <p:cNvSpPr/>
          <p:nvPr/>
        </p:nvSpPr>
        <p:spPr>
          <a:xfrm>
            <a:off x="6279091" y="3082925"/>
            <a:ext cx="1153583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u="sng" dirty="0">
                <a:ea typeface="+mn-lt"/>
                <a:cs typeface="+mn-lt"/>
              </a:rPr>
              <a:t>Kutya egyed ID</a:t>
            </a:r>
            <a:r>
              <a:rPr lang="hu-HU" u="sng" dirty="0">
                <a:ea typeface="+mn-lt"/>
                <a:cs typeface="+mn-lt"/>
              </a:rPr>
              <a:t>-</a:t>
            </a:r>
            <a:r>
              <a:rPr lang="hu-HU" sz="1000" u="sng" dirty="0">
                <a:ea typeface="+mn-lt"/>
                <a:cs typeface="+mn-lt"/>
              </a:rPr>
              <a:t>ja</a:t>
            </a:r>
            <a:endParaRPr lang="hu-HU" sz="1000" u="sng">
              <a:cs typeface="Calibri" panose="020F0502020204030204"/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0CFC535A-99A8-4BE2-9C79-E4CA7C1B0C48}"/>
              </a:ext>
            </a:extLst>
          </p:cNvPr>
          <p:cNvSpPr/>
          <p:nvPr/>
        </p:nvSpPr>
        <p:spPr>
          <a:xfrm>
            <a:off x="6014507" y="219392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képek</a:t>
            </a:r>
            <a:endParaRPr lang="hu-HU" sz="1000" dirty="0"/>
          </a:p>
        </p:txBody>
      </p: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0EA79CD5-AEE9-4DE0-8927-68B8867763A5}"/>
              </a:ext>
            </a:extLst>
          </p:cNvPr>
          <p:cNvCxnSpPr>
            <a:cxnSpLocks/>
          </p:cNvCxnSpPr>
          <p:nvPr/>
        </p:nvCxnSpPr>
        <p:spPr>
          <a:xfrm flipV="1">
            <a:off x="6940547" y="2061631"/>
            <a:ext cx="963084" cy="317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CB829385-F800-49DC-B431-F69671C86103}"/>
              </a:ext>
            </a:extLst>
          </p:cNvPr>
          <p:cNvCxnSpPr>
            <a:cxnSpLocks/>
          </p:cNvCxnSpPr>
          <p:nvPr/>
        </p:nvCxnSpPr>
        <p:spPr>
          <a:xfrm flipH="1">
            <a:off x="3299882" y="1902883"/>
            <a:ext cx="560917" cy="179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églalap 58">
            <a:extLst>
              <a:ext uri="{FF2B5EF4-FFF2-40B4-BE49-F238E27FC236}">
                <a16:creationId xmlns:a16="http://schemas.microsoft.com/office/drawing/2014/main" id="{0C89B56E-4485-40AF-A1D0-27B72FF74D19}"/>
              </a:ext>
            </a:extLst>
          </p:cNvPr>
          <p:cNvSpPr/>
          <p:nvPr/>
        </p:nvSpPr>
        <p:spPr>
          <a:xfrm>
            <a:off x="1013883" y="4262967"/>
            <a:ext cx="2211915" cy="825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Menhely regisztráció adattábla</a:t>
            </a:r>
            <a:endParaRPr lang="hu-HU" dirty="0"/>
          </a:p>
        </p:txBody>
      </p: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10DAE9D6-5643-4BE9-B906-3BB8CD1BB6BD}"/>
              </a:ext>
            </a:extLst>
          </p:cNvPr>
          <p:cNvCxnSpPr>
            <a:cxnSpLocks/>
          </p:cNvCxnSpPr>
          <p:nvPr/>
        </p:nvCxnSpPr>
        <p:spPr>
          <a:xfrm flipH="1" flipV="1">
            <a:off x="897466" y="3627963"/>
            <a:ext cx="783167" cy="6350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4C38620A-9D69-4B34-B64F-BAAF1DAC1C18}"/>
              </a:ext>
            </a:extLst>
          </p:cNvPr>
          <p:cNvCxnSpPr>
            <a:cxnSpLocks/>
          </p:cNvCxnSpPr>
          <p:nvPr/>
        </p:nvCxnSpPr>
        <p:spPr>
          <a:xfrm flipH="1">
            <a:off x="558800" y="5014382"/>
            <a:ext cx="476250" cy="349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zis 61">
            <a:extLst>
              <a:ext uri="{FF2B5EF4-FFF2-40B4-BE49-F238E27FC236}">
                <a16:creationId xmlns:a16="http://schemas.microsoft.com/office/drawing/2014/main" id="{335DBDD5-BFAD-4EF5-BC7B-7A85DB0E274F}"/>
              </a:ext>
            </a:extLst>
          </p:cNvPr>
          <p:cNvSpPr/>
          <p:nvPr/>
        </p:nvSpPr>
        <p:spPr>
          <a:xfrm>
            <a:off x="56089" y="536892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sorszám</a:t>
            </a:r>
            <a:endParaRPr lang="hu-HU">
              <a:cs typeface="Calibri" panose="020F0502020204030204"/>
            </a:endParaRP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71B6B77B-20FC-4743-B51C-B25AD7525F96}"/>
              </a:ext>
            </a:extLst>
          </p:cNvPr>
          <p:cNvSpPr/>
          <p:nvPr/>
        </p:nvSpPr>
        <p:spPr>
          <a:xfrm>
            <a:off x="511174" y="61203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Szerepkör - menhely</a:t>
            </a:r>
          </a:p>
        </p:txBody>
      </p:sp>
      <p:sp>
        <p:nvSpPr>
          <p:cNvPr id="64" name="Ellipszis 63">
            <a:extLst>
              <a:ext uri="{FF2B5EF4-FFF2-40B4-BE49-F238E27FC236}">
                <a16:creationId xmlns:a16="http://schemas.microsoft.com/office/drawing/2014/main" id="{36BEE6BB-8A63-4DA8-9A79-DEB3F5A4233C}"/>
              </a:ext>
            </a:extLst>
          </p:cNvPr>
          <p:cNvSpPr/>
          <p:nvPr/>
        </p:nvSpPr>
        <p:spPr>
          <a:xfrm>
            <a:off x="1442507" y="5728757"/>
            <a:ext cx="783168" cy="4021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000" dirty="0">
                <a:cs typeface="Calibri"/>
              </a:rPr>
              <a:t>név</a:t>
            </a:r>
            <a:endParaRPr lang="hu-HU" sz="1000">
              <a:cs typeface="Calibri"/>
            </a:endParaRPr>
          </a:p>
        </p:txBody>
      </p:sp>
      <p:sp>
        <p:nvSpPr>
          <p:cNvPr id="65" name="Ellipszis 64">
            <a:extLst>
              <a:ext uri="{FF2B5EF4-FFF2-40B4-BE49-F238E27FC236}">
                <a16:creationId xmlns:a16="http://schemas.microsoft.com/office/drawing/2014/main" id="{84370D1C-B153-4B3F-B04C-D4A3AA0FD8F4}"/>
              </a:ext>
            </a:extLst>
          </p:cNvPr>
          <p:cNvSpPr/>
          <p:nvPr/>
        </p:nvSpPr>
        <p:spPr>
          <a:xfrm>
            <a:off x="3379258" y="580284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sp>
        <p:nvSpPr>
          <p:cNvPr id="66" name="Ellipszis 65">
            <a:extLst>
              <a:ext uri="{FF2B5EF4-FFF2-40B4-BE49-F238E27FC236}">
                <a16:creationId xmlns:a16="http://schemas.microsoft.com/office/drawing/2014/main" id="{0B8CA43E-CC4E-4A02-BA93-E2C971A7D469}"/>
              </a:ext>
            </a:extLst>
          </p:cNvPr>
          <p:cNvSpPr/>
          <p:nvPr/>
        </p:nvSpPr>
        <p:spPr>
          <a:xfrm>
            <a:off x="3580341" y="5189008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E-mail </a:t>
            </a:r>
            <a:r>
              <a:rPr lang="en-US" sz="1000" dirty="0" err="1">
                <a:cs typeface="Calibri"/>
              </a:rPr>
              <a:t>cím</a:t>
            </a:r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4AB9B0B4-DA76-44FA-86FA-4386EA1DB7C9}"/>
              </a:ext>
            </a:extLst>
          </p:cNvPr>
          <p:cNvSpPr/>
          <p:nvPr/>
        </p:nvSpPr>
        <p:spPr>
          <a:xfrm>
            <a:off x="3686173" y="435292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jelszó</a:t>
            </a:r>
            <a:endParaRPr lang="en-US" dirty="0">
              <a:cs typeface="Calibri"/>
            </a:endParaRPr>
          </a:p>
        </p:txBody>
      </p:sp>
      <p:sp>
        <p:nvSpPr>
          <p:cNvPr id="68" name="Ellipszis 67">
            <a:extLst>
              <a:ext uri="{FF2B5EF4-FFF2-40B4-BE49-F238E27FC236}">
                <a16:creationId xmlns:a16="http://schemas.microsoft.com/office/drawing/2014/main" id="{D8205E3F-2D7F-4E4E-8E08-BF9E4963AD1E}"/>
              </a:ext>
            </a:extLst>
          </p:cNvPr>
          <p:cNvSpPr/>
          <p:nvPr/>
        </p:nvSpPr>
        <p:spPr>
          <a:xfrm>
            <a:off x="3241674" y="3559174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Saját</a:t>
            </a:r>
            <a:r>
              <a:rPr lang="en-US" sz="1000" dirty="0">
                <a:cs typeface="Calibri"/>
              </a:rPr>
              <a:t> </a:t>
            </a:r>
            <a:r>
              <a:rPr lang="en-US" sz="1000" dirty="0" err="1">
                <a:cs typeface="Calibri"/>
              </a:rPr>
              <a:t>weboldal</a:t>
            </a:r>
            <a:r>
              <a:rPr lang="en-US" sz="1000" dirty="0">
                <a:cs typeface="Calibri"/>
              </a:rPr>
              <a:t> link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517DFB8B-09F8-4A27-BDF3-841623C1DAA8}"/>
              </a:ext>
            </a:extLst>
          </p:cNvPr>
          <p:cNvSpPr/>
          <p:nvPr/>
        </p:nvSpPr>
        <p:spPr>
          <a:xfrm>
            <a:off x="1876423" y="3580339"/>
            <a:ext cx="1132417" cy="4974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számlaszám</a:t>
            </a:r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9D4A0656-45C7-4512-9894-DCF94864F123}"/>
              </a:ext>
            </a:extLst>
          </p:cNvPr>
          <p:cNvSpPr/>
          <p:nvPr/>
        </p:nvSpPr>
        <p:spPr>
          <a:xfrm>
            <a:off x="1982256" y="6130922"/>
            <a:ext cx="1132417" cy="4974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cs typeface="Calibri"/>
              </a:rPr>
              <a:t>adószám</a:t>
            </a:r>
          </a:p>
        </p:txBody>
      </p: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71D0B313-711B-4F0A-B70F-AF20F8D66A76}"/>
              </a:ext>
            </a:extLst>
          </p:cNvPr>
          <p:cNvCxnSpPr>
            <a:cxnSpLocks/>
          </p:cNvCxnSpPr>
          <p:nvPr/>
        </p:nvCxnSpPr>
        <p:spPr>
          <a:xfrm flipH="1">
            <a:off x="939799" y="5130798"/>
            <a:ext cx="317501" cy="9842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53395B8D-DAF1-4E28-B38C-D97145A32192}"/>
              </a:ext>
            </a:extLst>
          </p:cNvPr>
          <p:cNvCxnSpPr>
            <a:cxnSpLocks/>
          </p:cNvCxnSpPr>
          <p:nvPr/>
        </p:nvCxnSpPr>
        <p:spPr>
          <a:xfrm>
            <a:off x="1564217" y="5088465"/>
            <a:ext cx="84666" cy="645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85F97D76-3072-4B9A-B1ED-94400510EADF}"/>
              </a:ext>
            </a:extLst>
          </p:cNvPr>
          <p:cNvCxnSpPr>
            <a:cxnSpLocks/>
          </p:cNvCxnSpPr>
          <p:nvPr/>
        </p:nvCxnSpPr>
        <p:spPr>
          <a:xfrm>
            <a:off x="2241549" y="5099048"/>
            <a:ext cx="95250" cy="10159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1B91778E-FC58-490E-9728-716DE7AC865C}"/>
              </a:ext>
            </a:extLst>
          </p:cNvPr>
          <p:cNvCxnSpPr>
            <a:cxnSpLocks/>
          </p:cNvCxnSpPr>
          <p:nvPr/>
        </p:nvCxnSpPr>
        <p:spPr>
          <a:xfrm>
            <a:off x="2918881" y="5077880"/>
            <a:ext cx="518584" cy="8889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7DEFCDCC-57DC-4BCE-985E-97BA102211B2}"/>
              </a:ext>
            </a:extLst>
          </p:cNvPr>
          <p:cNvCxnSpPr>
            <a:cxnSpLocks/>
          </p:cNvCxnSpPr>
          <p:nvPr/>
        </p:nvCxnSpPr>
        <p:spPr>
          <a:xfrm>
            <a:off x="3225798" y="4654548"/>
            <a:ext cx="359833" cy="6349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77">
            <a:extLst>
              <a:ext uri="{FF2B5EF4-FFF2-40B4-BE49-F238E27FC236}">
                <a16:creationId xmlns:a16="http://schemas.microsoft.com/office/drawing/2014/main" id="{6B2815C0-23D7-4761-8AB6-D10B6346C740}"/>
              </a:ext>
            </a:extLst>
          </p:cNvPr>
          <p:cNvCxnSpPr>
            <a:cxnSpLocks/>
          </p:cNvCxnSpPr>
          <p:nvPr/>
        </p:nvCxnSpPr>
        <p:spPr>
          <a:xfrm flipH="1">
            <a:off x="2051048" y="3860799"/>
            <a:ext cx="349250" cy="423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6CD1167D-B949-4FF2-AB74-BD17BCC1559B}"/>
              </a:ext>
            </a:extLst>
          </p:cNvPr>
          <p:cNvCxnSpPr>
            <a:cxnSpLocks/>
          </p:cNvCxnSpPr>
          <p:nvPr/>
        </p:nvCxnSpPr>
        <p:spPr>
          <a:xfrm flipH="1">
            <a:off x="3183466" y="4114800"/>
            <a:ext cx="349250" cy="2010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38EC87E5-CB2E-4016-9C13-DBD5E22CDF71}"/>
              </a:ext>
            </a:extLst>
          </p:cNvPr>
          <p:cNvCxnSpPr>
            <a:cxnSpLocks/>
          </p:cNvCxnSpPr>
          <p:nvPr/>
        </p:nvCxnSpPr>
        <p:spPr>
          <a:xfrm>
            <a:off x="3321048" y="4464050"/>
            <a:ext cx="402167" cy="2857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zis 80">
            <a:extLst>
              <a:ext uri="{FF2B5EF4-FFF2-40B4-BE49-F238E27FC236}">
                <a16:creationId xmlns:a16="http://schemas.microsoft.com/office/drawing/2014/main" id="{19E2CF22-980A-43B0-9068-AD97FE147246}"/>
              </a:ext>
            </a:extLst>
          </p:cNvPr>
          <p:cNvSpPr/>
          <p:nvPr/>
        </p:nvSpPr>
        <p:spPr>
          <a:xfrm>
            <a:off x="5231341" y="3231091"/>
            <a:ext cx="1005417" cy="508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 err="1">
                <a:ea typeface="+mn-lt"/>
                <a:cs typeface="+mn-lt"/>
              </a:rPr>
              <a:t>Gazdi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usernév</a:t>
            </a:r>
            <a:endParaRPr lang="hu-HU" sz="1000" dirty="0" err="1"/>
          </a:p>
        </p:txBody>
      </p:sp>
      <p:cxnSp>
        <p:nvCxnSpPr>
          <p:cNvPr id="82" name="Egyenes összekötő nyíllal 81">
            <a:extLst>
              <a:ext uri="{FF2B5EF4-FFF2-40B4-BE49-F238E27FC236}">
                <a16:creationId xmlns:a16="http://schemas.microsoft.com/office/drawing/2014/main" id="{7A29E364-F77B-4338-AB80-7EC33642FF56}"/>
              </a:ext>
            </a:extLst>
          </p:cNvPr>
          <p:cNvCxnSpPr>
            <a:cxnSpLocks/>
          </p:cNvCxnSpPr>
          <p:nvPr/>
        </p:nvCxnSpPr>
        <p:spPr>
          <a:xfrm>
            <a:off x="3384550" y="4548716"/>
            <a:ext cx="2216150" cy="140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256</cp:revision>
  <dcterms:created xsi:type="dcterms:W3CDTF">2022-01-23T20:59:36Z</dcterms:created>
  <dcterms:modified xsi:type="dcterms:W3CDTF">2022-02-05T21:17:51Z</dcterms:modified>
</cp:coreProperties>
</file>