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1162A-2967-4512-9C48-C57FE8BD8C0F}" v="373" dt="2022-01-23T21:25:55.668"/>
    <p1510:client id="{C994F5C8-AA65-16EA-59B5-2C1AEC3CB577}" v="92" dt="2022-01-24T21:17:1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FCA5CCC-F917-4857-B776-2EA2698EF22F}"/>
              </a:ext>
            </a:extLst>
          </p:cNvPr>
          <p:cNvSpPr/>
          <p:nvPr/>
        </p:nvSpPr>
        <p:spPr>
          <a:xfrm>
            <a:off x="1066800" y="1617134"/>
            <a:ext cx="2211915" cy="8254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Regisztráció adattábla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E83D14B-AF34-4BDB-BC5C-30BF7A6D61C7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 dirty="0">
              <a:cs typeface="Calibri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FC936F4-2DD3-4BB6-8CC2-1893928BE222}"/>
              </a:ext>
            </a:extLst>
          </p:cNvPr>
          <p:cNvSpPr/>
          <p:nvPr/>
        </p:nvSpPr>
        <p:spPr>
          <a:xfrm>
            <a:off x="7903634" y="1722967"/>
            <a:ext cx="141816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Kutyák adattábla</a:t>
            </a: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5829061-B964-4B90-B30E-425B0EC1217A}"/>
              </a:ext>
            </a:extLst>
          </p:cNvPr>
          <p:cNvSpPr/>
          <p:nvPr/>
        </p:nvSpPr>
        <p:spPr>
          <a:xfrm>
            <a:off x="8332258" y="4744508"/>
            <a:ext cx="1682750" cy="889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>
                <a:cs typeface="Calibri"/>
              </a:rPr>
              <a:t>Admin</a:t>
            </a:r>
            <a:r>
              <a:rPr lang="hu-HU" dirty="0">
                <a:cs typeface="Calibri"/>
              </a:rPr>
              <a:t> adattáblája, jogosultságok</a:t>
            </a:r>
            <a:endParaRPr lang="hu-HU" dirty="0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57DB195-6393-47CF-ACC1-B6D0F93CEBA2}"/>
              </a:ext>
            </a:extLst>
          </p:cNvPr>
          <p:cNvCxnSpPr/>
          <p:nvPr/>
        </p:nvCxnSpPr>
        <p:spPr>
          <a:xfrm>
            <a:off x="3130551" y="2410883"/>
            <a:ext cx="1718733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mbusz 6">
            <a:extLst>
              <a:ext uri="{FF2B5EF4-FFF2-40B4-BE49-F238E27FC236}">
                <a16:creationId xmlns:a16="http://schemas.microsoft.com/office/drawing/2014/main" id="{10C7F440-F4AD-4424-B254-DF0BBFFEE86D}"/>
              </a:ext>
            </a:extLst>
          </p:cNvPr>
          <p:cNvSpPr/>
          <p:nvPr/>
        </p:nvSpPr>
        <p:spPr>
          <a:xfrm>
            <a:off x="4321176" y="3273425"/>
            <a:ext cx="3280831" cy="182033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Adat lekérdezés, felrögzítés, mentés</a:t>
            </a:r>
            <a:endParaRPr lang="hu-HU" dirty="0" err="1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88923CE0-3087-40BC-A13A-A341685DBB11}"/>
              </a:ext>
            </a:extLst>
          </p:cNvPr>
          <p:cNvCxnSpPr/>
          <p:nvPr/>
        </p:nvCxnSpPr>
        <p:spPr>
          <a:xfrm flipH="1">
            <a:off x="6965950" y="2675467"/>
            <a:ext cx="1096433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CB40CA19-30DC-4B29-9DA3-CC0E61EDFAF7}"/>
              </a:ext>
            </a:extLst>
          </p:cNvPr>
          <p:cNvSpPr/>
          <p:nvPr/>
        </p:nvSpPr>
        <p:spPr>
          <a:xfrm>
            <a:off x="6099175" y="1082676"/>
            <a:ext cx="1153583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000" dirty="0">
                <a:ea typeface="+mn-lt"/>
                <a:cs typeface="+mn-lt"/>
              </a:rPr>
              <a:t>egyed ID</a:t>
            </a:r>
            <a:r>
              <a:rPr lang="hu-HU" dirty="0">
                <a:ea typeface="+mn-lt"/>
                <a:cs typeface="+mn-lt"/>
              </a:rPr>
              <a:t>-</a:t>
            </a:r>
            <a:r>
              <a:rPr lang="hu-HU" sz="1000" dirty="0">
                <a:ea typeface="+mn-lt"/>
                <a:cs typeface="+mn-lt"/>
              </a:rPr>
              <a:t>ja</a:t>
            </a:r>
            <a:endParaRPr lang="hu-HU" sz="1000">
              <a:cs typeface="Calibri" panose="020F0502020204030204"/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F72A5B1-0B43-43A1-87FC-9EB8E9B8B504}"/>
              </a:ext>
            </a:extLst>
          </p:cNvPr>
          <p:cNvSpPr/>
          <p:nvPr/>
        </p:nvSpPr>
        <p:spPr>
          <a:xfrm>
            <a:off x="7104591" y="648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ea typeface="+mn-lt"/>
                <a:cs typeface="+mn-lt"/>
              </a:rPr>
              <a:t>neve</a:t>
            </a:r>
            <a:endParaRPr lang="hu-HU">
              <a:cs typeface="Calibri" panose="020F0502020204030204"/>
            </a:endParaRP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F0CE02FF-F127-4C30-A95C-4399AA067B00}"/>
              </a:ext>
            </a:extLst>
          </p:cNvPr>
          <p:cNvSpPr/>
          <p:nvPr/>
        </p:nvSpPr>
        <p:spPr>
          <a:xfrm>
            <a:off x="8247591" y="57467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neme</a:t>
            </a:r>
            <a:endParaRPr lang="hu-HU">
              <a:cs typeface="Calibri" panose="020F0502020204030204"/>
            </a:endParaRP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0D9C5D0-9547-418D-B28A-400A7664453C}"/>
              </a:ext>
            </a:extLst>
          </p:cNvPr>
          <p:cNvSpPr/>
          <p:nvPr/>
        </p:nvSpPr>
        <p:spPr>
          <a:xfrm>
            <a:off x="9327091" y="82867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Születési dátum</a:t>
            </a:r>
            <a:endParaRPr lang="hu-HU" sz="1000" dirty="0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5493FD7C-6247-4D25-B922-71B04B38ABEE}"/>
              </a:ext>
            </a:extLst>
          </p:cNvPr>
          <p:cNvSpPr/>
          <p:nvPr/>
        </p:nvSpPr>
        <p:spPr>
          <a:xfrm>
            <a:off x="10110257" y="4490509"/>
            <a:ext cx="1121833" cy="613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jogosultság</a:t>
            </a:r>
            <a:endParaRPr lang="hu-HU" sz="1000" dirty="0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1BB0F424-5FF8-458A-9BF1-6071453080C1}"/>
              </a:ext>
            </a:extLst>
          </p:cNvPr>
          <p:cNvSpPr/>
          <p:nvPr/>
        </p:nvSpPr>
        <p:spPr>
          <a:xfrm>
            <a:off x="4871507" y="32205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u="sng" dirty="0">
                <a:ea typeface="+mn-lt"/>
                <a:cs typeface="+mn-lt"/>
              </a:rPr>
              <a:t>Menhely </a:t>
            </a:r>
            <a:r>
              <a:rPr lang="hu-HU" sz="1000" u="sng" dirty="0" err="1">
                <a:ea typeface="+mn-lt"/>
                <a:cs typeface="+mn-lt"/>
              </a:rPr>
              <a:t>usernév</a:t>
            </a:r>
            <a:endParaRPr lang="hu-HU" sz="1000" u="sng" dirty="0" err="1">
              <a:cs typeface="Calibri"/>
            </a:endParaRP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4047372C-2AE0-4411-BAC5-FF6CC6BFC560}"/>
              </a:ext>
            </a:extLst>
          </p:cNvPr>
          <p:cNvSpPr/>
          <p:nvPr/>
        </p:nvSpPr>
        <p:spPr>
          <a:xfrm>
            <a:off x="3231092" y="1252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ea typeface="+mn-lt"/>
                <a:cs typeface="+mn-lt"/>
              </a:rPr>
              <a:t>usernév</a:t>
            </a:r>
            <a:endParaRPr lang="hu-HU" sz="1000" dirty="0" err="1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CE2CBEDB-3DF2-44C7-988F-8681EE41DCD3}"/>
              </a:ext>
            </a:extLst>
          </p:cNvPr>
          <p:cNvSpPr/>
          <p:nvPr/>
        </p:nvSpPr>
        <p:spPr>
          <a:xfrm>
            <a:off x="109007" y="902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sorszám</a:t>
            </a:r>
            <a:endParaRPr lang="hu-HU">
              <a:cs typeface="Calibri" panose="020F0502020204030204"/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30D4CE4-2768-45D0-8794-02999EC4891F}"/>
              </a:ext>
            </a:extLst>
          </p:cNvPr>
          <p:cNvSpPr/>
          <p:nvPr/>
        </p:nvSpPr>
        <p:spPr>
          <a:xfrm>
            <a:off x="1379008" y="490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szerepkör</a:t>
            </a:r>
            <a:endParaRPr lang="hu-HU" sz="1000">
              <a:cs typeface="Calibri"/>
            </a:endParaRP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EDAC6F18-FCD0-4D7B-9FF2-00A18EE99FFA}"/>
              </a:ext>
            </a:extLst>
          </p:cNvPr>
          <p:cNvSpPr/>
          <p:nvPr/>
        </p:nvSpPr>
        <p:spPr>
          <a:xfrm>
            <a:off x="2680758" y="744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név</a:t>
            </a:r>
            <a:endParaRPr lang="hu-HU" sz="1000">
              <a:cs typeface="Calibri"/>
            </a:endParaRP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9B57E1F2-6825-486C-AB23-9D067557BCF7}"/>
              </a:ext>
            </a:extLst>
          </p:cNvPr>
          <p:cNvSpPr/>
          <p:nvPr/>
        </p:nvSpPr>
        <p:spPr>
          <a:xfrm>
            <a:off x="10448924" y="53795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táblanév</a:t>
            </a:r>
            <a:endParaRPr lang="hu-HU" sz="100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D8BFAE07-B367-429E-8892-5ABE6B105FB5}"/>
              </a:ext>
            </a:extLst>
          </p:cNvPr>
          <p:cNvSpPr/>
          <p:nvPr/>
        </p:nvSpPr>
        <p:spPr>
          <a:xfrm>
            <a:off x="9168342" y="592984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jelszó</a:t>
            </a:r>
            <a:endParaRPr lang="hu-HU" sz="100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00626DBF-07C8-4CAB-8017-8E6A0B37FEFB}"/>
              </a:ext>
            </a:extLst>
          </p:cNvPr>
          <p:cNvSpPr/>
          <p:nvPr/>
        </p:nvSpPr>
        <p:spPr>
          <a:xfrm>
            <a:off x="7972424" y="5993342"/>
            <a:ext cx="878417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 err="1">
                <a:ea typeface="+mn-lt"/>
                <a:cs typeface="+mn-lt"/>
              </a:rPr>
              <a:t>usernév</a:t>
            </a:r>
            <a:endParaRPr lang="hu-HU" sz="1000" dirty="0" err="1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58F29A0-9D42-42E3-94CE-CD0A2A985C43}"/>
              </a:ext>
            </a:extLst>
          </p:cNvPr>
          <p:cNvSpPr txBox="1"/>
          <p:nvPr/>
        </p:nvSpPr>
        <p:spPr>
          <a:xfrm>
            <a:off x="4745567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DA75F8C5-A509-438E-B3C5-8E7FE9016B70}"/>
              </a:ext>
            </a:extLst>
          </p:cNvPr>
          <p:cNvSpPr/>
          <p:nvPr/>
        </p:nvSpPr>
        <p:spPr>
          <a:xfrm>
            <a:off x="3633257" y="186584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E-mail </a:t>
            </a:r>
            <a:r>
              <a:rPr lang="en-US" sz="1000" dirty="0" err="1">
                <a:cs typeface="Calibri"/>
              </a:rPr>
              <a:t>cím</a:t>
            </a:r>
            <a:endParaRPr lang="en-US" sz="1000">
              <a:cs typeface="Calibri"/>
            </a:endParaRP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D6D4EC6A-BF4C-4EFE-B235-50A86104DAB1}"/>
              </a:ext>
            </a:extLst>
          </p:cNvPr>
          <p:cNvSpPr/>
          <p:nvPr/>
        </p:nvSpPr>
        <p:spPr>
          <a:xfrm>
            <a:off x="2543174" y="31252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cs typeface="Calibri"/>
              </a:rPr>
              <a:t>jelszó</a:t>
            </a:r>
            <a:endParaRPr lang="en-US" dirty="0">
              <a:cs typeface="Calibri"/>
            </a:endParaRPr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D30D1C37-6AFD-4DC2-BDA8-CF347EC780EF}"/>
              </a:ext>
            </a:extLst>
          </p:cNvPr>
          <p:cNvSpPr/>
          <p:nvPr/>
        </p:nvSpPr>
        <p:spPr>
          <a:xfrm>
            <a:off x="10226674" y="138959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Bekerülés dátuma</a:t>
            </a:r>
            <a:endParaRPr lang="hu-HU" sz="100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96760FA-6AE2-4AE2-AC1F-EBC328D33104}"/>
              </a:ext>
            </a:extLst>
          </p:cNvPr>
          <p:cNvSpPr/>
          <p:nvPr/>
        </p:nvSpPr>
        <p:spPr>
          <a:xfrm>
            <a:off x="8004174" y="3315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kor</a:t>
            </a:r>
            <a:endParaRPr lang="hu-HU" sz="100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11525B73-C5ED-45CD-9B93-486FF5C6D611}"/>
              </a:ext>
            </a:extLst>
          </p:cNvPr>
          <p:cNvSpPr/>
          <p:nvPr/>
        </p:nvSpPr>
        <p:spPr>
          <a:xfrm>
            <a:off x="9115424" y="301942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szőrhossz</a:t>
            </a:r>
            <a:endParaRPr lang="hu-HU" sz="100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A0E5052E-6A97-4279-8474-2D23E4405005}"/>
              </a:ext>
            </a:extLst>
          </p:cNvPr>
          <p:cNvSpPr/>
          <p:nvPr/>
        </p:nvSpPr>
        <p:spPr>
          <a:xfrm>
            <a:off x="10120840" y="263842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jellemzés</a:t>
            </a:r>
            <a:endParaRPr lang="hu-HU" sz="1000" dirty="0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C2560EF-17A3-46EE-A980-71A073071EE5}"/>
              </a:ext>
            </a:extLst>
          </p:cNvPr>
          <p:cNvSpPr/>
          <p:nvPr/>
        </p:nvSpPr>
        <p:spPr>
          <a:xfrm>
            <a:off x="10671174" y="2035174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méret</a:t>
            </a:r>
            <a:endParaRPr lang="hu-HU" sz="1000" dirty="0"/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96C0BA8-E276-4984-A5A8-59BC12267BD4}"/>
              </a:ext>
            </a:extLst>
          </p:cNvPr>
          <p:cNvCxnSpPr/>
          <p:nvPr/>
        </p:nvCxnSpPr>
        <p:spPr>
          <a:xfrm>
            <a:off x="1976966" y="1003300"/>
            <a:ext cx="84667" cy="571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A14CE98D-AFC0-4B2C-BE2A-E3034E23BFDA}"/>
              </a:ext>
            </a:extLst>
          </p:cNvPr>
          <p:cNvCxnSpPr>
            <a:cxnSpLocks/>
          </p:cNvCxnSpPr>
          <p:nvPr/>
        </p:nvCxnSpPr>
        <p:spPr>
          <a:xfrm>
            <a:off x="1140882" y="1130300"/>
            <a:ext cx="613833" cy="476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1C4A49D0-A6A0-4DFE-B754-9860B823A1D4}"/>
              </a:ext>
            </a:extLst>
          </p:cNvPr>
          <p:cNvCxnSpPr>
            <a:cxnSpLocks/>
          </p:cNvCxnSpPr>
          <p:nvPr/>
        </p:nvCxnSpPr>
        <p:spPr>
          <a:xfrm flipH="1">
            <a:off x="2633132" y="1098550"/>
            <a:ext cx="84667" cy="5291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F5AFA4F8-4A0B-4C58-B053-863BAAA7A860}"/>
              </a:ext>
            </a:extLst>
          </p:cNvPr>
          <p:cNvCxnSpPr>
            <a:cxnSpLocks/>
          </p:cNvCxnSpPr>
          <p:nvPr/>
        </p:nvCxnSpPr>
        <p:spPr>
          <a:xfrm flipH="1">
            <a:off x="3246966" y="1765300"/>
            <a:ext cx="465667" cy="2222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D66E1E94-7D22-4135-B540-4A239F6FB2E1}"/>
              </a:ext>
            </a:extLst>
          </p:cNvPr>
          <p:cNvCxnSpPr>
            <a:cxnSpLocks/>
          </p:cNvCxnSpPr>
          <p:nvPr/>
        </p:nvCxnSpPr>
        <p:spPr>
          <a:xfrm flipV="1">
            <a:off x="992716" y="2453215"/>
            <a:ext cx="338667" cy="5609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F025CEE-6EEE-40FE-98C5-599D66A27580}"/>
              </a:ext>
            </a:extLst>
          </p:cNvPr>
          <p:cNvCxnSpPr>
            <a:cxnSpLocks/>
          </p:cNvCxnSpPr>
          <p:nvPr/>
        </p:nvCxnSpPr>
        <p:spPr>
          <a:xfrm flipH="1" flipV="1">
            <a:off x="1098550" y="3289298"/>
            <a:ext cx="476250" cy="518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6F5DA9D1-004F-489D-9FF3-8665336044C9}"/>
              </a:ext>
            </a:extLst>
          </p:cNvPr>
          <p:cNvCxnSpPr>
            <a:cxnSpLocks/>
          </p:cNvCxnSpPr>
          <p:nvPr/>
        </p:nvCxnSpPr>
        <p:spPr>
          <a:xfrm>
            <a:off x="2918883" y="2357966"/>
            <a:ext cx="127000" cy="783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5845AB10-2DDB-4E02-AAD3-D50BD3034D93}"/>
              </a:ext>
            </a:extLst>
          </p:cNvPr>
          <p:cNvCxnSpPr>
            <a:cxnSpLocks/>
          </p:cNvCxnSpPr>
          <p:nvPr/>
        </p:nvCxnSpPr>
        <p:spPr>
          <a:xfrm>
            <a:off x="7109881" y="1553632"/>
            <a:ext cx="772584" cy="296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1F845F4E-F212-4521-A075-61E21FB30D37}"/>
              </a:ext>
            </a:extLst>
          </p:cNvPr>
          <p:cNvCxnSpPr>
            <a:cxnSpLocks/>
          </p:cNvCxnSpPr>
          <p:nvPr/>
        </p:nvCxnSpPr>
        <p:spPr>
          <a:xfrm flipV="1">
            <a:off x="3215215" y="5289550"/>
            <a:ext cx="5027083" cy="3280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74D5FDA0-531C-47A9-AEEE-8F9B7B262D63}"/>
              </a:ext>
            </a:extLst>
          </p:cNvPr>
          <p:cNvCxnSpPr>
            <a:cxnSpLocks/>
          </p:cNvCxnSpPr>
          <p:nvPr/>
        </p:nvCxnSpPr>
        <p:spPr>
          <a:xfrm>
            <a:off x="7893049" y="1035050"/>
            <a:ext cx="306917" cy="698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4216146B-2A75-448F-A025-2B3313143C06}"/>
              </a:ext>
            </a:extLst>
          </p:cNvPr>
          <p:cNvCxnSpPr>
            <a:cxnSpLocks/>
          </p:cNvCxnSpPr>
          <p:nvPr/>
        </p:nvCxnSpPr>
        <p:spPr>
          <a:xfrm>
            <a:off x="8665632" y="1087966"/>
            <a:ext cx="84667" cy="6667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5492232-5A17-4EA1-8CE2-15C9F27D2100}"/>
              </a:ext>
            </a:extLst>
          </p:cNvPr>
          <p:cNvCxnSpPr>
            <a:cxnSpLocks/>
          </p:cNvCxnSpPr>
          <p:nvPr/>
        </p:nvCxnSpPr>
        <p:spPr>
          <a:xfrm flipH="1">
            <a:off x="9364133" y="1278467"/>
            <a:ext cx="158750" cy="5609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0E5EB900-6EBC-47AB-B8AF-DE9305454DB0}"/>
              </a:ext>
            </a:extLst>
          </p:cNvPr>
          <p:cNvCxnSpPr>
            <a:cxnSpLocks/>
          </p:cNvCxnSpPr>
          <p:nvPr/>
        </p:nvCxnSpPr>
        <p:spPr>
          <a:xfrm flipH="1">
            <a:off x="8559800" y="2633132"/>
            <a:ext cx="52916" cy="698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91C14CF0-2D95-4C95-8F8E-E76EFF9D644A}"/>
              </a:ext>
            </a:extLst>
          </p:cNvPr>
          <p:cNvCxnSpPr>
            <a:cxnSpLocks/>
          </p:cNvCxnSpPr>
          <p:nvPr/>
        </p:nvCxnSpPr>
        <p:spPr>
          <a:xfrm>
            <a:off x="9374715" y="2633132"/>
            <a:ext cx="148167" cy="4021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1FA3B3ED-29C9-4626-85CB-41B60B55AE1D}"/>
              </a:ext>
            </a:extLst>
          </p:cNvPr>
          <p:cNvCxnSpPr>
            <a:cxnSpLocks/>
          </p:cNvCxnSpPr>
          <p:nvPr/>
        </p:nvCxnSpPr>
        <p:spPr>
          <a:xfrm>
            <a:off x="9321801" y="2400299"/>
            <a:ext cx="1111249" cy="2434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1776F071-9643-4EB2-B72C-1306340B7353}"/>
              </a:ext>
            </a:extLst>
          </p:cNvPr>
          <p:cNvCxnSpPr>
            <a:cxnSpLocks/>
          </p:cNvCxnSpPr>
          <p:nvPr/>
        </p:nvCxnSpPr>
        <p:spPr>
          <a:xfrm flipH="1">
            <a:off x="9342966" y="1701800"/>
            <a:ext cx="825500" cy="3704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0A4F8C9E-2332-4A52-9592-C12C625A5147}"/>
              </a:ext>
            </a:extLst>
          </p:cNvPr>
          <p:cNvCxnSpPr>
            <a:cxnSpLocks/>
          </p:cNvCxnSpPr>
          <p:nvPr/>
        </p:nvCxnSpPr>
        <p:spPr>
          <a:xfrm>
            <a:off x="9321799" y="2220383"/>
            <a:ext cx="1344083" cy="63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 38">
            <a:extLst>
              <a:ext uri="{FF2B5EF4-FFF2-40B4-BE49-F238E27FC236}">
                <a16:creationId xmlns:a16="http://schemas.microsoft.com/office/drawing/2014/main" id="{FCBA8BC1-4415-48FE-AAA2-6ABAAD2493A0}"/>
              </a:ext>
            </a:extLst>
          </p:cNvPr>
          <p:cNvSpPr/>
          <p:nvPr/>
        </p:nvSpPr>
        <p:spPr>
          <a:xfrm>
            <a:off x="1320800" y="5183717"/>
            <a:ext cx="189441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Hírek, örökbefogadott kutyák, adományozási lehetőségek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CA32A8B0-3279-49E7-B321-39129403D4C3}"/>
              </a:ext>
            </a:extLst>
          </p:cNvPr>
          <p:cNvSpPr/>
          <p:nvPr/>
        </p:nvSpPr>
        <p:spPr>
          <a:xfrm>
            <a:off x="267759" y="3019425"/>
            <a:ext cx="91016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megye</a:t>
            </a:r>
            <a:endParaRPr lang="hu-HU">
              <a:cs typeface="Calibri" panose="020F0502020204030204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218061AF-925F-4107-BC40-DF036D7F08A5}"/>
              </a:ext>
            </a:extLst>
          </p:cNvPr>
          <p:cNvSpPr/>
          <p:nvPr/>
        </p:nvSpPr>
        <p:spPr>
          <a:xfrm>
            <a:off x="1564217" y="3522133"/>
            <a:ext cx="91016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város</a:t>
            </a:r>
            <a:endParaRPr lang="hu-HU" sz="1200">
              <a:cs typeface="Calibri"/>
            </a:endParaRPr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AB2E7447-D7F6-4DC2-BC8A-043CDE2EDBB1}"/>
              </a:ext>
            </a:extLst>
          </p:cNvPr>
          <p:cNvSpPr/>
          <p:nvPr/>
        </p:nvSpPr>
        <p:spPr>
          <a:xfrm>
            <a:off x="5940424" y="3178175"/>
            <a:ext cx="1153583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u="sng" dirty="0">
                <a:ea typeface="+mn-lt"/>
                <a:cs typeface="+mn-lt"/>
              </a:rPr>
              <a:t>Kutya egyed ID</a:t>
            </a:r>
            <a:r>
              <a:rPr lang="hu-HU" u="sng" dirty="0">
                <a:ea typeface="+mn-lt"/>
                <a:cs typeface="+mn-lt"/>
              </a:rPr>
              <a:t>-</a:t>
            </a:r>
            <a:r>
              <a:rPr lang="hu-HU" sz="1000" u="sng" dirty="0">
                <a:ea typeface="+mn-lt"/>
                <a:cs typeface="+mn-lt"/>
              </a:rPr>
              <a:t>ja</a:t>
            </a:r>
            <a:endParaRPr lang="hu-HU" sz="1000" u="sng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124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182</cp:revision>
  <dcterms:created xsi:type="dcterms:W3CDTF">2022-01-23T20:59:36Z</dcterms:created>
  <dcterms:modified xsi:type="dcterms:W3CDTF">2022-01-24T21:37:00Z</dcterms:modified>
</cp:coreProperties>
</file>