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8934B-E13A-4375-8AE9-D31EC53B240E}" v="457" dt="2022-01-23T20:52:34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óth Melinda 371" userId="S::totmel371@hengersor.hu::a5e68ffe-fe7e-434c-b62e-408e4f876c9f" providerId="AD" clId="Web-{7F08934B-E13A-4375-8AE9-D31EC53B240E}"/>
    <pc:docChg chg="addSld delSld modSld">
      <pc:chgData name="Tóth Melinda 371" userId="S::totmel371@hengersor.hu::a5e68ffe-fe7e-434c-b62e-408e4f876c9f" providerId="AD" clId="Web-{7F08934B-E13A-4375-8AE9-D31EC53B240E}" dt="2022-01-23T20:52:34.916" v="406" actId="20577"/>
      <pc:docMkLst>
        <pc:docMk/>
      </pc:docMkLst>
      <pc:sldChg chg="del">
        <pc:chgData name="Tóth Melinda 371" userId="S::totmel371@hengersor.hu::a5e68ffe-fe7e-434c-b62e-408e4f876c9f" providerId="AD" clId="Web-{7F08934B-E13A-4375-8AE9-D31EC53B240E}" dt="2022-01-23T20:51:29.742" v="391"/>
        <pc:sldMkLst>
          <pc:docMk/>
          <pc:sldMk cId="4266748471" sldId="256"/>
        </pc:sldMkLst>
      </pc:sldChg>
      <pc:sldChg chg="addSp delSp modSp new mod modTransition setBg">
        <pc:chgData name="Tóth Melinda 371" userId="S::totmel371@hengersor.hu::a5e68ffe-fe7e-434c-b62e-408e4f876c9f" providerId="AD" clId="Web-{7F08934B-E13A-4375-8AE9-D31EC53B240E}" dt="2022-01-23T20:52:34.916" v="406" actId="20577"/>
        <pc:sldMkLst>
          <pc:docMk/>
          <pc:sldMk cId="3936314799" sldId="257"/>
        </pc:sldMkLst>
        <pc:spChg chg="add del mod">
          <ac:chgData name="Tóth Melinda 371" userId="S::totmel371@hengersor.hu::a5e68ffe-fe7e-434c-b62e-408e4f876c9f" providerId="AD" clId="Web-{7F08934B-E13A-4375-8AE9-D31EC53B240E}" dt="2022-01-23T20:09:21.798" v="13"/>
          <ac:spMkLst>
            <pc:docMk/>
            <pc:sldMk cId="3936314799" sldId="257"/>
            <ac:spMk id="2" creationId="{99FCAFD0-1F67-4D6F-907B-35B1766478BB}"/>
          </ac:spMkLst>
        </pc:spChg>
        <pc:spChg chg="add mod">
          <ac:chgData name="Tóth Melinda 371" userId="S::totmel371@hengersor.hu::a5e68ffe-fe7e-434c-b62e-408e4f876c9f" providerId="AD" clId="Web-{7F08934B-E13A-4375-8AE9-D31EC53B240E}" dt="2022-01-23T20:51:12.242" v="390" actId="1076"/>
          <ac:spMkLst>
            <pc:docMk/>
            <pc:sldMk cId="3936314799" sldId="257"/>
            <ac:spMk id="103" creationId="{FD5D6603-21DD-4700-9B9C-C019AF3ED1B6}"/>
          </ac:spMkLst>
        </pc:spChg>
        <pc:spChg chg="add del mod">
          <ac:chgData name="Tóth Melinda 371" userId="S::totmel371@hengersor.hu::a5e68ffe-fe7e-434c-b62e-408e4f876c9f" providerId="AD" clId="Web-{7F08934B-E13A-4375-8AE9-D31EC53B240E}" dt="2022-01-23T20:35:59.511" v="230"/>
          <ac:spMkLst>
            <pc:docMk/>
            <pc:sldMk cId="3936314799" sldId="257"/>
            <ac:spMk id="105" creationId="{19882524-1099-4759-BCE9-40D251F297BD}"/>
          </ac:spMkLst>
        </pc:spChg>
        <pc:spChg chg="add mod">
          <ac:chgData name="Tóth Melinda 371" userId="S::totmel371@hengersor.hu::a5e68ffe-fe7e-434c-b62e-408e4f876c9f" providerId="AD" clId="Web-{7F08934B-E13A-4375-8AE9-D31EC53B240E}" dt="2022-01-23T20:35:04.275" v="211" actId="1076"/>
          <ac:spMkLst>
            <pc:docMk/>
            <pc:sldMk cId="3936314799" sldId="257"/>
            <ac:spMk id="140" creationId="{FE32FD49-D011-4B2D-B69F-BA08F79CF1F9}"/>
          </ac:spMkLst>
        </pc:spChg>
        <pc:spChg chg="add mod">
          <ac:chgData name="Tóth Melinda 371" userId="S::totmel371@hengersor.hu::a5e68ffe-fe7e-434c-b62e-408e4f876c9f" providerId="AD" clId="Web-{7F08934B-E13A-4375-8AE9-D31EC53B240E}" dt="2022-01-23T20:26:23.058" v="153" actId="1076"/>
          <ac:spMkLst>
            <pc:docMk/>
            <pc:sldMk cId="3936314799" sldId="257"/>
            <ac:spMk id="141" creationId="{54009223-FB07-4779-9632-10261B00769B}"/>
          </ac:spMkLst>
        </pc:spChg>
        <pc:spChg chg="add mod">
          <ac:chgData name="Tóth Melinda 371" userId="S::totmel371@hengersor.hu::a5e68ffe-fe7e-434c-b62e-408e4f876c9f" providerId="AD" clId="Web-{7F08934B-E13A-4375-8AE9-D31EC53B240E}" dt="2022-01-23T20:52:34.916" v="406" actId="20577"/>
          <ac:spMkLst>
            <pc:docMk/>
            <pc:sldMk cId="3936314799" sldId="257"/>
            <ac:spMk id="151" creationId="{5D5CC98C-8ACC-446F-A13A-51A4AD17918E}"/>
          </ac:spMkLst>
        </pc:spChg>
        <pc:spChg chg="add mod">
          <ac:chgData name="Tóth Melinda 371" userId="S::totmel371@hengersor.hu::a5e68ffe-fe7e-434c-b62e-408e4f876c9f" providerId="AD" clId="Web-{7F08934B-E13A-4375-8AE9-D31EC53B240E}" dt="2022-01-23T20:38:21.156" v="262" actId="20577"/>
          <ac:spMkLst>
            <pc:docMk/>
            <pc:sldMk cId="3936314799" sldId="257"/>
            <ac:spMk id="152" creationId="{6CE44538-9816-4566-BC9D-12117174E926}"/>
          </ac:spMkLst>
        </pc:spChg>
        <pc:spChg chg="add mod">
          <ac:chgData name="Tóth Melinda 371" userId="S::totmel371@hengersor.hu::a5e68ffe-fe7e-434c-b62e-408e4f876c9f" providerId="AD" clId="Web-{7F08934B-E13A-4375-8AE9-D31EC53B240E}" dt="2022-01-23T20:42:02.556" v="293" actId="14100"/>
          <ac:spMkLst>
            <pc:docMk/>
            <pc:sldMk cId="3936314799" sldId="257"/>
            <ac:spMk id="154" creationId="{2BBCC032-0B61-4B92-9803-0DE31D307309}"/>
          </ac:spMkLst>
        </pc:spChg>
        <pc:spChg chg="add mod">
          <ac:chgData name="Tóth Melinda 371" userId="S::totmel371@hengersor.hu::a5e68ffe-fe7e-434c-b62e-408e4f876c9f" providerId="AD" clId="Web-{7F08934B-E13A-4375-8AE9-D31EC53B240E}" dt="2022-01-23T20:44:13.387" v="314" actId="14100"/>
          <ac:spMkLst>
            <pc:docMk/>
            <pc:sldMk cId="3936314799" sldId="257"/>
            <ac:spMk id="157" creationId="{15A676ED-A035-4126-BB75-E38503654898}"/>
          </ac:spMkLst>
        </pc:spChg>
        <pc:spChg chg="add mod">
          <ac:chgData name="Tóth Melinda 371" userId="S::totmel371@hengersor.hu::a5e68ffe-fe7e-434c-b62e-408e4f876c9f" providerId="AD" clId="Web-{7F08934B-E13A-4375-8AE9-D31EC53B240E}" dt="2022-01-23T20:47:30.517" v="332" actId="1076"/>
          <ac:spMkLst>
            <pc:docMk/>
            <pc:sldMk cId="3936314799" sldId="257"/>
            <ac:spMk id="158" creationId="{D189248D-1666-4AB7-A254-F142662C318D}"/>
          </ac:spMkLst>
        </pc:spChg>
        <pc:spChg chg="add mod">
          <ac:chgData name="Tóth Melinda 371" userId="S::totmel371@hengersor.hu::a5e68ffe-fe7e-434c-b62e-408e4f876c9f" providerId="AD" clId="Web-{7F08934B-E13A-4375-8AE9-D31EC53B240E}" dt="2022-01-23T20:49:26.567" v="383" actId="14100"/>
          <ac:spMkLst>
            <pc:docMk/>
            <pc:sldMk cId="3936314799" sldId="257"/>
            <ac:spMk id="159" creationId="{FB2D671A-3627-48A8-9F0A-8BD462F36FC3}"/>
          </ac:spMkLst>
        </pc:spChg>
        <pc:graphicFrameChg chg="add mod modGraphic">
          <ac:chgData name="Tóth Melinda 371" userId="S::totmel371@hengersor.hu::a5e68ffe-fe7e-434c-b62e-408e4f876c9f" providerId="AD" clId="Web-{7F08934B-E13A-4375-8AE9-D31EC53B240E}" dt="2022-01-23T20:44:59.013" v="316" actId="1076"/>
          <ac:graphicFrameMkLst>
            <pc:docMk/>
            <pc:sldMk cId="3936314799" sldId="257"/>
            <ac:graphicFrameMk id="9" creationId="{4AF3580C-6683-4C68-958C-BECCF65FE0B3}"/>
          </ac:graphicFrameMkLst>
        </pc:graphicFrameChg>
        <pc:graphicFrameChg chg="add mod modGraphic">
          <ac:chgData name="Tóth Melinda 371" userId="S::totmel371@hengersor.hu::a5e68ffe-fe7e-434c-b62e-408e4f876c9f" providerId="AD" clId="Web-{7F08934B-E13A-4375-8AE9-D31EC53B240E}" dt="2022-01-23T20:45:04.123" v="317" actId="1076"/>
          <ac:graphicFrameMkLst>
            <pc:docMk/>
            <pc:sldMk cId="3936314799" sldId="257"/>
            <ac:graphicFrameMk id="10" creationId="{D3B7347F-6CCC-4693-A19F-7C0C8C0ED347}"/>
          </ac:graphicFrameMkLst>
        </pc:graphicFrameChg>
        <pc:graphicFrameChg chg="add del mod modGraphic">
          <ac:chgData name="Tóth Melinda 371" userId="S::totmel371@hengersor.hu::a5e68ffe-fe7e-434c-b62e-408e4f876c9f" providerId="AD" clId="Web-{7F08934B-E13A-4375-8AE9-D31EC53B240E}" dt="2022-01-23T20:23:06.194" v="120"/>
          <ac:graphicFrameMkLst>
            <pc:docMk/>
            <pc:sldMk cId="3936314799" sldId="257"/>
            <ac:graphicFrameMk id="11" creationId="{18839511-6399-440D-AA7E-3EEB212157AF}"/>
          </ac:graphicFrameMkLst>
        </pc:graphicFrameChg>
        <pc:graphicFrameChg chg="add del mod">
          <ac:chgData name="Tóth Melinda 371" userId="S::totmel371@hengersor.hu::a5e68ffe-fe7e-434c-b62e-408e4f876c9f" providerId="AD" clId="Web-{7F08934B-E13A-4375-8AE9-D31EC53B240E}" dt="2022-01-23T20:25:53.370" v="132"/>
          <ac:graphicFrameMkLst>
            <pc:docMk/>
            <pc:sldMk cId="3936314799" sldId="257"/>
            <ac:graphicFrameMk id="106" creationId="{D9A7DEB5-5320-4570-857E-160710A6256E}"/>
          </ac:graphicFrameMkLst>
        </pc:graphicFrameChg>
        <pc:graphicFrameChg chg="add del">
          <ac:chgData name="Tóth Melinda 371" userId="S::totmel371@hengersor.hu::a5e68ffe-fe7e-434c-b62e-408e4f876c9f" providerId="AD" clId="Web-{7F08934B-E13A-4375-8AE9-D31EC53B240E}" dt="2022-01-23T20:21:57.317" v="112"/>
          <ac:graphicFrameMkLst>
            <pc:docMk/>
            <pc:sldMk cId="3936314799" sldId="257"/>
            <ac:graphicFrameMk id="119" creationId="{CE18D58E-F7B2-4637-90A7-CF241B5AA1BB}"/>
          </ac:graphicFrameMkLst>
        </pc:graphicFrameChg>
        <pc:graphicFrameChg chg="add del">
          <ac:chgData name="Tóth Melinda 371" userId="S::totmel371@hengersor.hu::a5e68ffe-fe7e-434c-b62e-408e4f876c9f" providerId="AD" clId="Web-{7F08934B-E13A-4375-8AE9-D31EC53B240E}" dt="2022-01-23T20:31:37.879" v="174"/>
          <ac:graphicFrameMkLst>
            <pc:docMk/>
            <pc:sldMk cId="3936314799" sldId="257"/>
            <ac:graphicFrameMk id="145" creationId="{81BC391C-8798-4822-AF4A-6FCA715BB956}"/>
          </ac:graphicFrameMkLst>
        </pc:graphicFrameChg>
        <pc:graphicFrameChg chg="add mod modGraphic">
          <ac:chgData name="Tóth Melinda 371" userId="S::totmel371@hengersor.hu::a5e68ffe-fe7e-434c-b62e-408e4f876c9f" providerId="AD" clId="Web-{7F08934B-E13A-4375-8AE9-D31EC53B240E}" dt="2022-01-23T20:36:12.714" v="232" actId="1076"/>
          <ac:graphicFrameMkLst>
            <pc:docMk/>
            <pc:sldMk cId="3936314799" sldId="257"/>
            <ac:graphicFrameMk id="150" creationId="{EE0BBA57-B717-4AB8-964A-93261B0245A8}"/>
          </ac:graphicFrameMkLst>
        </pc:graphicFrameChg>
        <pc:graphicFrameChg chg="add del">
          <ac:chgData name="Tóth Melinda 371" userId="S::totmel371@hengersor.hu::a5e68ffe-fe7e-434c-b62e-408e4f876c9f" providerId="AD" clId="Web-{7F08934B-E13A-4375-8AE9-D31EC53B240E}" dt="2022-01-23T20:42:37.635" v="295"/>
          <ac:graphicFrameMkLst>
            <pc:docMk/>
            <pc:sldMk cId="3936314799" sldId="257"/>
            <ac:graphicFrameMk id="155" creationId="{2FE5E3F3-7429-41D8-A997-BB0C7B1E78B2}"/>
          </ac:graphicFrameMkLst>
        </pc:graphicFrameChg>
        <pc:graphicFrameChg chg="add del mod modGraphic">
          <ac:chgData name="Tóth Melinda 371" userId="S::totmel371@hengersor.hu::a5e68ffe-fe7e-434c-b62e-408e4f876c9f" providerId="AD" clId="Web-{7F08934B-E13A-4375-8AE9-D31EC53B240E}" dt="2022-01-23T20:42:50.541" v="299"/>
          <ac:graphicFrameMkLst>
            <pc:docMk/>
            <pc:sldMk cId="3936314799" sldId="257"/>
            <ac:graphicFrameMk id="156" creationId="{AD7862D6-5977-4BA7-B08A-57F52436CC8A}"/>
          </ac:graphicFrameMkLst>
        </pc:graphicFrameChg>
        <pc:picChg chg="add mod">
          <ac:chgData name="Tóth Melinda 371" userId="S::totmel371@hengersor.hu::a5e68ffe-fe7e-434c-b62e-408e4f876c9f" providerId="AD" clId="Web-{7F08934B-E13A-4375-8AE9-D31EC53B240E}" dt="2022-01-23T20:38:59.938" v="264" actId="1076"/>
          <ac:picMkLst>
            <pc:docMk/>
            <pc:sldMk cId="3936314799" sldId="257"/>
            <ac:picMk id="3" creationId="{70D79AF4-C08E-4E6A-87E5-C05E24A66A5B}"/>
          </ac:picMkLst>
        </pc:picChg>
        <pc:picChg chg="add del mod">
          <ac:chgData name="Tóth Melinda 371" userId="S::totmel371@hengersor.hu::a5e68ffe-fe7e-434c-b62e-408e4f876c9f" providerId="AD" clId="Web-{7F08934B-E13A-4375-8AE9-D31EC53B240E}" dt="2022-01-23T20:09:32.330" v="15"/>
          <ac:picMkLst>
            <pc:docMk/>
            <pc:sldMk cId="3936314799" sldId="257"/>
            <ac:picMk id="4" creationId="{52B4FEC7-BD29-40CC-B5DA-70A5B5C2624C}"/>
          </ac:picMkLst>
        </pc:picChg>
        <pc:picChg chg="add mod">
          <ac:chgData name="Tóth Melinda 371" userId="S::totmel371@hengersor.hu::a5e68ffe-fe7e-434c-b62e-408e4f876c9f" providerId="AD" clId="Web-{7F08934B-E13A-4375-8AE9-D31EC53B240E}" dt="2022-01-23T20:20:57.425" v="101" actId="14100"/>
          <ac:picMkLst>
            <pc:docMk/>
            <pc:sldMk cId="3936314799" sldId="257"/>
            <ac:picMk id="5" creationId="{6E4E5AD4-6603-4A22-B7CE-9D03C27F3B95}"/>
          </ac:picMkLst>
        </pc:picChg>
        <pc:picChg chg="add mod">
          <ac:chgData name="Tóth Melinda 371" userId="S::totmel371@hengersor.hu::a5e68ffe-fe7e-434c-b62e-408e4f876c9f" providerId="AD" clId="Web-{7F08934B-E13A-4375-8AE9-D31EC53B240E}" dt="2022-01-23T20:45:10.623" v="318" actId="14100"/>
          <ac:picMkLst>
            <pc:docMk/>
            <pc:sldMk cId="3936314799" sldId="257"/>
            <ac:picMk id="6" creationId="{64542138-B87D-4542-A8B6-C2E68F40906F}"/>
          </ac:picMkLst>
        </pc:picChg>
        <pc:picChg chg="add mod">
          <ac:chgData name="Tóth Melinda 371" userId="S::totmel371@hengersor.hu::a5e68ffe-fe7e-434c-b62e-408e4f876c9f" providerId="AD" clId="Web-{7F08934B-E13A-4375-8AE9-D31EC53B240E}" dt="2022-01-23T20:45:41.843" v="323" actId="1076"/>
          <ac:picMkLst>
            <pc:docMk/>
            <pc:sldMk cId="3936314799" sldId="257"/>
            <ac:picMk id="7" creationId="{A092BCED-D67E-4F3C-BA05-0B8DCE53D7D0}"/>
          </ac:picMkLst>
        </pc:picChg>
        <pc:picChg chg="add mod">
          <ac:chgData name="Tóth Melinda 371" userId="S::totmel371@hengersor.hu::a5e68ffe-fe7e-434c-b62e-408e4f876c9f" providerId="AD" clId="Web-{7F08934B-E13A-4375-8AE9-D31EC53B240E}" dt="2022-01-23T20:45:44.390" v="324" actId="1076"/>
          <ac:picMkLst>
            <pc:docMk/>
            <pc:sldMk cId="3936314799" sldId="257"/>
            <ac:picMk id="8" creationId="{4979821E-0417-47C6-A02A-877D24F478BC}"/>
          </ac:picMkLst>
        </pc:picChg>
        <pc:picChg chg="add mod">
          <ac:chgData name="Tóth Melinda 371" userId="S::totmel371@hengersor.hu::a5e68ffe-fe7e-434c-b62e-408e4f876c9f" providerId="AD" clId="Web-{7F08934B-E13A-4375-8AE9-D31EC53B240E}" dt="2022-01-23T20:51:03.788" v="389" actId="1076"/>
          <ac:picMkLst>
            <pc:docMk/>
            <pc:sldMk cId="3936314799" sldId="257"/>
            <ac:picMk id="102" creationId="{0C7F5B8A-3B71-44CA-8EF1-C44FD0293A4A}"/>
          </ac:picMkLst>
        </pc:picChg>
        <pc:picChg chg="add mod">
          <ac:chgData name="Tóth Melinda 371" userId="S::totmel371@hengersor.hu::a5e68ffe-fe7e-434c-b62e-408e4f876c9f" providerId="AD" clId="Web-{7F08934B-E13A-4375-8AE9-D31EC53B240E}" dt="2022-01-23T20:35:51.948" v="228" actId="1076"/>
          <ac:picMkLst>
            <pc:docMk/>
            <pc:sldMk cId="3936314799" sldId="257"/>
            <ac:picMk id="104" creationId="{BD476481-BC92-42D9-8D0A-A6ABACD76C0C}"/>
          </ac:picMkLst>
        </pc:picChg>
        <pc:picChg chg="add del mod">
          <ac:chgData name="Tóth Melinda 371" userId="S::totmel371@hengersor.hu::a5e68ffe-fe7e-434c-b62e-408e4f876c9f" providerId="AD" clId="Web-{7F08934B-E13A-4375-8AE9-D31EC53B240E}" dt="2022-01-23T20:30:46.737" v="170"/>
          <ac:picMkLst>
            <pc:docMk/>
            <pc:sldMk cId="3936314799" sldId="257"/>
            <ac:picMk id="142" creationId="{05625051-794D-4B84-9291-8256451D6387}"/>
          </ac:picMkLst>
        </pc:picChg>
        <pc:picChg chg="add del mod">
          <ac:chgData name="Tóth Melinda 371" userId="S::totmel371@hengersor.hu::a5e68ffe-fe7e-434c-b62e-408e4f876c9f" providerId="AD" clId="Web-{7F08934B-E13A-4375-8AE9-D31EC53B240E}" dt="2022-01-23T20:30:46.737" v="169"/>
          <ac:picMkLst>
            <pc:docMk/>
            <pc:sldMk cId="3936314799" sldId="257"/>
            <ac:picMk id="143" creationId="{0DE6F78C-7ACF-48DC-A8DF-8C1A8A2A77A1}"/>
          </ac:picMkLst>
        </pc:picChg>
        <pc:picChg chg="add mod">
          <ac:chgData name="Tóth Melinda 371" userId="S::totmel371@hengersor.hu::a5e68ffe-fe7e-434c-b62e-408e4f876c9f" providerId="AD" clId="Web-{7F08934B-E13A-4375-8AE9-D31EC53B240E}" dt="2022-01-23T20:44:50.029" v="315" actId="1076"/>
          <ac:picMkLst>
            <pc:docMk/>
            <pc:sldMk cId="3936314799" sldId="257"/>
            <ac:picMk id="144" creationId="{77F52338-F7A5-4850-8EBD-D62D6ED977CE}"/>
          </ac:picMkLst>
        </pc:picChg>
        <pc:picChg chg="add mod">
          <ac:chgData name="Tóth Melinda 371" userId="S::totmel371@hengersor.hu::a5e68ffe-fe7e-434c-b62e-408e4f876c9f" providerId="AD" clId="Web-{7F08934B-E13A-4375-8AE9-D31EC53B240E}" dt="2022-01-23T20:40:51.926" v="274" actId="1076"/>
          <ac:picMkLst>
            <pc:docMk/>
            <pc:sldMk cId="3936314799" sldId="257"/>
            <ac:picMk id="153" creationId="{82ED706F-9466-41AC-9911-3A9B1321E7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Ábra 3" descr="Kutya körvonalas">
            <a:extLst>
              <a:ext uri="{FF2B5EF4-FFF2-40B4-BE49-F238E27FC236}">
                <a16:creationId xmlns:a16="http://schemas.microsoft.com/office/drawing/2014/main" id="{70D79AF4-C08E-4E6A-87E5-C05E24A66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800" y="447676"/>
            <a:ext cx="914400" cy="914400"/>
          </a:xfrm>
          <a:prstGeom prst="rect">
            <a:avLst/>
          </a:prstGeom>
        </p:spPr>
      </p:pic>
      <p:pic>
        <p:nvPicPr>
          <p:cNvPr id="5" name="Ábra 5" descr="Blog körvonalas">
            <a:extLst>
              <a:ext uri="{FF2B5EF4-FFF2-40B4-BE49-F238E27FC236}">
                <a16:creationId xmlns:a16="http://schemas.microsoft.com/office/drawing/2014/main" id="{6E4E5AD4-6603-4A22-B7CE-9D03C27F3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7800" y="54771"/>
            <a:ext cx="1950242" cy="1950242"/>
          </a:xfrm>
          <a:prstGeom prst="rect">
            <a:avLst/>
          </a:prstGeom>
        </p:spPr>
      </p:pic>
      <p:pic>
        <p:nvPicPr>
          <p:cNvPr id="6" name="Kép 6" descr="Fiatal fiú kéz a haest">
            <a:extLst>
              <a:ext uri="{FF2B5EF4-FFF2-40B4-BE49-F238E27FC236}">
                <a16:creationId xmlns:a16="http://schemas.microsoft.com/office/drawing/2014/main" id="{64542138-B87D-4542-A8B6-C2E68F409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579" y="573882"/>
            <a:ext cx="603808" cy="1578768"/>
          </a:xfrm>
          <a:prstGeom prst="rect">
            <a:avLst/>
          </a:prstGeom>
        </p:spPr>
      </p:pic>
      <p:pic>
        <p:nvPicPr>
          <p:cNvPr id="7" name="Ábra 5" descr="Blog körvonalas">
            <a:extLst>
              <a:ext uri="{FF2B5EF4-FFF2-40B4-BE49-F238E27FC236}">
                <a16:creationId xmlns:a16="http://schemas.microsoft.com/office/drawing/2014/main" id="{A092BCED-D67E-4F3C-BA05-0B8DCE53D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5894" y="2209799"/>
            <a:ext cx="914400" cy="914400"/>
          </a:xfrm>
          <a:prstGeom prst="rect">
            <a:avLst/>
          </a:prstGeom>
        </p:spPr>
      </p:pic>
      <p:pic>
        <p:nvPicPr>
          <p:cNvPr id="8" name="Kép 8" descr="Gazdira váró kutyák adatainak rögzítése">
            <a:extLst>
              <a:ext uri="{FF2B5EF4-FFF2-40B4-BE49-F238E27FC236}">
                <a16:creationId xmlns:a16="http://schemas.microsoft.com/office/drawing/2014/main" id="{4979821E-0417-47C6-A02A-877D24F47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712" y="2533650"/>
            <a:ext cx="1814513" cy="1778794"/>
          </a:xfrm>
          <a:prstGeom prst="rect">
            <a:avLst/>
          </a:prstGeom>
        </p:spPr>
      </p:pic>
      <p:graphicFrame>
        <p:nvGraphicFramePr>
          <p:cNvPr id="9" name="Táblázat 9">
            <a:extLst>
              <a:ext uri="{FF2B5EF4-FFF2-40B4-BE49-F238E27FC236}">
                <a16:creationId xmlns:a16="http://schemas.microsoft.com/office/drawing/2014/main" id="{4AF3580C-6683-4C68-958C-BECCF65FE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77016"/>
              </p:ext>
            </p:extLst>
          </p:nvPr>
        </p:nvGraphicFramePr>
        <p:xfrm>
          <a:off x="571024" y="508063"/>
          <a:ext cx="13477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748">
                  <a:extLst>
                    <a:ext uri="{9D8B030D-6E8A-4147-A177-3AD203B41FA5}">
                      <a16:colId xmlns:a16="http://schemas.microsoft.com/office/drawing/2014/main" val="2690610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Menhely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84298"/>
                  </a:ext>
                </a:extLst>
              </a:tr>
            </a:tbl>
          </a:graphicData>
        </a:graphic>
      </p:graphicFrame>
      <p:graphicFrame>
        <p:nvGraphicFramePr>
          <p:cNvPr id="10" name="Táblázat 10">
            <a:extLst>
              <a:ext uri="{FF2B5EF4-FFF2-40B4-BE49-F238E27FC236}">
                <a16:creationId xmlns:a16="http://schemas.microsoft.com/office/drawing/2014/main" id="{D3B7347F-6CCC-4693-A19F-7C0C8C0E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53585"/>
              </p:ext>
            </p:extLst>
          </p:nvPr>
        </p:nvGraphicFramePr>
        <p:xfrm>
          <a:off x="10417492" y="508064"/>
          <a:ext cx="1239151" cy="37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51">
                  <a:extLst>
                    <a:ext uri="{9D8B030D-6E8A-4147-A177-3AD203B41FA5}">
                      <a16:colId xmlns:a16="http://schemas.microsoft.com/office/drawing/2014/main" val="142810170"/>
                    </a:ext>
                  </a:extLst>
                </a:gridCol>
              </a:tblGrid>
              <a:tr h="375046">
                <a:tc>
                  <a:txBody>
                    <a:bodyPr/>
                    <a:lstStyle/>
                    <a:p>
                      <a:r>
                        <a:rPr lang="hu-HU" dirty="0"/>
                        <a:t>Gazdijelölt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30768"/>
                  </a:ext>
                </a:extLst>
              </a:tr>
            </a:tbl>
          </a:graphicData>
        </a:graphic>
      </p:graphicFrame>
      <p:pic>
        <p:nvPicPr>
          <p:cNvPr id="102" name="Ábra 102" descr="Angyalarc körvonal körvonalas">
            <a:extLst>
              <a:ext uri="{FF2B5EF4-FFF2-40B4-BE49-F238E27FC236}">
                <a16:creationId xmlns:a16="http://schemas.microsoft.com/office/drawing/2014/main" id="{0C7F5B8A-3B71-44CA-8EF1-C44FD0293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7488" y="5353050"/>
            <a:ext cx="914400" cy="914400"/>
          </a:xfrm>
          <a:prstGeom prst="rect">
            <a:avLst/>
          </a:prstGeom>
        </p:spPr>
      </p:pic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FD5D6603-21DD-4700-9B9C-C019AF3ED1B6}"/>
              </a:ext>
            </a:extLst>
          </p:cNvPr>
          <p:cNvSpPr txBox="1"/>
          <p:nvPr/>
        </p:nvSpPr>
        <p:spPr>
          <a:xfrm>
            <a:off x="10379869" y="4700587"/>
            <a:ext cx="13025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Admin</a:t>
            </a:r>
            <a:endParaRPr lang="hu-HU" dirty="0" err="1">
              <a:cs typeface="Calibri"/>
            </a:endParaRPr>
          </a:p>
        </p:txBody>
      </p:sp>
      <p:pic>
        <p:nvPicPr>
          <p:cNvPr id="104" name="Ábra 104" descr="Hős férfi egyszínű kitöltéssel">
            <a:extLst>
              <a:ext uri="{FF2B5EF4-FFF2-40B4-BE49-F238E27FC236}">
                <a16:creationId xmlns:a16="http://schemas.microsoft.com/office/drawing/2014/main" id="{BD476481-BC92-42D9-8D0A-A6ABACD76C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12143" y="971550"/>
            <a:ext cx="914400" cy="914400"/>
          </a:xfrm>
          <a:prstGeom prst="rect">
            <a:avLst/>
          </a:prstGeom>
        </p:spPr>
      </p:pic>
      <p:sp>
        <p:nvSpPr>
          <p:cNvPr id="140" name="Nyíl: jobbra mutató 139">
            <a:extLst>
              <a:ext uri="{FF2B5EF4-FFF2-40B4-BE49-F238E27FC236}">
                <a16:creationId xmlns:a16="http://schemas.microsoft.com/office/drawing/2014/main" id="{FE32FD49-D011-4B2D-B69F-BA08F79CF1F9}"/>
              </a:ext>
            </a:extLst>
          </p:cNvPr>
          <p:cNvSpPr/>
          <p:nvPr/>
        </p:nvSpPr>
        <p:spPr>
          <a:xfrm rot="-780000">
            <a:off x="3416047" y="960215"/>
            <a:ext cx="1619249" cy="571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regisztráció</a:t>
            </a:r>
            <a:endParaRPr lang="hu-HU" dirty="0"/>
          </a:p>
        </p:txBody>
      </p:sp>
      <p:sp>
        <p:nvSpPr>
          <p:cNvPr id="141" name="Nyíl: balra mutató 140">
            <a:extLst>
              <a:ext uri="{FF2B5EF4-FFF2-40B4-BE49-F238E27FC236}">
                <a16:creationId xmlns:a16="http://schemas.microsoft.com/office/drawing/2014/main" id="{54009223-FB07-4779-9632-10261B00769B}"/>
              </a:ext>
            </a:extLst>
          </p:cNvPr>
          <p:cNvSpPr/>
          <p:nvPr/>
        </p:nvSpPr>
        <p:spPr>
          <a:xfrm>
            <a:off x="7511796" y="722090"/>
            <a:ext cx="1678780" cy="488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regisztráció</a:t>
            </a:r>
            <a:endParaRPr lang="hu-HU" dirty="0"/>
          </a:p>
        </p:txBody>
      </p:sp>
      <p:pic>
        <p:nvPicPr>
          <p:cNvPr id="144" name="Ábra 144" descr="Szem egyszínű kitöltéssel">
            <a:extLst>
              <a:ext uri="{FF2B5EF4-FFF2-40B4-BE49-F238E27FC236}">
                <a16:creationId xmlns:a16="http://schemas.microsoft.com/office/drawing/2014/main" id="{77F52338-F7A5-4850-8EBD-D62D6ED977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2144" y="5067300"/>
            <a:ext cx="914400" cy="914400"/>
          </a:xfrm>
          <a:prstGeom prst="rect">
            <a:avLst/>
          </a:prstGeom>
        </p:spPr>
      </p:pic>
      <p:graphicFrame>
        <p:nvGraphicFramePr>
          <p:cNvPr id="150" name="Táblázat 10">
            <a:extLst>
              <a:ext uri="{FF2B5EF4-FFF2-40B4-BE49-F238E27FC236}">
                <a16:creationId xmlns:a16="http://schemas.microsoft.com/office/drawing/2014/main" id="{EE0BBA57-B717-4AB8-964A-93261B024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47118"/>
              </p:ext>
            </p:extLst>
          </p:nvPr>
        </p:nvGraphicFramePr>
        <p:xfrm>
          <a:off x="511968" y="5072062"/>
          <a:ext cx="13394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452">
                  <a:extLst>
                    <a:ext uri="{9D8B030D-6E8A-4147-A177-3AD203B41FA5}">
                      <a16:colId xmlns:a16="http://schemas.microsoft.com/office/drawing/2014/main" val="142810170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r>
                        <a:rPr lang="hu-HU" dirty="0"/>
                        <a:t>nem regisztrált látogató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30768"/>
                  </a:ext>
                </a:extLst>
              </a:tr>
            </a:tbl>
          </a:graphicData>
        </a:graphic>
      </p:graphicFrame>
      <p:sp>
        <p:nvSpPr>
          <p:cNvPr id="151" name="Nyíl: jobbra mutató 150">
            <a:extLst>
              <a:ext uri="{FF2B5EF4-FFF2-40B4-BE49-F238E27FC236}">
                <a16:creationId xmlns:a16="http://schemas.microsoft.com/office/drawing/2014/main" id="{5D5CC98C-8ACC-446F-A13A-51A4AD17918E}"/>
              </a:ext>
            </a:extLst>
          </p:cNvPr>
          <p:cNvSpPr/>
          <p:nvPr/>
        </p:nvSpPr>
        <p:spPr>
          <a:xfrm rot="1680000">
            <a:off x="2819909" y="2248885"/>
            <a:ext cx="2155029" cy="976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cs typeface="Calibri"/>
              </a:rPr>
              <a:t>Kutyák adatainak rögzítése, módosítása, lekérdezése</a:t>
            </a:r>
          </a:p>
        </p:txBody>
      </p:sp>
      <p:sp>
        <p:nvSpPr>
          <p:cNvPr id="152" name="Nyíl: balra mutató 151">
            <a:extLst>
              <a:ext uri="{FF2B5EF4-FFF2-40B4-BE49-F238E27FC236}">
                <a16:creationId xmlns:a16="http://schemas.microsoft.com/office/drawing/2014/main" id="{6CE44538-9816-4566-BC9D-12117174E926}"/>
              </a:ext>
            </a:extLst>
          </p:cNvPr>
          <p:cNvSpPr/>
          <p:nvPr/>
        </p:nvSpPr>
        <p:spPr>
          <a:xfrm rot="-1860000">
            <a:off x="7059358" y="2103216"/>
            <a:ext cx="2536030" cy="9882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Lekérdezés és adatok mentése</a:t>
            </a:r>
          </a:p>
        </p:txBody>
      </p:sp>
      <p:pic>
        <p:nvPicPr>
          <p:cNvPr id="153" name="Ábra 153" descr="Átvitel1 körvonalas">
            <a:extLst>
              <a:ext uri="{FF2B5EF4-FFF2-40B4-BE49-F238E27FC236}">
                <a16:creationId xmlns:a16="http://schemas.microsoft.com/office/drawing/2014/main" id="{82ED706F-9466-41AC-9911-3A9B1321E7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8331" y="5150644"/>
            <a:ext cx="914400" cy="914400"/>
          </a:xfrm>
          <a:prstGeom prst="rect">
            <a:avLst/>
          </a:prstGeom>
        </p:spPr>
      </p:pic>
      <p:sp>
        <p:nvSpPr>
          <p:cNvPr id="154" name="Nyíl: jobbra mutató 153">
            <a:extLst>
              <a:ext uri="{FF2B5EF4-FFF2-40B4-BE49-F238E27FC236}">
                <a16:creationId xmlns:a16="http://schemas.microsoft.com/office/drawing/2014/main" id="{2BBCC032-0B61-4B92-9803-0DE31D307309}"/>
              </a:ext>
            </a:extLst>
          </p:cNvPr>
          <p:cNvSpPr/>
          <p:nvPr/>
        </p:nvSpPr>
        <p:spPr>
          <a:xfrm>
            <a:off x="2951701" y="5258372"/>
            <a:ext cx="2131218" cy="80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cs typeface="Calibri"/>
              </a:rPr>
              <a:t>Támogatások oldalon adatok megtekintése</a:t>
            </a:r>
            <a:endParaRPr lang="hu-HU" sz="1100" dirty="0"/>
          </a:p>
        </p:txBody>
      </p:sp>
      <p:sp>
        <p:nvSpPr>
          <p:cNvPr id="157" name="Nyíl: jobbra mutató 156">
            <a:extLst>
              <a:ext uri="{FF2B5EF4-FFF2-40B4-BE49-F238E27FC236}">
                <a16:creationId xmlns:a16="http://schemas.microsoft.com/office/drawing/2014/main" id="{15A676ED-A035-4126-BB75-E38503654898}"/>
              </a:ext>
            </a:extLst>
          </p:cNvPr>
          <p:cNvSpPr/>
          <p:nvPr/>
        </p:nvSpPr>
        <p:spPr>
          <a:xfrm rot="-1920000">
            <a:off x="2761324" y="4087081"/>
            <a:ext cx="2476496" cy="845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cs typeface="Calibri"/>
              </a:rPr>
              <a:t>Hírek és képek</a:t>
            </a:r>
            <a:r>
              <a:rPr lang="hu-HU" dirty="0">
                <a:cs typeface="Calibri"/>
              </a:rPr>
              <a:t> </a:t>
            </a:r>
            <a:r>
              <a:rPr lang="hu-HU" sz="1100" dirty="0">
                <a:cs typeface="Calibri"/>
              </a:rPr>
              <a:t>megtekintése szűrés nélkül</a:t>
            </a:r>
          </a:p>
        </p:txBody>
      </p:sp>
      <p:sp>
        <p:nvSpPr>
          <p:cNvPr id="158" name="Nyíl: balra mutató 157">
            <a:extLst>
              <a:ext uri="{FF2B5EF4-FFF2-40B4-BE49-F238E27FC236}">
                <a16:creationId xmlns:a16="http://schemas.microsoft.com/office/drawing/2014/main" id="{D189248D-1666-4AB7-A254-F142662C318D}"/>
              </a:ext>
            </a:extLst>
          </p:cNvPr>
          <p:cNvSpPr/>
          <p:nvPr/>
        </p:nvSpPr>
        <p:spPr>
          <a:xfrm rot="-2340000">
            <a:off x="7085921" y="3219092"/>
            <a:ext cx="3464718" cy="690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cs typeface="Calibri"/>
              </a:rPr>
              <a:t>Támogatások oldalon adatok megtekintése</a:t>
            </a:r>
          </a:p>
        </p:txBody>
      </p:sp>
      <p:sp>
        <p:nvSpPr>
          <p:cNvPr id="159" name="Szövegdoboz 158">
            <a:extLst>
              <a:ext uri="{FF2B5EF4-FFF2-40B4-BE49-F238E27FC236}">
                <a16:creationId xmlns:a16="http://schemas.microsoft.com/office/drawing/2014/main" id="{FB2D671A-3627-48A8-9F0A-8BD462F36FC3}"/>
              </a:ext>
            </a:extLst>
          </p:cNvPr>
          <p:cNvSpPr txBox="1"/>
          <p:nvPr/>
        </p:nvSpPr>
        <p:spPr>
          <a:xfrm>
            <a:off x="7200900" y="5355431"/>
            <a:ext cx="279082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Minden adathoz hozzáfér írási, olvasási joggal is. Ő ad jogosultságot minden felhasználónak.</a:t>
            </a:r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31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174</cp:revision>
  <dcterms:created xsi:type="dcterms:W3CDTF">2022-01-23T20:02:29Z</dcterms:created>
  <dcterms:modified xsi:type="dcterms:W3CDTF">2022-01-23T20:52:35Z</dcterms:modified>
</cp:coreProperties>
</file>