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DA76-1955-3DF6-2025-A11EB4F83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DF5BA-3AA9-3E2F-29C2-5E21F70D2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3098-B5F3-F652-4CD4-BFD9ECE8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C050-3BD9-BE30-4100-76D12D8A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B5ED-A44F-38B5-F8EF-AC2A25C9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B678-85C8-8255-743B-E993EF14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65A6-FDEE-E1BA-9694-2435CFD57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C941-D42D-D36D-2952-477BF509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7094-2F92-B1E0-7BD1-79CDBEB5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6903-D232-3B3B-6BD6-ACA70CA0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E6739-F174-E64A-614C-92C47A61A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3A9F0-DA4D-7EFA-F9E8-6699C824B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2122-0184-24D3-2305-A497A750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8F7FA-48AA-E08B-569C-FCEE7096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8B244-04C6-2CEA-1715-9B818458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CCAD-4C81-61EE-9CF0-BF621CF1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661-6ECD-CDE1-4553-6F1CFFC1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68453-8557-2C45-E62B-C98B4535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1365-7F03-2073-9906-158F3AB9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52BF-48DD-6155-8F41-68A6BC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3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AAC6-961D-4C5F-4A0B-6071EE16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43706-8968-63A9-3945-D631937F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8903-3FA1-9649-3867-A45786D1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F86D-FA1F-07F6-E844-F6F093D2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BBF7-221D-D3FB-9A4F-EE58EE73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A7CE-5D03-99AB-1E57-30A147A0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D07C-DFD1-1410-0B4A-EE9D61D1B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B8B8D-BB00-B7E5-FAB8-43FC71EB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F1258-1231-28B7-BE9B-D687C0DF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CE175-EB9C-C628-A540-C6E22C8D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EDA2-0710-8C66-A509-0B03A735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6889-7462-3429-5077-097FA94E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C0C00-E883-FF29-71DD-899E02C7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4AFA4-FB3E-F828-6450-5DF8AE414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59AB4-37AF-5FE8-2E37-DDE723BFD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20D99-8613-347E-C950-67F77E226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CC090-3F2F-8485-C331-F984E87E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F9C0F-3D90-289C-7FAA-BA15F5E8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B5B04-F3C3-C573-9450-EBAA7326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CB75-9DB6-F762-3A0D-BC224C1E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AD570-E694-277D-C079-F0A9CFDB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CF1BE-F8CC-4D79-98C1-53A5F76F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4C507-2B0A-865A-B5A0-13A47CF3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3DE6-2EE4-1D7F-DE88-43C19643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F7050-1192-0A55-08C4-0675DB84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88977-3DDE-9A1C-4C42-14828357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5E36-2AE7-BF60-2530-E626FE48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CD65-FE48-1D7D-09EE-22FAAF3B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ABC89-0F3D-5575-6597-432FA6224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4138C-64ED-4531-4C50-6546453A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0BD0A-52DE-9A60-30FB-E7E6E95E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AC34-AB51-5160-06DA-3A8D3955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2D31-D782-6367-0021-6A8CC108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96EB0-419C-196F-39D3-ECD5AAF45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51F62-2651-D40F-C817-BE9EA0794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99277-0DE6-B885-E85B-80152D58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91E83-D4D7-FAFE-A0A3-001D6D4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162FB-BB16-6C79-FCB2-1033BE75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AE38B-6404-001A-CD39-D9FECEE7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D1B58-E049-DF38-7F14-8EF8D9035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D024E-426B-845C-9C00-9E9236DDB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F005F-D1FA-BA49-922C-8E7E998F1BE2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CED1-3D3F-D389-D98B-387B24F0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99DF-0746-A404-E2DC-310C87107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C864F4-B404-E444-B69D-96A7AF6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982A0E8-3E71-BAA9-AD27-49E44620B0C6}"/>
              </a:ext>
            </a:extLst>
          </p:cNvPr>
          <p:cNvGrpSpPr/>
          <p:nvPr/>
        </p:nvGrpSpPr>
        <p:grpSpPr>
          <a:xfrm>
            <a:off x="1946446" y="972758"/>
            <a:ext cx="7517231" cy="4298233"/>
            <a:chOff x="1815815" y="918330"/>
            <a:chExt cx="7517231" cy="429823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485A437-03B7-338C-BE44-4FE8A13F4415}"/>
                </a:ext>
              </a:extLst>
            </p:cNvPr>
            <p:cNvSpPr/>
            <p:nvPr/>
          </p:nvSpPr>
          <p:spPr>
            <a:xfrm>
              <a:off x="3080658" y="918330"/>
              <a:ext cx="5290456" cy="130280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375113-FE2A-C9CF-4A7F-FD254EDE4172}"/>
                </a:ext>
              </a:extLst>
            </p:cNvPr>
            <p:cNvGrpSpPr/>
            <p:nvPr/>
          </p:nvGrpSpPr>
          <p:grpSpPr>
            <a:xfrm>
              <a:off x="1815815" y="2348089"/>
              <a:ext cx="7517231" cy="2868474"/>
              <a:chOff x="1815815" y="2348089"/>
              <a:chExt cx="7517231" cy="2868474"/>
            </a:xfrm>
          </p:grpSpPr>
          <p:pic>
            <p:nvPicPr>
              <p:cNvPr id="1028" name="Picture 4" descr="Chain, Link Line Icon. Editable Stroke. Pixel Perfect. For Mobile and Web. Outline Icon with Editable Stroke. Icon Symbol stock vector">
                <a:extLst>
                  <a:ext uri="{FF2B5EF4-FFF2-40B4-BE49-F238E27FC236}">
                    <a16:creationId xmlns:a16="http://schemas.microsoft.com/office/drawing/2014/main" id="{7B0EFF95-2522-874B-1C53-F9F037EDCE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35" t="23413" r="23133" b="22936"/>
              <a:stretch>
                <a:fillRect/>
              </a:stretch>
            </p:blipFill>
            <p:spPr bwMode="auto">
              <a:xfrm>
                <a:off x="2858954" y="2348089"/>
                <a:ext cx="1472700" cy="1481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8981018-7307-E4BF-2AA5-036BE79B7ED1}"/>
                  </a:ext>
                </a:extLst>
              </p:cNvPr>
              <p:cNvGrpSpPr/>
              <p:nvPr/>
            </p:nvGrpSpPr>
            <p:grpSpPr>
              <a:xfrm>
                <a:off x="1815815" y="2348089"/>
                <a:ext cx="7517231" cy="2868474"/>
                <a:chOff x="1820313" y="2366044"/>
                <a:chExt cx="7517231" cy="286847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FFC79E3-D83A-FF35-76ED-86FC496DD3C9}"/>
                    </a:ext>
                  </a:extLst>
                </p:cNvPr>
                <p:cNvGrpSpPr/>
                <p:nvPr/>
              </p:nvGrpSpPr>
              <p:grpSpPr>
                <a:xfrm>
                  <a:off x="1820313" y="3699632"/>
                  <a:ext cx="7517231" cy="1534886"/>
                  <a:chOff x="1820313" y="3699632"/>
                  <a:chExt cx="7517231" cy="1534886"/>
                </a:xfrm>
              </p:grpSpPr>
              <p:sp>
                <p:nvSpPr>
                  <p:cNvPr id="5" name="Title 1">
                    <a:extLst>
                      <a:ext uri="{FF2B5EF4-FFF2-40B4-BE49-F238E27FC236}">
                        <a16:creationId xmlns:a16="http://schemas.microsoft.com/office/drawing/2014/main" id="{650A1ED5-4837-DBA2-4908-E869766D385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820313" y="3699632"/>
                    <a:ext cx="2950029" cy="153488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97500"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r>
                      <a:rPr lang="en-US" sz="9600" b="1" dirty="0">
                        <a:ln>
                          <a:solidFill>
                            <a:srgbClr val="FFFF00"/>
                          </a:solidFill>
                        </a:ln>
                        <a:effectLst>
                          <a:innerShdw blurRad="63500" dist="50800" dir="18900000">
                            <a:prstClr val="black">
                              <a:alpha val="50000"/>
                            </a:prstClr>
                          </a:inn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CSS</a:t>
                    </a:r>
                  </a:p>
                </p:txBody>
              </p:sp>
              <p:sp>
                <p:nvSpPr>
                  <p:cNvPr id="6" name="Title 1">
                    <a:extLst>
                      <a:ext uri="{FF2B5EF4-FFF2-40B4-BE49-F238E27FC236}">
                        <a16:creationId xmlns:a16="http://schemas.microsoft.com/office/drawing/2014/main" id="{4CC41AE3-C10E-C1BE-4CAB-24BCE6CC881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043566" y="3699632"/>
                    <a:ext cx="2293978" cy="153488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b">
                    <a:normAutofit fontScale="97500"/>
                  </a:bodyPr>
                  <a:lstStyle>
                    <a:lvl1pPr algn="ctr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60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r>
                      <a:rPr lang="en-US" sz="9600" b="1" dirty="0">
                        <a:ln>
                          <a:solidFill>
                            <a:srgbClr val="FFFF00"/>
                          </a:solidFill>
                        </a:ln>
                        <a:effectLst>
                          <a:innerShdw blurRad="63500" dist="50800" dir="18900000">
                            <a:prstClr val="black">
                              <a:alpha val="50000"/>
                            </a:prstClr>
                          </a:inn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JS</a:t>
                    </a:r>
                  </a:p>
                </p:txBody>
              </p:sp>
            </p:grpSp>
            <p:pic>
              <p:nvPicPr>
                <p:cNvPr id="9" name="Picture 4" descr="Chain, Link Line Icon. Editable Stroke. Pixel Perfect. For Mobile and Web. Outline Icon with Editable Stroke. Icon Symbol stock vector">
                  <a:extLst>
                    <a:ext uri="{FF2B5EF4-FFF2-40B4-BE49-F238E27FC236}">
                      <a16:creationId xmlns:a16="http://schemas.microsoft.com/office/drawing/2014/main" id="{6225FCCE-B934-3D61-74A3-194338936F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535" t="23413" r="23133" b="22936"/>
                <a:stretch>
                  <a:fillRect/>
                </a:stretch>
              </p:blipFill>
              <p:spPr bwMode="auto">
                <a:xfrm rot="16458251">
                  <a:off x="6950637" y="2361742"/>
                  <a:ext cx="1445553" cy="1454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EB466D-347B-946D-3042-36E845767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4643" y="838992"/>
            <a:ext cx="3886200" cy="1480456"/>
          </a:xfrm>
        </p:spPr>
        <p:txBody>
          <a:bodyPr>
            <a:normAutofit/>
          </a:bodyPr>
          <a:lstStyle/>
          <a:p>
            <a:r>
              <a:rPr lang="en-US" sz="9600" b="1" dirty="0">
                <a:ln>
                  <a:solidFill>
                    <a:srgbClr val="FFFF0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7346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Yigerem Girmay Gebregeorgis</dc:creator>
  <cp:lastModifiedBy>Yigerem Girmay Gebregeorgis</cp:lastModifiedBy>
  <cp:revision>1</cp:revision>
  <dcterms:created xsi:type="dcterms:W3CDTF">2025-07-20T23:17:01Z</dcterms:created>
  <dcterms:modified xsi:type="dcterms:W3CDTF">2025-07-20T23:37:16Z</dcterms:modified>
</cp:coreProperties>
</file>