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F984-C89D-4A30-BF07-9297D0864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A99C-DFEB-490B-AF52-8E90B224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F0FF-1A27-4418-98FA-6A2667E3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6503-559D-4A1B-8B23-583B55C9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D4C4-EAFC-411F-A19D-5E7A49F3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A79E-6E60-41E9-BAE5-05780662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99D9-3631-4124-8A2F-67B3139A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A617-346F-44F9-8870-81C4F6CF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9E4-DB17-452E-87EA-31BB3288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B99B-28BF-431C-B5E9-93BE21E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8BFAC-85B7-4769-BCB2-C43840290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71A93-91E2-4694-828D-468B6A1A4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5251-C256-4C2E-A81E-691A1664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B03E-57D5-4A00-A3B3-3B9B14CF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D903-65BE-4146-A4DD-2791598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6850-AB29-46B8-A8C2-4EC997C0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5954-EC50-4C3F-BB73-FE6FC93C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6338-C349-47C8-B435-26195C29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E606-64C1-4F87-8AE6-6D14D3B6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1089-BD01-46FD-8C90-7B337753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1AE2-4457-4874-B589-676A42CA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B27A4-262D-4F69-9E65-2AF3152D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6654-783F-4F02-AF4B-25FEBBE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2A2A-A7CE-44C6-891A-D12C7830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BA4A-230A-4F7D-AEC2-DCF4BECB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72C3-0887-45A5-8BB6-2780149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92F4-C70E-458D-89AF-29652C78E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70CE-72B1-4166-B49E-DBD0058E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1A65-A44B-4726-A3A8-52C4C9EA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9CEC9-F2F8-46C5-B60C-AFA398EE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44B4-A33F-47FD-A253-AF6DA2A0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F5FD-C464-4E81-9A10-9AD1C99B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4835-D0EC-4EC8-BF85-9CFDD38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0D32-1AAF-4F8C-B8D2-27DDEDA1D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E5DBA-C471-4B64-88A4-41E4CF6F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B874-6287-4E3E-85A4-0817CAFB4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AB5A9-D8B5-4FBD-9CB9-1AD8334F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9AFA-CFED-4B0E-BF74-C4AB12FF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0EB97-5CC6-4B57-AD57-E862968C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8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7141-F719-46A2-B349-EB3D43A7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CAAD3-A432-4B99-A9C4-E7A3301C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3F562-E53F-4F84-841F-9B8180A5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383D5-F00D-4ADA-B451-99BF249E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FA363-328A-4A62-AFC8-0DA72EE5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4C17-23A5-4A42-88B8-078911B2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E3830-30EA-4041-9839-7D8959E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A40A-551B-4802-A516-2D744F2B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2F4E-2F9F-4515-9E20-27E18D44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D81AF-A1D6-4F54-8188-48AA01A8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555E-C8CE-4D2D-B756-0835488A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52236-6374-4001-B852-80E291A8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953D-2CAB-4C69-A4C4-87431BDA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1146-4B21-449A-A54E-35ABCBF0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0E53-37F5-4030-9CAF-63823A811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4C48-D4B8-4F57-B4AC-391D8EC9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CFC4-5F89-441E-8EE3-841FD11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878-B843-401D-A129-21ECB530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7CB-BDB5-4C03-94F4-8B7568F3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71B80-99C2-428D-AD40-7240ED7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32DD-6227-44FE-A21C-9BA7765E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3829-7C06-44A6-94A2-A6F0596F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ED8D-DE5B-4E96-9837-EE9A0A9364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6F8F-69CF-4CD1-8A38-E6288B985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A908-6D9C-44F2-85C9-C80B8B394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9827-1312-4C72-99ED-3F60702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361585-2887-4121-9809-5C72E69D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64" y="1705882"/>
            <a:ext cx="4690794" cy="391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95CBA-0408-4296-AE72-9743D55E33AC}"/>
              </a:ext>
            </a:extLst>
          </p:cNvPr>
          <p:cNvSpPr txBox="1"/>
          <p:nvPr/>
        </p:nvSpPr>
        <p:spPr>
          <a:xfrm>
            <a:off x="5303155" y="231310"/>
            <a:ext cx="1585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BFS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CAA554-18C6-4438-8583-39EB81EB9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2974"/>
              </p:ext>
            </p:extLst>
          </p:nvPr>
        </p:nvGraphicFramePr>
        <p:xfrm>
          <a:off x="6663955" y="2181787"/>
          <a:ext cx="4671803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3503">
                  <a:extLst>
                    <a:ext uri="{9D8B030D-6E8A-4147-A177-3AD203B41FA5}">
                      <a16:colId xmlns:a16="http://schemas.microsoft.com/office/drawing/2014/main" val="3649659002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3601648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Mataram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Gerung,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Praya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Selong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86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Selong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Mataram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Sembalun,Masbagik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8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Praya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Mataram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Kopang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34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Mataram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Kopang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4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Sembalun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Selong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Masbagik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92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Masbagik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Selong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Sembalun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Kopang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2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Kopang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Gerung,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praya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Masbagik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9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1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361585-2887-4121-9809-5C72E69D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94" y="1344095"/>
            <a:ext cx="4184537" cy="349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95CBA-0408-4296-AE72-9743D55E33AC}"/>
              </a:ext>
            </a:extLst>
          </p:cNvPr>
          <p:cNvSpPr txBox="1"/>
          <p:nvPr/>
        </p:nvSpPr>
        <p:spPr>
          <a:xfrm>
            <a:off x="5303155" y="231310"/>
            <a:ext cx="1585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BFS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23BFFE-3878-4C99-95AE-6BDF726AD960}"/>
              </a:ext>
            </a:extLst>
          </p:cNvPr>
          <p:cNvGrpSpPr/>
          <p:nvPr/>
        </p:nvGrpSpPr>
        <p:grpSpPr>
          <a:xfrm>
            <a:off x="9726575" y="4775779"/>
            <a:ext cx="670376" cy="464520"/>
            <a:chOff x="9726575" y="4775779"/>
            <a:chExt cx="670376" cy="4645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29CF3-221A-47A0-9BD6-A5194D6CA3FE}"/>
                </a:ext>
              </a:extLst>
            </p:cNvPr>
            <p:cNvSpPr txBox="1"/>
            <p:nvPr/>
          </p:nvSpPr>
          <p:spPr>
            <a:xfrm>
              <a:off x="9726575" y="4775779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Head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77D3BE-0528-42DF-9503-87F025B114B1}"/>
                </a:ext>
              </a:extLst>
            </p:cNvPr>
            <p:cNvCxnSpPr/>
            <p:nvPr/>
          </p:nvCxnSpPr>
          <p:spPr>
            <a:xfrm>
              <a:off x="10061763" y="5051894"/>
              <a:ext cx="0" cy="18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B677962-44F2-48BC-83E7-D6B82E20B794}"/>
              </a:ext>
            </a:extLst>
          </p:cNvPr>
          <p:cNvSpPr/>
          <p:nvPr/>
        </p:nvSpPr>
        <p:spPr>
          <a:xfrm>
            <a:off x="9373394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Mataram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45FD2-B55B-47E3-968C-E49785214FC6}"/>
              </a:ext>
            </a:extLst>
          </p:cNvPr>
          <p:cNvSpPr/>
          <p:nvPr/>
        </p:nvSpPr>
        <p:spPr>
          <a:xfrm>
            <a:off x="8006931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Gerung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87D11-A34D-4FCA-BAD4-C45CC6C2F50D}"/>
              </a:ext>
            </a:extLst>
          </p:cNvPr>
          <p:cNvSpPr/>
          <p:nvPr/>
        </p:nvSpPr>
        <p:spPr>
          <a:xfrm>
            <a:off x="6640468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Praya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6E6A2-6E55-4527-83E6-A54CC105FEB4}"/>
              </a:ext>
            </a:extLst>
          </p:cNvPr>
          <p:cNvSpPr/>
          <p:nvPr/>
        </p:nvSpPr>
        <p:spPr>
          <a:xfrm>
            <a:off x="5274005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Selong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A2425-73E9-466B-8E2D-15BB232B90D9}"/>
              </a:ext>
            </a:extLst>
          </p:cNvPr>
          <p:cNvSpPr/>
          <p:nvPr/>
        </p:nvSpPr>
        <p:spPr>
          <a:xfrm>
            <a:off x="3907542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Kopang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981949-649C-4B88-BF5A-5EC99F3DE60A}"/>
              </a:ext>
            </a:extLst>
          </p:cNvPr>
          <p:cNvSpPr/>
          <p:nvPr/>
        </p:nvSpPr>
        <p:spPr>
          <a:xfrm>
            <a:off x="2541079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Masbagik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54F05-1B5F-45EC-B692-44CE86ECAEBA}"/>
              </a:ext>
            </a:extLst>
          </p:cNvPr>
          <p:cNvSpPr/>
          <p:nvPr/>
        </p:nvSpPr>
        <p:spPr>
          <a:xfrm>
            <a:off x="1174616" y="5308561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Sembalun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39B05-BD39-4E5F-BBF3-60E798E765AA}"/>
              </a:ext>
            </a:extLst>
          </p:cNvPr>
          <p:cNvSpPr/>
          <p:nvPr/>
        </p:nvSpPr>
        <p:spPr>
          <a:xfrm>
            <a:off x="3700284" y="2054830"/>
            <a:ext cx="818570" cy="719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F68D5-96D9-40A7-8B46-3E180A556E03}"/>
              </a:ext>
            </a:extLst>
          </p:cNvPr>
          <p:cNvSpPr/>
          <p:nvPr/>
        </p:nvSpPr>
        <p:spPr>
          <a:xfrm>
            <a:off x="5505377" y="1280061"/>
            <a:ext cx="818570" cy="7191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A2B2BD-2C8B-44EF-A252-0BB790E80984}"/>
              </a:ext>
            </a:extLst>
          </p:cNvPr>
          <p:cNvSpPr/>
          <p:nvPr/>
        </p:nvSpPr>
        <p:spPr>
          <a:xfrm>
            <a:off x="5505377" y="2983733"/>
            <a:ext cx="818570" cy="719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B78C97-7F37-471E-ACD8-0489357FE61F}"/>
              </a:ext>
            </a:extLst>
          </p:cNvPr>
          <p:cNvSpPr/>
          <p:nvPr/>
        </p:nvSpPr>
        <p:spPr>
          <a:xfrm>
            <a:off x="3979416" y="3659642"/>
            <a:ext cx="818570" cy="719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BE4ECC-41EC-40AA-853D-A1354D613594}"/>
              </a:ext>
            </a:extLst>
          </p:cNvPr>
          <p:cNvSpPr/>
          <p:nvPr/>
        </p:nvSpPr>
        <p:spPr>
          <a:xfrm>
            <a:off x="7188357" y="2054830"/>
            <a:ext cx="818570" cy="719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A953C1-9485-469B-9ACB-9257B1E174B1}"/>
              </a:ext>
            </a:extLst>
          </p:cNvPr>
          <p:cNvSpPr/>
          <p:nvPr/>
        </p:nvSpPr>
        <p:spPr>
          <a:xfrm>
            <a:off x="7305451" y="3364789"/>
            <a:ext cx="818570" cy="719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603A6E-D74A-4880-BFA9-3B276777848A}"/>
              </a:ext>
            </a:extLst>
          </p:cNvPr>
          <p:cNvSpPr/>
          <p:nvPr/>
        </p:nvSpPr>
        <p:spPr>
          <a:xfrm>
            <a:off x="5583888" y="4167284"/>
            <a:ext cx="818570" cy="719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232 L 0.14661 -0.1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1042 L 0.14753 0.133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613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02278 0.234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1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67227 0.1215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20" y="606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1211 -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13828 0.1120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560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4.16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44818 0.122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9" y="6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22448 -0.003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22331 0.121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606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33737 0.006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32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7174 -0.045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229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13255 0.0777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388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3.125E-6 -2.96296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0065 0.1229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13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44036 0.00648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8" y="324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22487 0.1215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606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5569 0.0064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32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44857 0.1206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601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6707 0.0064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42" y="32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67292 0.1192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594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3" grpId="2" animBg="1"/>
      <p:bldP spid="3" grpId="3" animBg="1"/>
      <p:bldP spid="3" grpId="4" animBg="1"/>
      <p:bldP spid="7" grpId="0" animBg="1"/>
      <p:bldP spid="7" grpId="1" animBg="1"/>
      <p:bldP spid="7" grpId="2" animBg="1"/>
      <p:bldP spid="7" grpId="3" animBg="1"/>
      <p:bldP spid="30" grpId="0" animBg="1"/>
      <p:bldP spid="30" grpId="1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BAC7-140B-457C-AED6-35E69E9E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Poppins" panose="00000500000000000000" pitchFamily="2" charset="0"/>
                <a:cs typeface="Poppins" panose="00000500000000000000" pitchFamily="2" charset="0"/>
              </a:rPr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358767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F05E5-2AE2-4AD6-B43E-24139F73C27D}"/>
              </a:ext>
            </a:extLst>
          </p:cNvPr>
          <p:cNvSpPr txBox="1"/>
          <p:nvPr/>
        </p:nvSpPr>
        <p:spPr>
          <a:xfrm>
            <a:off x="5303155" y="231310"/>
            <a:ext cx="163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DFS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9FB01-8504-47C2-8167-885B5F4F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2" y="1675060"/>
            <a:ext cx="4690794" cy="3918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0809-59F1-4AF7-9003-F18989A879AF}"/>
              </a:ext>
            </a:extLst>
          </p:cNvPr>
          <p:cNvSpPr/>
          <p:nvPr/>
        </p:nvSpPr>
        <p:spPr>
          <a:xfrm>
            <a:off x="8662541" y="435955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Mataram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DBE4BA-C43B-4F3F-A236-4AF07B687026}"/>
              </a:ext>
            </a:extLst>
          </p:cNvPr>
          <p:cNvCxnSpPr/>
          <p:nvPr/>
        </p:nvCxnSpPr>
        <p:spPr>
          <a:xfrm>
            <a:off x="8558373" y="2147299"/>
            <a:ext cx="0" cy="27123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356B0-E92A-4515-BCFC-DE5D831F1295}"/>
              </a:ext>
            </a:extLst>
          </p:cNvPr>
          <p:cNvCxnSpPr/>
          <p:nvPr/>
        </p:nvCxnSpPr>
        <p:spPr>
          <a:xfrm>
            <a:off x="10133173" y="2147298"/>
            <a:ext cx="0" cy="27123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A51DB-70F4-4C71-A1D8-BE1886D15D2D}"/>
              </a:ext>
            </a:extLst>
          </p:cNvPr>
          <p:cNvCxnSpPr>
            <a:cxnSpLocks/>
          </p:cNvCxnSpPr>
          <p:nvPr/>
        </p:nvCxnSpPr>
        <p:spPr>
          <a:xfrm flipH="1">
            <a:off x="8558373" y="4859675"/>
            <a:ext cx="157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C0F75DB-6AF9-4578-98BE-F43BA5783F7E}"/>
              </a:ext>
            </a:extLst>
          </p:cNvPr>
          <p:cNvSpPr/>
          <p:nvPr/>
        </p:nvSpPr>
        <p:spPr>
          <a:xfrm>
            <a:off x="8662540" y="399379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Gerung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04C21-C3FE-4A60-9817-4E62274AC8AC}"/>
              </a:ext>
            </a:extLst>
          </p:cNvPr>
          <p:cNvSpPr/>
          <p:nvPr/>
        </p:nvSpPr>
        <p:spPr>
          <a:xfrm>
            <a:off x="8662539" y="3623132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Selong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80BFCD-660F-4D36-B5BA-56A0FB561EDE}"/>
              </a:ext>
            </a:extLst>
          </p:cNvPr>
          <p:cNvSpPr/>
          <p:nvPr/>
        </p:nvSpPr>
        <p:spPr>
          <a:xfrm>
            <a:off x="8662538" y="32524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Praya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E73EB-989A-482D-9CC6-1A15A8D5F8D7}"/>
              </a:ext>
            </a:extLst>
          </p:cNvPr>
          <p:cNvSpPr/>
          <p:nvPr/>
        </p:nvSpPr>
        <p:spPr>
          <a:xfrm>
            <a:off x="8662537" y="2881802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Kopang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9DCCC-50C7-4159-BAD7-A4358ED8162A}"/>
              </a:ext>
            </a:extLst>
          </p:cNvPr>
          <p:cNvSpPr/>
          <p:nvPr/>
        </p:nvSpPr>
        <p:spPr>
          <a:xfrm>
            <a:off x="8662536" y="251113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Masbagik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10F8E-3CEF-4EBD-B008-8472ACE67549}"/>
              </a:ext>
            </a:extLst>
          </p:cNvPr>
          <p:cNvSpPr/>
          <p:nvPr/>
        </p:nvSpPr>
        <p:spPr>
          <a:xfrm>
            <a:off x="8662535" y="2140472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Sembalun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96508-3278-4ADC-AB57-B3756749081D}"/>
              </a:ext>
            </a:extLst>
          </p:cNvPr>
          <p:cNvSpPr/>
          <p:nvPr/>
        </p:nvSpPr>
        <p:spPr>
          <a:xfrm>
            <a:off x="2218932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Mataram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3DA740-4E85-453F-96A0-21FCF5B6DAFD}"/>
              </a:ext>
            </a:extLst>
          </p:cNvPr>
          <p:cNvSpPr/>
          <p:nvPr/>
        </p:nvSpPr>
        <p:spPr>
          <a:xfrm>
            <a:off x="3585395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Praya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68763C-5097-42A9-B1E2-4A2B5894F0AF}"/>
              </a:ext>
            </a:extLst>
          </p:cNvPr>
          <p:cNvSpPr/>
          <p:nvPr/>
        </p:nvSpPr>
        <p:spPr>
          <a:xfrm>
            <a:off x="4951858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Kopang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83DB6-D91E-4D2F-8384-E9C156A27FDB}"/>
              </a:ext>
            </a:extLst>
          </p:cNvPr>
          <p:cNvSpPr/>
          <p:nvPr/>
        </p:nvSpPr>
        <p:spPr>
          <a:xfrm>
            <a:off x="6318321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Masbagik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A1C773-8F73-44EE-A267-6E12566C5711}"/>
              </a:ext>
            </a:extLst>
          </p:cNvPr>
          <p:cNvSpPr/>
          <p:nvPr/>
        </p:nvSpPr>
        <p:spPr>
          <a:xfrm>
            <a:off x="7684784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Sembalun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CB8B7C-C88A-448D-8302-37A1C55F6A4E}"/>
              </a:ext>
            </a:extLst>
          </p:cNvPr>
          <p:cNvSpPr/>
          <p:nvPr/>
        </p:nvSpPr>
        <p:spPr>
          <a:xfrm>
            <a:off x="9051247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Selong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CEC72-98BA-4F13-AB83-2012438A36C8}"/>
              </a:ext>
            </a:extLst>
          </p:cNvPr>
          <p:cNvSpPr/>
          <p:nvPr/>
        </p:nvSpPr>
        <p:spPr>
          <a:xfrm>
            <a:off x="10417710" y="6072867"/>
            <a:ext cx="136646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Gerung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E542AF-2E22-40FC-BF1B-09976E0B1D1F}"/>
              </a:ext>
            </a:extLst>
          </p:cNvPr>
          <p:cNvSpPr/>
          <p:nvPr/>
        </p:nvSpPr>
        <p:spPr>
          <a:xfrm>
            <a:off x="355877" y="2448660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301E2B-7B19-4298-B9B8-A5A14CD6EFF5}"/>
              </a:ext>
            </a:extLst>
          </p:cNvPr>
          <p:cNvSpPr/>
          <p:nvPr/>
        </p:nvSpPr>
        <p:spPr>
          <a:xfrm>
            <a:off x="2377212" y="3503083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CFF8E6-3B8A-44BF-862E-1746109EB933}"/>
              </a:ext>
            </a:extLst>
          </p:cNvPr>
          <p:cNvSpPr/>
          <p:nvPr/>
        </p:nvSpPr>
        <p:spPr>
          <a:xfrm>
            <a:off x="4294373" y="2448660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9D41F3-9667-4B29-B784-ED000AE4E5F9}"/>
              </a:ext>
            </a:extLst>
          </p:cNvPr>
          <p:cNvSpPr/>
          <p:nvPr/>
        </p:nvSpPr>
        <p:spPr>
          <a:xfrm>
            <a:off x="4380248" y="3931320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35FB7C-FDED-4E4A-9E5E-D1A63E793637}"/>
              </a:ext>
            </a:extLst>
          </p:cNvPr>
          <p:cNvSpPr/>
          <p:nvPr/>
        </p:nvSpPr>
        <p:spPr>
          <a:xfrm>
            <a:off x="2377212" y="1592186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CB533A-71F9-4798-8E07-68C68D7D273B}"/>
              </a:ext>
            </a:extLst>
          </p:cNvPr>
          <p:cNvSpPr/>
          <p:nvPr/>
        </p:nvSpPr>
        <p:spPr>
          <a:xfrm>
            <a:off x="2473926" y="4798869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5E0FCF-C751-4C73-AE76-D9AB93520BB6}"/>
              </a:ext>
            </a:extLst>
          </p:cNvPr>
          <p:cNvSpPr/>
          <p:nvPr/>
        </p:nvSpPr>
        <p:spPr>
          <a:xfrm>
            <a:off x="653480" y="4297080"/>
            <a:ext cx="856474" cy="85647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6433 -0.1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-625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02526 0.26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30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6433 0.1490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745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15599 -0.153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76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703 0.216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108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15599 0.1324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662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DFS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melki jonathan</dc:creator>
  <cp:lastModifiedBy>melki jonathan</cp:lastModifiedBy>
  <cp:revision>3</cp:revision>
  <dcterms:created xsi:type="dcterms:W3CDTF">2021-11-27T03:05:02Z</dcterms:created>
  <dcterms:modified xsi:type="dcterms:W3CDTF">2021-11-28T03:39:24Z</dcterms:modified>
</cp:coreProperties>
</file>