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88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3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0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166CD5-41DF-4C4F-8816-5367AB4C98C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B155-7888-4B5B-8F49-A89BFE820CD8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014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FECF-D1B2-4CF1-8BFD-0D30A4C78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Comenzi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F5599-394D-4A1A-9238-B3309D00C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MQT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94B9B2-413D-4594-85E6-C07203E89D58}"/>
              </a:ext>
            </a:extLst>
          </p:cNvPr>
          <p:cNvSpPr txBox="1">
            <a:spLocks/>
          </p:cNvSpPr>
          <p:nvPr/>
        </p:nvSpPr>
        <p:spPr>
          <a:xfrm>
            <a:off x="2772274" y="5083272"/>
            <a:ext cx="5357600" cy="904574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Silviu-Alexandru</a:t>
            </a:r>
            <a:r>
              <a:rPr lang="en-US" dirty="0"/>
              <a:t> Hanc</a:t>
            </a:r>
          </a:p>
        </p:txBody>
      </p:sp>
    </p:spTree>
    <p:extLst>
      <p:ext uri="{BB962C8B-B14F-4D97-AF65-F5344CB8AC3E}">
        <p14:creationId xmlns:p14="http://schemas.microsoft.com/office/powerpoint/2010/main" val="206059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FF3020-9E2D-40EC-8E89-ABE76C5A84E9}"/>
              </a:ext>
            </a:extLst>
          </p:cNvPr>
          <p:cNvSpPr txBox="1"/>
          <p:nvPr/>
        </p:nvSpPr>
        <p:spPr>
          <a:xfrm>
            <a:off x="1071102" y="9555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Application architecture: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01509-2845-4C9F-98D5-41D4F41E0C21}"/>
              </a:ext>
            </a:extLst>
          </p:cNvPr>
          <p:cNvSpPr txBox="1"/>
          <p:nvPr/>
        </p:nvSpPr>
        <p:spPr>
          <a:xfrm>
            <a:off x="1165121" y="1482432"/>
            <a:ext cx="56412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is divided into three microservices/projects:</a:t>
            </a:r>
          </a:p>
          <a:p>
            <a:pPr marL="342900" indent="-342900">
              <a:buAutoNum type="arabicPeriod"/>
            </a:pPr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Frontend</a:t>
            </a:r>
            <a:r>
              <a:rPr lang="en-US" dirty="0"/>
              <a:t>`: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ReactJS + </a:t>
            </a:r>
            <a:r>
              <a:rPr lang="en-US" dirty="0" err="1"/>
              <a:t>MaterialUI</a:t>
            </a:r>
            <a:r>
              <a:rPr lang="en-US" dirty="0"/>
              <a:t> to provide a minimal user interface for sending orders</a:t>
            </a:r>
          </a:p>
          <a:p>
            <a:pPr marL="342900" indent="-342900">
              <a:buAutoNum type="arabicPeriod"/>
            </a:pPr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API</a:t>
            </a:r>
            <a:r>
              <a:rPr lang="en-US" dirty="0"/>
              <a:t>`: </a:t>
            </a:r>
          </a:p>
          <a:p>
            <a:pPr marL="803275" lvl="1" indent="-346075">
              <a:buFont typeface="Arial" panose="020B0604020202020204" pitchFamily="34" charset="0"/>
              <a:buChar char="•"/>
            </a:pPr>
            <a:r>
              <a:rPr lang="en-US" dirty="0"/>
              <a:t>uses Java + </a:t>
            </a:r>
            <a:r>
              <a:rPr lang="en-US" dirty="0" err="1"/>
              <a:t>SpringBoot</a:t>
            </a:r>
            <a:r>
              <a:rPr lang="en-US" dirty="0"/>
              <a:t> + </a:t>
            </a:r>
            <a:r>
              <a:rPr lang="en-US" dirty="0" err="1"/>
              <a:t>KafkaProducer</a:t>
            </a:r>
            <a:r>
              <a:rPr lang="en-US" dirty="0"/>
              <a:t> </a:t>
            </a:r>
          </a:p>
          <a:p>
            <a:pPr marL="803275" lvl="1" indent="-346075">
              <a:buFont typeface="Arial" panose="020B0604020202020204" pitchFamily="34" charset="0"/>
              <a:buChar char="•"/>
            </a:pPr>
            <a:r>
              <a:rPr lang="en-US" dirty="0"/>
              <a:t>listens to all the commands send via the Frontend project and Produces a message for each, into `kstream-topic1`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`</a:t>
            </a:r>
            <a:r>
              <a:rPr lang="en-US" dirty="0" err="1">
                <a:solidFill>
                  <a:srgbClr val="FF0000"/>
                </a:solidFill>
              </a:rPr>
              <a:t>Kstream</a:t>
            </a:r>
            <a:r>
              <a:rPr lang="en-US" dirty="0"/>
              <a:t>`: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Java + </a:t>
            </a:r>
            <a:r>
              <a:rPr lang="en-US" dirty="0" err="1"/>
              <a:t>KafkaStreams</a:t>
            </a:r>
            <a:r>
              <a:rPr lang="en-US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creates a stream between `kstream-topic1` and `kstream-topic2`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takes the messages from `kstream-topic1` to validate them then sends the valid messages to `kstream-topic2` so they can be picked up by `</a:t>
            </a:r>
            <a:r>
              <a:rPr lang="en-US" dirty="0" err="1">
                <a:solidFill>
                  <a:srgbClr val="FF0000"/>
                </a:solidFill>
              </a:rPr>
              <a:t>Analiza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Comenzi</a:t>
            </a:r>
            <a:r>
              <a:rPr lang="en-US" dirty="0">
                <a:solidFill>
                  <a:srgbClr val="FF0000"/>
                </a:solidFill>
              </a:rPr>
              <a:t> Project</a:t>
            </a:r>
            <a:r>
              <a:rPr lang="en-US" dirty="0"/>
              <a:t>`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686CE-F4AD-4F39-8F1B-98F5C19BCE40}"/>
              </a:ext>
            </a:extLst>
          </p:cNvPr>
          <p:cNvSpPr txBox="1"/>
          <p:nvPr/>
        </p:nvSpPr>
        <p:spPr>
          <a:xfrm>
            <a:off x="1071102" y="9555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Dataflow: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61D87-D552-49EE-B387-6DDFBA5A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9" y="1348094"/>
            <a:ext cx="11515937" cy="40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2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686CE-F4AD-4F39-8F1B-98F5C19BCE40}"/>
              </a:ext>
            </a:extLst>
          </p:cNvPr>
          <p:cNvSpPr txBox="1"/>
          <p:nvPr/>
        </p:nvSpPr>
        <p:spPr>
          <a:xfrm>
            <a:off x="1085850" y="94291"/>
            <a:ext cx="37589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Tool used to view the topics and messages: </a:t>
            </a:r>
            <a:r>
              <a:rPr lang="en-US" sz="3600" dirty="0" err="1">
                <a:solidFill>
                  <a:srgbClr val="FF0000"/>
                </a:solidFill>
              </a:rPr>
              <a:t>Kafdrop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DCB99-C0B8-4B48-A391-A9AB2464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66" y="0"/>
            <a:ext cx="5564733" cy="55085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4CD78C-7DA5-4843-8F15-B8B9536EF18B}"/>
              </a:ext>
            </a:extLst>
          </p:cNvPr>
          <p:cNvSpPr/>
          <p:nvPr/>
        </p:nvSpPr>
        <p:spPr>
          <a:xfrm>
            <a:off x="6799006" y="4756355"/>
            <a:ext cx="656304" cy="435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BF0AF-F413-42E3-B387-4BE0B0D0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9813"/>
            <a:ext cx="5564732" cy="36281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8AC3A5-8E70-4C9C-9028-65EEFB62A8A5}"/>
              </a:ext>
            </a:extLst>
          </p:cNvPr>
          <p:cNvSpPr/>
          <p:nvPr/>
        </p:nvSpPr>
        <p:spPr>
          <a:xfrm>
            <a:off x="3618271" y="6132871"/>
            <a:ext cx="459658" cy="164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4BE4-C17E-4DF5-9140-9A3527841F36}"/>
              </a:ext>
            </a:extLst>
          </p:cNvPr>
          <p:cNvSpPr/>
          <p:nvPr/>
        </p:nvSpPr>
        <p:spPr>
          <a:xfrm>
            <a:off x="154858" y="3927986"/>
            <a:ext cx="1555955" cy="562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8BE0094-9079-4630-B82A-A32ABD1E1C4B}"/>
              </a:ext>
            </a:extLst>
          </p:cNvPr>
          <p:cNvSpPr/>
          <p:nvPr/>
        </p:nvSpPr>
        <p:spPr>
          <a:xfrm rot="11175510">
            <a:off x="5350496" y="4720093"/>
            <a:ext cx="1356852" cy="180380"/>
          </a:xfrm>
          <a:prstGeom prst="rightArrow">
            <a:avLst>
              <a:gd name="adj1" fmla="val 50000"/>
              <a:gd name="adj2" fmla="val 673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3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D529D-D44D-4F48-A4FD-A978A05910B2}"/>
              </a:ext>
            </a:extLst>
          </p:cNvPr>
          <p:cNvSpPr txBox="1"/>
          <p:nvPr/>
        </p:nvSpPr>
        <p:spPr>
          <a:xfrm>
            <a:off x="1139173" y="86781"/>
            <a:ext cx="487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Running the project: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57594-6949-4B0E-BE56-A2E90EE7B9D3}"/>
              </a:ext>
            </a:extLst>
          </p:cNvPr>
          <p:cNvSpPr txBox="1"/>
          <p:nvPr/>
        </p:nvSpPr>
        <p:spPr>
          <a:xfrm>
            <a:off x="1165122" y="1482432"/>
            <a:ext cx="4874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running the project, go to GitHub and switch to `</a:t>
            </a:r>
            <a:r>
              <a:rPr lang="en-US" dirty="0">
                <a:solidFill>
                  <a:srgbClr val="FF0000"/>
                </a:solidFill>
              </a:rPr>
              <a:t>project1</a:t>
            </a:r>
            <a:r>
              <a:rPr lang="en-US" dirty="0"/>
              <a:t>` branch, then follow the steps below:</a:t>
            </a:r>
          </a:p>
          <a:p>
            <a:pPr marL="342900" indent="-342900">
              <a:buAutoNum type="arabicPeriod"/>
            </a:pPr>
            <a:r>
              <a:rPr lang="en-US" dirty="0"/>
              <a:t>Run `</a:t>
            </a:r>
            <a:r>
              <a:rPr lang="en-US" dirty="0">
                <a:solidFill>
                  <a:srgbClr val="FF0000"/>
                </a:solidFill>
              </a:rPr>
              <a:t>docker compose up</a:t>
            </a:r>
            <a:r>
              <a:rPr lang="en-US" dirty="0"/>
              <a:t>` from the terminal to create the required containers as well as to run them</a:t>
            </a:r>
          </a:p>
          <a:p>
            <a:pPr marL="342900" indent="-342900">
              <a:buAutoNum type="arabicPeriod"/>
            </a:pPr>
            <a:r>
              <a:rPr lang="en-US" dirty="0"/>
              <a:t>Go inside `</a:t>
            </a:r>
            <a:r>
              <a:rPr lang="en-US" dirty="0">
                <a:solidFill>
                  <a:srgbClr val="FF0000"/>
                </a:solidFill>
              </a:rPr>
              <a:t>frontend</a:t>
            </a:r>
            <a:r>
              <a:rPr lang="en-US" dirty="0"/>
              <a:t>` project folder and run: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intall</a:t>
            </a:r>
            <a:r>
              <a:rPr lang="en-US" dirty="0"/>
              <a:t>` - to install all the necessary modules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start</a:t>
            </a:r>
            <a:r>
              <a:rPr lang="en-US" dirty="0"/>
              <a:t>` - to start the application itself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`</a:t>
            </a:r>
            <a:r>
              <a:rPr lang="en-US" dirty="0">
                <a:solidFill>
                  <a:srgbClr val="FF0000"/>
                </a:solidFill>
              </a:rPr>
              <a:t>project1</a:t>
            </a:r>
            <a:r>
              <a:rPr lang="en-US" dirty="0"/>
              <a:t>` folder and using </a:t>
            </a:r>
            <a:r>
              <a:rPr lang="en-US" dirty="0" err="1">
                <a:solidFill>
                  <a:srgbClr val="FFFF00"/>
                </a:solidFill>
              </a:rPr>
              <a:t>Intellij</a:t>
            </a:r>
            <a:r>
              <a:rPr lang="en-US" dirty="0">
                <a:solidFill>
                  <a:srgbClr val="FFFF00"/>
                </a:solidFill>
              </a:rPr>
              <a:t>/Eclipse</a:t>
            </a:r>
            <a:r>
              <a:rPr lang="en-US" dirty="0"/>
              <a:t>, open and run: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>
                <a:solidFill>
                  <a:srgbClr val="FF0000"/>
                </a:solidFill>
              </a:rPr>
              <a:t>Producer</a:t>
            </a:r>
            <a:r>
              <a:rPr lang="en-US" dirty="0"/>
              <a:t>` project (API.java)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>
                <a:solidFill>
                  <a:srgbClr val="FF0000"/>
                </a:solidFill>
              </a:rPr>
              <a:t>Kstream</a:t>
            </a:r>
            <a:r>
              <a:rPr lang="en-US" dirty="0"/>
              <a:t>` project (StreamsApp.java)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E2E4B-BA4D-4DEC-B15C-C28ECEAA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58" y="0"/>
            <a:ext cx="3529228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DFD7DB6-6270-48E1-ABE0-F538CB4370C5}"/>
              </a:ext>
            </a:extLst>
          </p:cNvPr>
          <p:cNvSpPr/>
          <p:nvPr/>
        </p:nvSpPr>
        <p:spPr>
          <a:xfrm>
            <a:off x="8148485" y="945462"/>
            <a:ext cx="501445" cy="12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222A00-2E43-4D0E-BF5D-57AD3BDF9060}"/>
              </a:ext>
            </a:extLst>
          </p:cNvPr>
          <p:cNvSpPr/>
          <p:nvPr/>
        </p:nvSpPr>
        <p:spPr>
          <a:xfrm>
            <a:off x="8200104" y="2405664"/>
            <a:ext cx="501445" cy="12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D74D7-34D4-4AC0-B1AB-FA1E00ECE8E1}"/>
              </a:ext>
            </a:extLst>
          </p:cNvPr>
          <p:cNvSpPr/>
          <p:nvPr/>
        </p:nvSpPr>
        <p:spPr>
          <a:xfrm>
            <a:off x="8222226" y="4274912"/>
            <a:ext cx="501445" cy="12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718864-2059-49BA-A31E-12895A92C745}"/>
              </a:ext>
            </a:extLst>
          </p:cNvPr>
          <p:cNvSpPr/>
          <p:nvPr/>
        </p:nvSpPr>
        <p:spPr>
          <a:xfrm>
            <a:off x="8388006" y="3340288"/>
            <a:ext cx="807614" cy="12536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B7A9B7-3AC9-485D-88B2-5DC1B4DA9C6A}"/>
              </a:ext>
            </a:extLst>
          </p:cNvPr>
          <p:cNvSpPr/>
          <p:nvPr/>
        </p:nvSpPr>
        <p:spPr>
          <a:xfrm>
            <a:off x="8388006" y="4949872"/>
            <a:ext cx="807614" cy="12536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79A27A-C882-4CE0-A7F3-7DE467E8B76E}"/>
              </a:ext>
            </a:extLst>
          </p:cNvPr>
          <p:cNvCxnSpPr>
            <a:cxnSpLocks/>
          </p:cNvCxnSpPr>
          <p:nvPr/>
        </p:nvCxnSpPr>
        <p:spPr>
          <a:xfrm flipV="1">
            <a:off x="5832987" y="2531026"/>
            <a:ext cx="2315498" cy="2970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99BF52-E870-4F3F-A04E-A1CF7388FD15}"/>
              </a:ext>
            </a:extLst>
          </p:cNvPr>
          <p:cNvCxnSpPr>
            <a:cxnSpLocks/>
          </p:cNvCxnSpPr>
          <p:nvPr/>
        </p:nvCxnSpPr>
        <p:spPr>
          <a:xfrm flipV="1">
            <a:off x="4992329" y="4389725"/>
            <a:ext cx="3156156" cy="845952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D63236-48A2-4630-BB37-934CB4FBCB11}"/>
              </a:ext>
            </a:extLst>
          </p:cNvPr>
          <p:cNvCxnSpPr>
            <a:cxnSpLocks/>
          </p:cNvCxnSpPr>
          <p:nvPr/>
        </p:nvCxnSpPr>
        <p:spPr>
          <a:xfrm flipV="1">
            <a:off x="6013515" y="1032387"/>
            <a:ext cx="2114214" cy="235817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9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D91D-C056-4CAC-B56D-24BB8194CA53}"/>
              </a:ext>
            </a:extLst>
          </p:cNvPr>
          <p:cNvSpPr txBox="1">
            <a:spLocks/>
          </p:cNvSpPr>
          <p:nvPr/>
        </p:nvSpPr>
        <p:spPr>
          <a:xfrm>
            <a:off x="4274573" y="3001295"/>
            <a:ext cx="3642853" cy="85540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1152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492</TotalTime>
  <Words>239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Validare Comenzi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Melkor</dc:creator>
  <cp:lastModifiedBy>Melkor</cp:lastModifiedBy>
  <cp:revision>14</cp:revision>
  <dcterms:created xsi:type="dcterms:W3CDTF">2024-01-07T14:38:15Z</dcterms:created>
  <dcterms:modified xsi:type="dcterms:W3CDTF">2024-01-07T22:50:25Z</dcterms:modified>
</cp:coreProperties>
</file>