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SSA Database Processing and </a:t>
            </a:r>
            <a:r>
              <a:rPr lang="en-US" dirty="0" smtClean="0"/>
              <a:t>Distribution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Table and record definitions</a:t>
            </a:r>
          </a:p>
          <a:p>
            <a:pPr lvl="1"/>
            <a:r>
              <a:rPr lang="en-US" dirty="0" smtClean="0"/>
              <a:t>Changes to definitions will be rare</a:t>
            </a:r>
          </a:p>
          <a:p>
            <a:r>
              <a:rPr lang="en-US" dirty="0" smtClean="0"/>
              <a:t>Transaction log</a:t>
            </a:r>
          </a:p>
          <a:p>
            <a:pPr lvl="1"/>
            <a:r>
              <a:rPr lang="en-US" dirty="0" smtClean="0"/>
              <a:t>Small or fixed size</a:t>
            </a:r>
          </a:p>
          <a:p>
            <a:pPr lvl="1"/>
            <a:r>
              <a:rPr lang="en-US" dirty="0" smtClean="0"/>
              <a:t>Need to handle when changes cannot fit into log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Recordsets</a:t>
            </a:r>
            <a:r>
              <a:rPr lang="en-US" dirty="0" smtClean="0"/>
              <a:t>/tables</a:t>
            </a:r>
          </a:p>
          <a:p>
            <a:pPr lvl="1"/>
            <a:r>
              <a:rPr lang="en-US" dirty="0" smtClean="0"/>
              <a:t>Includes count of records in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Copy/transfer components between nodes</a:t>
            </a:r>
          </a:p>
          <a:p>
            <a:pPr lvl="1"/>
            <a:r>
              <a:rPr lang="en-US" dirty="0" smtClean="0"/>
              <a:t>Copying the database down the distribution tree</a:t>
            </a:r>
          </a:p>
          <a:p>
            <a:pPr lvl="1"/>
            <a:r>
              <a:rPr lang="en-US" dirty="0" smtClean="0"/>
              <a:t>During startup or if changes cannot fit in log file</a:t>
            </a:r>
          </a:p>
          <a:p>
            <a:r>
              <a:rPr lang="en-US" dirty="0" smtClean="0"/>
              <a:t>Access components for processing</a:t>
            </a:r>
          </a:p>
          <a:p>
            <a:pPr lvl="1"/>
            <a:r>
              <a:rPr lang="en-US" dirty="0" smtClean="0"/>
              <a:t>E.g. generate path records</a:t>
            </a:r>
          </a:p>
          <a:p>
            <a:r>
              <a:rPr lang="en-US" dirty="0" smtClean="0"/>
              <a:t>Update data on changes</a:t>
            </a:r>
          </a:p>
        </p:txBody>
      </p:sp>
    </p:spTree>
    <p:extLst>
      <p:ext uri="{BB962C8B-B14F-4D97-AF65-F5344CB8AC3E}">
        <p14:creationId xmlns:p14="http://schemas.microsoft.com/office/powerpoint/2010/main" val="237063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Involves multiple source and destination buffers (tables)</a:t>
            </a:r>
          </a:p>
          <a:p>
            <a:r>
              <a:rPr lang="en-US" dirty="0" smtClean="0"/>
              <a:t>May require multiple transfers per source/destination</a:t>
            </a:r>
          </a:p>
          <a:p>
            <a:r>
              <a:rPr lang="en-US" dirty="0" smtClean="0"/>
              <a:t>May have simultaneous transfers to different </a:t>
            </a:r>
            <a:r>
              <a:rPr lang="en-US" dirty="0" smtClean="0"/>
              <a:t>nodes</a:t>
            </a:r>
            <a:endParaRPr lang="en-US" dirty="0" smtClean="0"/>
          </a:p>
          <a:p>
            <a:r>
              <a:rPr lang="en-US" dirty="0" smtClean="0"/>
              <a:t>Changes may occur during transfers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Ensure consistent view of database</a:t>
            </a:r>
          </a:p>
          <a:p>
            <a:r>
              <a:rPr lang="en-US" dirty="0" smtClean="0"/>
              <a:t>Read access</a:t>
            </a:r>
          </a:p>
          <a:p>
            <a:pPr lvl="1"/>
            <a:r>
              <a:rPr lang="en-US" dirty="0" smtClean="0"/>
              <a:t>Forward database to children</a:t>
            </a:r>
          </a:p>
          <a:p>
            <a:pPr lvl="1"/>
            <a:r>
              <a:rPr lang="en-US" dirty="0"/>
              <a:t>Access components for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Write access</a:t>
            </a:r>
          </a:p>
          <a:p>
            <a:pPr lvl="1"/>
            <a:r>
              <a:rPr lang="en-US" dirty="0" smtClean="0"/>
              <a:t>Receiving database from parent</a:t>
            </a:r>
          </a:p>
          <a:p>
            <a:pPr lvl="1"/>
            <a:r>
              <a:rPr lang="en-US" dirty="0"/>
              <a:t>Update data on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Note: we can grant write access to multiple threads as long as they coordinate their access</a:t>
            </a:r>
          </a:p>
          <a:p>
            <a:pPr lvl="2"/>
            <a:r>
              <a:rPr lang="en-US" dirty="0" smtClean="0"/>
              <a:t>E.g. different threads act on different tables/records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 case is use R/W lock</a:t>
            </a:r>
          </a:p>
          <a:p>
            <a:pPr lvl="1"/>
            <a:r>
              <a:rPr lang="en-US" dirty="0" smtClean="0"/>
              <a:t>May be used during initial DB download</a:t>
            </a:r>
          </a:p>
          <a:p>
            <a:pPr lvl="1"/>
            <a:r>
              <a:rPr lang="en-US" dirty="0" smtClean="0"/>
              <a:t>May receive requests before database is ready</a:t>
            </a:r>
          </a:p>
          <a:p>
            <a:pPr lvl="2"/>
            <a:r>
              <a:rPr lang="en-US" dirty="0" smtClean="0"/>
              <a:t>Can delay assigning children, but that just moves the problem to a different node</a:t>
            </a:r>
            <a:endParaRPr lang="en-US" dirty="0" smtClean="0"/>
          </a:p>
          <a:p>
            <a:r>
              <a:rPr lang="en-US" dirty="0" smtClean="0"/>
              <a:t>Alternatives?</a:t>
            </a:r>
          </a:p>
          <a:p>
            <a:pPr lvl="1"/>
            <a:r>
              <a:rPr lang="en-US" dirty="0" smtClean="0"/>
              <a:t>Optimistic reads with data rollback from transaction log if needed</a:t>
            </a:r>
          </a:p>
          <a:p>
            <a:pPr lvl="1"/>
            <a:r>
              <a:rPr lang="en-US" dirty="0" smtClean="0"/>
              <a:t>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Reads with 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(starting) epoch value</a:t>
            </a:r>
          </a:p>
          <a:p>
            <a:r>
              <a:rPr lang="en-US" dirty="0" smtClean="0"/>
              <a:t>Copy desired data into separate buffer</a:t>
            </a:r>
          </a:p>
          <a:p>
            <a:pPr lvl="1"/>
            <a:r>
              <a:rPr lang="en-US" dirty="0" smtClean="0"/>
              <a:t>Buffer may be a remote network buffer</a:t>
            </a:r>
          </a:p>
          <a:p>
            <a:r>
              <a:rPr lang="en-US" dirty="0" smtClean="0"/>
              <a:t>Re-read epoch value and compare</a:t>
            </a:r>
          </a:p>
          <a:p>
            <a:pPr lvl="1"/>
            <a:r>
              <a:rPr lang="en-US" dirty="0" smtClean="0"/>
              <a:t>If no change, we’re done</a:t>
            </a:r>
          </a:p>
          <a:p>
            <a:r>
              <a:rPr lang="en-US" dirty="0" smtClean="0"/>
              <a:t>On change, read old values from transaction log matching starting epoch value and replace copied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Reads with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access must still be serialized</a:t>
            </a:r>
          </a:p>
          <a:p>
            <a:pPr lvl="1"/>
            <a:r>
              <a:rPr lang="en-US" dirty="0" smtClean="0"/>
              <a:t>Not necessarily across the entire DB?</a:t>
            </a:r>
          </a:p>
          <a:p>
            <a:r>
              <a:rPr lang="en-US" dirty="0" smtClean="0"/>
              <a:t>Epoch value is updated </a:t>
            </a:r>
            <a:r>
              <a:rPr lang="en-US" i="1" dirty="0" smtClean="0"/>
              <a:t>before</a:t>
            </a:r>
            <a:r>
              <a:rPr lang="en-US" dirty="0" smtClean="0"/>
              <a:t> changes occur</a:t>
            </a:r>
          </a:p>
          <a:p>
            <a:r>
              <a:rPr lang="en-US" dirty="0" smtClean="0"/>
              <a:t>Changes update tables directly</a:t>
            </a:r>
          </a:p>
          <a:p>
            <a:r>
              <a:rPr lang="en-US" dirty="0" smtClean="0"/>
              <a:t>Transaction log stores old value</a:t>
            </a:r>
          </a:p>
          <a:p>
            <a:pPr lvl="1"/>
            <a:r>
              <a:rPr lang="en-US" dirty="0" smtClean="0"/>
              <a:t>Unsure if new value is needed</a:t>
            </a:r>
          </a:p>
          <a:p>
            <a:r>
              <a:rPr lang="en-US" dirty="0" smtClean="0"/>
              <a:t>Data tables transferred to a remote node will be </a:t>
            </a:r>
            <a:r>
              <a:rPr lang="en-US" i="1" dirty="0" smtClean="0"/>
              <a:t>inconsistent</a:t>
            </a:r>
            <a:r>
              <a:rPr lang="en-US" dirty="0" smtClean="0"/>
              <a:t> until rollback occurs</a:t>
            </a:r>
          </a:p>
          <a:p>
            <a:r>
              <a:rPr lang="en-US" dirty="0" smtClean="0"/>
              <a:t>Transaction log updates are part of query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322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SSA Database Processing and Distribution Proposal</vt:lpstr>
      <vt:lpstr>Database Components</vt:lpstr>
      <vt:lpstr>Database Access</vt:lpstr>
      <vt:lpstr>Database Transfers</vt:lpstr>
      <vt:lpstr>Database Synchronization</vt:lpstr>
      <vt:lpstr>Database Synchronization</vt:lpstr>
      <vt:lpstr>Optimistic Reads with Rollback</vt:lpstr>
      <vt:lpstr>Optimistic Reads with Rollback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 Database Processing and Distribution</dc:title>
  <dc:creator>Hefty, Sean</dc:creator>
  <cp:lastModifiedBy>sean</cp:lastModifiedBy>
  <cp:revision>17</cp:revision>
  <dcterms:created xsi:type="dcterms:W3CDTF">2006-08-16T00:00:00Z</dcterms:created>
  <dcterms:modified xsi:type="dcterms:W3CDTF">2013-01-07T16:28:03Z</dcterms:modified>
</cp:coreProperties>
</file>