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5189" r:id="rId2"/>
  </p:sldMasterIdLst>
  <p:notesMasterIdLst>
    <p:notesMasterId r:id="rId19"/>
  </p:notesMasterIdLst>
  <p:handoutMasterIdLst>
    <p:handoutMasterId r:id="rId20"/>
  </p:handoutMasterIdLst>
  <p:sldIdLst>
    <p:sldId id="350" r:id="rId3"/>
    <p:sldId id="357" r:id="rId4"/>
    <p:sldId id="359" r:id="rId5"/>
    <p:sldId id="360" r:id="rId6"/>
    <p:sldId id="361" r:id="rId7"/>
    <p:sldId id="362" r:id="rId8"/>
    <p:sldId id="363" r:id="rId9"/>
    <p:sldId id="365" r:id="rId10"/>
    <p:sldId id="366" r:id="rId11"/>
    <p:sldId id="367" r:id="rId12"/>
    <p:sldId id="368" r:id="rId13"/>
    <p:sldId id="356" r:id="rId14"/>
    <p:sldId id="352" r:id="rId15"/>
    <p:sldId id="355" r:id="rId16"/>
    <p:sldId id="354" r:id="rId17"/>
    <p:sldId id="348" r:id="rId1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3777"/>
    <a:srgbClr val="DDDDDD"/>
    <a:srgbClr val="A76AD4"/>
    <a:srgbClr val="E6A940"/>
    <a:srgbClr val="2B6F7D"/>
    <a:srgbClr val="F5AD5F"/>
    <a:srgbClr val="EDEBB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3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-1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27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5" tIns="46588" rIns="93175" bIns="46588" numCol="1" anchor="t" anchorCtr="0" compatLnSpc="1">
            <a:prstTxWarp prst="textNoShape">
              <a:avLst/>
            </a:prstTxWarp>
          </a:bodyPr>
          <a:lstStyle>
            <a:lvl1pPr defTabSz="931863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5" tIns="46588" rIns="93175" bIns="46588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55A351D-EA4E-46C6-9644-19386A28D304}" type="datetime1">
              <a:rPr lang="en-US"/>
              <a:pPr>
                <a:defRPr/>
              </a:pPr>
              <a:t>7/12/2012</a:t>
            </a:fld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5" tIns="46588" rIns="93175" bIns="46588" numCol="1" anchor="b" anchorCtr="0" compatLnSpc="1">
            <a:prstTxWarp prst="textNoShape">
              <a:avLst/>
            </a:prstTxWarp>
          </a:bodyPr>
          <a:lstStyle>
            <a:lvl1pPr defTabSz="931863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5" tIns="46588" rIns="93175" bIns="46588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C5A28CC-2BD3-4AF9-A0C6-C8C6EE72F0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879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5" tIns="46588" rIns="93175" bIns="46588" numCol="1" anchor="t" anchorCtr="0" compatLnSpc="1">
            <a:prstTxWarp prst="textNoShape">
              <a:avLst/>
            </a:prstTxWarp>
          </a:bodyPr>
          <a:lstStyle>
            <a:lvl1pPr defTabSz="931863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5" tIns="46588" rIns="93175" bIns="46588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6488183-B02B-4DAE-8D26-A65D57FA7194}" type="datetime1">
              <a:rPr lang="en-US"/>
              <a:pPr>
                <a:defRPr/>
              </a:pPr>
              <a:t>7/12/2012</a:t>
            </a:fld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4838"/>
            <a:ext cx="5610225" cy="418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5" tIns="46588" rIns="93175" bIns="465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5" tIns="46588" rIns="93175" bIns="46588" numCol="1" anchor="b" anchorCtr="0" compatLnSpc="1">
            <a:prstTxWarp prst="textNoShape">
              <a:avLst/>
            </a:prstTxWarp>
          </a:bodyPr>
          <a:lstStyle>
            <a:lvl1pPr defTabSz="931863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5" tIns="46588" rIns="93175" bIns="46588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CDFAFA0-FFC4-4681-9F5F-B37AF769FB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944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36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36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36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36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36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31863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31863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31863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31863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4E5AE09-C533-4A5B-9398-40DE84A2591A}" type="slidenum">
              <a:rPr lang="en-US" b="0" smtClean="0">
                <a:solidFill>
                  <a:srgbClr val="000000"/>
                </a:solidFill>
              </a:rPr>
              <a:pPr eaLnBrk="1" hangingPunct="1"/>
              <a:t>16</a:t>
            </a:fld>
            <a:endParaRPr lang="en-US" b="0" smtClean="0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7282_PPT_titleImage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0" y="4919663"/>
            <a:ext cx="9144000" cy="193833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7" name="Rounded Rectangle 6"/>
          <p:cNvSpPr/>
          <p:nvPr userDrawn="1"/>
        </p:nvSpPr>
        <p:spPr bwMode="auto">
          <a:xfrm>
            <a:off x="500063" y="-220663"/>
            <a:ext cx="6162675" cy="3200401"/>
          </a:xfrm>
          <a:prstGeom prst="roundRect">
            <a:avLst>
              <a:gd name="adj" fmla="val 5169"/>
            </a:avLst>
          </a:prstGeom>
          <a:noFill/>
          <a:ln w="19050" cap="rnd" cmpd="sng" algn="ctr">
            <a:solidFill>
              <a:schemeClr val="accent1">
                <a:lumMod val="20000"/>
                <a:lumOff val="8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4" descr="Mellanox_logoPM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0" y="5184775"/>
            <a:ext cx="1735138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1134" y="1194819"/>
            <a:ext cx="5943600" cy="162458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602151" y="3183467"/>
            <a:ext cx="5942582" cy="1202266"/>
          </a:xfrm>
        </p:spPr>
        <p:txBody>
          <a:bodyPr>
            <a:normAutofit/>
          </a:bodyPr>
          <a:lstStyle>
            <a:lvl1pPr marL="0" indent="0" algn="ctr">
              <a:buFont typeface="Wingdings" pitchFamily="2" charset="2"/>
              <a:buNone/>
              <a:defRPr sz="2400">
                <a:solidFill>
                  <a:srgbClr val="E6A940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576263" y="5080000"/>
            <a:ext cx="6045200" cy="1371600"/>
          </a:xfrm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6531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6" y="1032933"/>
            <a:ext cx="8576733" cy="5396442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55600" y="0"/>
            <a:ext cx="7373938" cy="78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547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036234"/>
            <a:ext cx="7772400" cy="1362075"/>
          </a:xfrm>
        </p:spPr>
        <p:txBody>
          <a:bodyPr anchor="b"/>
          <a:lstStyle>
            <a:lvl1pPr algn="ctr">
              <a:defRPr sz="3100" b="1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973513"/>
            <a:ext cx="7772400" cy="1309687"/>
          </a:xfrm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693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133" y="1032933"/>
            <a:ext cx="4105800" cy="5444067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032933"/>
            <a:ext cx="4229100" cy="544406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55600" y="0"/>
            <a:ext cx="7373938" cy="78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390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white">
          <a:xfrm>
            <a:off x="355600" y="0"/>
            <a:ext cx="7373938" cy="78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512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8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0"/>
            <a:ext cx="7416800" cy="7789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666" y="1032933"/>
            <a:ext cx="4195233" cy="544406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032933"/>
            <a:ext cx="4229100" cy="266276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3848100"/>
            <a:ext cx="4229100" cy="26289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35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Mellanox_logoW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195263"/>
            <a:ext cx="792163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7282_PPT_SecondImage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8" descr="Mellanox_logoWHT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201613"/>
            <a:ext cx="863600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6604000"/>
            <a:ext cx="9144000" cy="254000"/>
          </a:xfrm>
          <a:prstGeom prst="rect">
            <a:avLst/>
          </a:prstGeom>
          <a:gradFill rotWithShape="1">
            <a:gsLst>
              <a:gs pos="0">
                <a:srgbClr val="BFBFBF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8" name="Straight Connector 10"/>
          <p:cNvCxnSpPr>
            <a:cxnSpLocks noChangeShapeType="1"/>
          </p:cNvCxnSpPr>
          <p:nvPr userDrawn="1"/>
        </p:nvCxnSpPr>
        <p:spPr bwMode="auto">
          <a:xfrm>
            <a:off x="0" y="6805611"/>
            <a:ext cx="9144000" cy="1587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rgbClr val="FFFFFF">
                    <a:alpha val="78038"/>
                  </a:srgbClr>
                </a:gs>
                <a:gs pos="100000">
                  <a:schemeClr val="bg1">
                    <a:lumMod val="65000"/>
                    <a:alpha val="90000"/>
                  </a:scheme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Rectangle 8"/>
          <p:cNvSpPr/>
          <p:nvPr userDrawn="1"/>
        </p:nvSpPr>
        <p:spPr>
          <a:xfrm>
            <a:off x="0" y="3324225"/>
            <a:ext cx="9144000" cy="322103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 userDrawn="1"/>
        </p:nvSpPr>
        <p:spPr bwMode="white">
          <a:xfrm>
            <a:off x="246063" y="6597650"/>
            <a:ext cx="67056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eaLnBrk="0" hangingPunct="0"/>
            <a:r>
              <a:rPr lang="en-US" sz="800" b="0">
                <a:solidFill>
                  <a:srgbClr val="000000"/>
                </a:solidFill>
              </a:rPr>
              <a:t>© 2012  MELLANOX TECHNOLOGIES			-  MELLANOX CONFIDENTIAL -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7754938" y="6597650"/>
            <a:ext cx="11938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fld id="{87EC9DC2-C898-418B-8D97-F3B456CA4B8B}" type="slidenum">
              <a:rPr lang="en-US" sz="900" b="0" smtClean="0"/>
              <a:pPr algn="r" eaLnBrk="1" hangingPunct="1">
                <a:defRPr/>
              </a:pPr>
              <a:t>‹#›</a:t>
            </a:fld>
            <a:endParaRPr lang="en-US" sz="900" b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15268"/>
            <a:ext cx="7772400" cy="1193800"/>
          </a:xfrm>
        </p:spPr>
        <p:txBody>
          <a:bodyPr lIns="0" tIns="0" rIns="0" bIns="0" anchor="b">
            <a:noAutofit/>
          </a:bodyPr>
          <a:lstStyle>
            <a:lvl1pPr algn="ctr">
              <a:defRPr sz="2600" b="0" cap="none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5020732"/>
            <a:ext cx="7772400" cy="1049867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128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7282_PPT_headerImage2.jp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8"/>
          <p:cNvSpPr>
            <a:spLocks noChangeArrowheads="1"/>
          </p:cNvSpPr>
          <p:nvPr userDrawn="1"/>
        </p:nvSpPr>
        <p:spPr bwMode="auto">
          <a:xfrm>
            <a:off x="0" y="6604000"/>
            <a:ext cx="9144000" cy="254000"/>
          </a:xfrm>
          <a:prstGeom prst="rect">
            <a:avLst/>
          </a:prstGeom>
          <a:gradFill rotWithShape="1">
            <a:gsLst>
              <a:gs pos="0">
                <a:srgbClr val="BFBFBF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white">
          <a:xfrm>
            <a:off x="246063" y="6597650"/>
            <a:ext cx="67056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eaLnBrk="0" hangingPunct="0"/>
            <a:r>
              <a:rPr lang="en-US" sz="800" b="0">
                <a:solidFill>
                  <a:srgbClr val="000000"/>
                </a:solidFill>
              </a:rPr>
              <a:t>© 2012  MELLANOX TECHNOLOGIES			-  MELLANOX CONFIDENTIAL -</a:t>
            </a: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55600" y="0"/>
            <a:ext cx="7373938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1033463"/>
            <a:ext cx="8559800" cy="539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cxnSp>
        <p:nvCxnSpPr>
          <p:cNvPr id="1033" name="Straight Connector 10"/>
          <p:cNvCxnSpPr>
            <a:cxnSpLocks noChangeShapeType="1"/>
          </p:cNvCxnSpPr>
          <p:nvPr userDrawn="1"/>
        </p:nvCxnSpPr>
        <p:spPr bwMode="auto">
          <a:xfrm>
            <a:off x="0" y="6805611"/>
            <a:ext cx="9144000" cy="1587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rgbClr val="FFFFFF">
                    <a:alpha val="78038"/>
                  </a:srgbClr>
                </a:gs>
                <a:gs pos="100000">
                  <a:schemeClr val="bg1">
                    <a:lumMod val="65000"/>
                    <a:alpha val="90000"/>
                  </a:scheme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2" name="TextBox 11"/>
          <p:cNvSpPr txBox="1">
            <a:spLocks noChangeArrowheads="1"/>
          </p:cNvSpPr>
          <p:nvPr userDrawn="1"/>
        </p:nvSpPr>
        <p:spPr bwMode="auto">
          <a:xfrm>
            <a:off x="7754938" y="6597650"/>
            <a:ext cx="11938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fld id="{7E67671B-ABAF-4229-9350-64051B1A5D79}" type="slidenum">
              <a:rPr lang="en-US" sz="900" b="0" smtClean="0"/>
              <a:pPr algn="r" eaLnBrk="1" hangingPunct="1">
                <a:defRPr/>
              </a:pPr>
              <a:t>‹#›</a:t>
            </a:fld>
            <a:endParaRPr lang="en-US" sz="900" b="0" smtClean="0"/>
          </a:p>
        </p:txBody>
      </p:sp>
      <p:pic>
        <p:nvPicPr>
          <p:cNvPr id="2" name="Picture 15" descr="Mellanox_logoWHT.gif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350" y="50800"/>
            <a:ext cx="8350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266" r:id="rId1"/>
    <p:sldLayoutId id="2147485260" r:id="rId2"/>
    <p:sldLayoutId id="2147485261" r:id="rId3"/>
    <p:sldLayoutId id="2147485262" r:id="rId4"/>
    <p:sldLayoutId id="2147485263" r:id="rId5"/>
    <p:sldLayoutId id="2147485264" r:id="rId6"/>
    <p:sldLayoutId id="2147485265" r:id="rId7"/>
  </p:sldLayoutIdLst>
  <p:hf sldNum="0" hdr="0" ftr="0" dt="0"/>
  <p:txStyles>
    <p:titleStyle>
      <a:lvl1pPr algn="l" rtl="0" eaLnBrk="0" fontAlgn="base" hangingPunct="0">
        <a:lnSpc>
          <a:spcPts val="2825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 Narrow Bold"/>
          <a:ea typeface="Arial" pitchFamily="36" charset="0"/>
          <a:cs typeface="Arial Narrow Bold"/>
        </a:defRPr>
      </a:lvl1pPr>
      <a:lvl2pPr algn="l" rtl="0" eaLnBrk="0" fontAlgn="base" hangingPunct="0">
        <a:lnSpc>
          <a:spcPts val="2825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 Narrow Bold" pitchFamily="-108" charset="0"/>
          <a:ea typeface="Arial" pitchFamily="36" charset="0"/>
          <a:cs typeface="Arial Narrow Bold" pitchFamily="34" charset="0"/>
        </a:defRPr>
      </a:lvl2pPr>
      <a:lvl3pPr algn="l" rtl="0" eaLnBrk="0" fontAlgn="base" hangingPunct="0">
        <a:lnSpc>
          <a:spcPts val="2825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 Narrow Bold" pitchFamily="-108" charset="0"/>
          <a:ea typeface="Arial" pitchFamily="36" charset="0"/>
          <a:cs typeface="Arial Narrow Bold" pitchFamily="34" charset="0"/>
        </a:defRPr>
      </a:lvl3pPr>
      <a:lvl4pPr algn="l" rtl="0" eaLnBrk="0" fontAlgn="base" hangingPunct="0">
        <a:lnSpc>
          <a:spcPts val="2825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 Narrow Bold" pitchFamily="-108" charset="0"/>
          <a:ea typeface="Arial" pitchFamily="36" charset="0"/>
          <a:cs typeface="Arial Narrow Bold" pitchFamily="34" charset="0"/>
        </a:defRPr>
      </a:lvl4pPr>
      <a:lvl5pPr algn="l" rtl="0" eaLnBrk="0" fontAlgn="base" hangingPunct="0">
        <a:lnSpc>
          <a:spcPts val="2825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 Narrow Bold" pitchFamily="-108" charset="0"/>
          <a:ea typeface="Arial" pitchFamily="36" charset="0"/>
          <a:cs typeface="Arial Narrow Bol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25425" indent="-225425" algn="l" rtl="0" eaLnBrk="0" fontAlgn="base" hangingPunct="0">
        <a:spcBef>
          <a:spcPts val="600"/>
        </a:spcBef>
        <a:spcAft>
          <a:spcPct val="0"/>
        </a:spcAft>
        <a:buClr>
          <a:srgbClr val="2B6F7D"/>
        </a:buClr>
        <a:buSzPct val="115000"/>
        <a:buFont typeface="Wingdings" pitchFamily="2" charset="2"/>
        <a:buChar char="§"/>
        <a:defRPr sz="2200">
          <a:solidFill>
            <a:schemeClr val="accent1"/>
          </a:solidFill>
          <a:latin typeface="+mj-lt"/>
          <a:ea typeface="Arial" pitchFamily="36" charset="0"/>
          <a:cs typeface="Arial" pitchFamily="-108" charset="0"/>
        </a:defRPr>
      </a:lvl1pPr>
      <a:lvl2pPr marL="398463" indent="-179388" algn="l" rtl="0" eaLnBrk="0" fontAlgn="base" hangingPunct="0">
        <a:spcBef>
          <a:spcPts val="300"/>
        </a:spcBef>
        <a:spcAft>
          <a:spcPct val="0"/>
        </a:spcAft>
        <a:buClr>
          <a:srgbClr val="143777"/>
        </a:buClr>
        <a:buSzPct val="105000"/>
        <a:buFont typeface="Arial" pitchFamily="34" charset="0"/>
        <a:buChar char="•"/>
        <a:defRPr>
          <a:solidFill>
            <a:schemeClr val="tx1"/>
          </a:solidFill>
          <a:latin typeface="+mj-lt"/>
          <a:ea typeface="Arial" pitchFamily="36" charset="0"/>
          <a:cs typeface="Arial" pitchFamily="-108" charset="0"/>
        </a:defRPr>
      </a:lvl2pPr>
      <a:lvl3pPr marL="576263" indent="-168275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104000"/>
        <a:buFont typeface="Lucida Grande"/>
        <a:buChar char="-"/>
        <a:defRPr sz="1700">
          <a:solidFill>
            <a:srgbClr val="595959"/>
          </a:solidFill>
          <a:latin typeface="+mj-lt"/>
          <a:ea typeface="Arial" pitchFamily="36" charset="0"/>
          <a:cs typeface="Arial" pitchFamily="-108" charset="0"/>
        </a:defRPr>
      </a:lvl3pPr>
      <a:lvl4pPr marL="744538" indent="-228600" algn="l" rtl="0" eaLnBrk="0" fontAlgn="base" hangingPunct="0">
        <a:spcBef>
          <a:spcPct val="20000"/>
        </a:spcBef>
        <a:spcAft>
          <a:spcPct val="0"/>
        </a:spcAft>
        <a:buClr>
          <a:srgbClr val="3C5984"/>
        </a:buClr>
        <a:buFont typeface="Wingdings" pitchFamily="2" charset="2"/>
        <a:buChar char="§"/>
        <a:defRPr sz="1600">
          <a:solidFill>
            <a:schemeClr val="tx1"/>
          </a:solidFill>
          <a:latin typeface="+mj-lt"/>
          <a:ea typeface="Arial" pitchFamily="36" charset="0"/>
          <a:cs typeface="Arial" pitchFamily="-108" charset="0"/>
        </a:defRPr>
      </a:lvl4pPr>
      <a:lvl5pPr marL="914400" indent="-169863" algn="l" rtl="0" eaLnBrk="0" fontAlgn="base" hangingPunct="0">
        <a:spcBef>
          <a:spcPct val="20000"/>
        </a:spcBef>
        <a:spcAft>
          <a:spcPct val="0"/>
        </a:spcAft>
        <a:buFont typeface="Lucida Grande"/>
        <a:buChar char="›"/>
        <a:defRPr sz="1400">
          <a:solidFill>
            <a:schemeClr val="tx1"/>
          </a:solidFill>
          <a:latin typeface="+mj-lt"/>
          <a:ea typeface="Arial" pitchFamily="36" charset="0"/>
          <a:cs typeface="Arial" pitchFamily="-10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j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j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j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j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67" r:id="rId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pitchFamily="-108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MS PGothic" pitchFamily="34" charset="-128"/>
          <a:cs typeface="ＭＳ Ｐゴシック" pitchFamily="-108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MS PGothic" pitchFamily="34" charset="-128"/>
          <a:cs typeface="ＭＳ Ｐゴシック" pitchFamily="-108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MS PGothic" pitchFamily="34" charset="-128"/>
          <a:cs typeface="ＭＳ Ｐゴシック" pitchFamily="-108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MS PGothic" pitchFamily="34" charset="-128"/>
          <a:cs typeface="ＭＳ Ｐゴシック" pitchFamily="-108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pitchFamily="-108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601663" y="1195388"/>
            <a:ext cx="5943600" cy="1624012"/>
          </a:xfrm>
        </p:spPr>
        <p:txBody>
          <a:bodyPr/>
          <a:lstStyle/>
          <a:p>
            <a:r>
              <a:rPr lang="en-US" dirty="0" smtClean="0">
                <a:latin typeface="Arial Narrow Bold" pitchFamily="34" charset="0"/>
                <a:ea typeface="Arial" pitchFamily="34" charset="0"/>
                <a:cs typeface="Arial Narrow Bold" pitchFamily="34" charset="0"/>
              </a:rPr>
              <a:t>SA Scalability </a:t>
            </a:r>
            <a:br>
              <a:rPr lang="en-US" dirty="0" smtClean="0">
                <a:latin typeface="Arial Narrow Bold" pitchFamily="34" charset="0"/>
                <a:ea typeface="Arial" pitchFamily="34" charset="0"/>
                <a:cs typeface="Arial Narrow Bold" pitchFamily="34" charset="0"/>
              </a:rPr>
            </a:br>
            <a:r>
              <a:rPr lang="en-US" dirty="0" smtClean="0">
                <a:latin typeface="Arial Narrow Bold" pitchFamily="34" charset="0"/>
                <a:ea typeface="Arial" pitchFamily="34" charset="0"/>
                <a:cs typeface="Arial Narrow Bold" pitchFamily="34" charset="0"/>
              </a:rPr>
              <a:t>Solution Arch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601663" y="3182938"/>
            <a:ext cx="5943600" cy="1203325"/>
          </a:xfrm>
        </p:spPr>
        <p:txBody>
          <a:bodyPr/>
          <a:lstStyle/>
          <a:p>
            <a:r>
              <a:rPr lang="en-US" dirty="0">
                <a:cs typeface="Arial" pitchFamily="34" charset="0"/>
              </a:rPr>
              <a:t>Meeting with </a:t>
            </a:r>
            <a:r>
              <a:rPr lang="en-US" dirty="0" smtClean="0">
                <a:cs typeface="Arial" pitchFamily="34" charset="0"/>
              </a:rPr>
              <a:t/>
            </a:r>
            <a:br>
              <a:rPr lang="en-US" dirty="0" smtClean="0">
                <a:cs typeface="Arial" pitchFamily="34" charset="0"/>
              </a:rPr>
            </a:br>
            <a:r>
              <a:rPr lang="en-US" dirty="0" smtClean="0">
                <a:cs typeface="Arial" pitchFamily="34" charset="0"/>
              </a:rPr>
              <a:t>Intel </a:t>
            </a:r>
            <a:r>
              <a:rPr lang="en-US" dirty="0">
                <a:cs typeface="Arial" pitchFamily="34" charset="0"/>
              </a:rPr>
              <a:t>(Sean H.) and LLNL (Ira W.)</a:t>
            </a:r>
          </a:p>
          <a:p>
            <a:endParaRPr lang="en-US" dirty="0" smtClean="0">
              <a:cs typeface="Arial" pitchFamily="34" charset="0"/>
            </a:endParaRPr>
          </a:p>
        </p:txBody>
      </p:sp>
      <p:sp>
        <p:nvSpPr>
          <p:cNvPr id="512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cs typeface="Arial" pitchFamily="34" charset="0"/>
              </a:rPr>
              <a:t>Hal R., Eitan Z.</a:t>
            </a:r>
          </a:p>
          <a:p>
            <a:r>
              <a:rPr lang="en-US" dirty="0" smtClean="0">
                <a:cs typeface="Arial" pitchFamily="34" charset="0"/>
              </a:rPr>
              <a:t>Jul 2012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1498600" y="3733281"/>
            <a:ext cx="6635750" cy="72441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Tree Demo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 bwMode="auto">
          <a:xfrm>
            <a:off x="3451604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2651871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89" name="Oval 88"/>
          <p:cNvSpPr/>
          <p:nvPr/>
        </p:nvSpPr>
        <p:spPr bwMode="auto">
          <a:xfrm>
            <a:off x="7428642" y="282470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97" name="Oval 96"/>
          <p:cNvSpPr/>
          <p:nvPr/>
        </p:nvSpPr>
        <p:spPr bwMode="auto">
          <a:xfrm>
            <a:off x="1871804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3439736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3447239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2649125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28" name="Oval 127"/>
          <p:cNvSpPr/>
          <p:nvPr/>
        </p:nvSpPr>
        <p:spPr bwMode="auto">
          <a:xfrm>
            <a:off x="2647506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29" name="Oval 128"/>
          <p:cNvSpPr/>
          <p:nvPr/>
        </p:nvSpPr>
        <p:spPr bwMode="auto">
          <a:xfrm>
            <a:off x="4238153" y="1897282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</a:t>
            </a:r>
          </a:p>
        </p:txBody>
      </p:sp>
      <p:cxnSp>
        <p:nvCxnSpPr>
          <p:cNvPr id="130" name="Straight Connector 129"/>
          <p:cNvCxnSpPr>
            <a:stCxn id="125" idx="4"/>
            <a:endCxn id="126" idx="0"/>
          </p:cNvCxnSpPr>
          <p:nvPr/>
        </p:nvCxnSpPr>
        <p:spPr bwMode="auto">
          <a:xfrm>
            <a:off x="3662974" y="1547787"/>
            <a:ext cx="7503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/>
          <p:cNvCxnSpPr>
            <a:stCxn id="125" idx="5"/>
            <a:endCxn id="129" idx="0"/>
          </p:cNvCxnSpPr>
          <p:nvPr/>
        </p:nvCxnSpPr>
        <p:spPr bwMode="auto">
          <a:xfrm>
            <a:off x="3820827" y="1481945"/>
            <a:ext cx="640564" cy="4153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/>
          <p:cNvCxnSpPr>
            <a:stCxn id="126" idx="1"/>
            <a:endCxn id="127" idx="5"/>
          </p:cNvCxnSpPr>
          <p:nvPr/>
        </p:nvCxnSpPr>
        <p:spPr bwMode="auto">
          <a:xfrm flipH="1" flipV="1">
            <a:off x="3030216" y="1481945"/>
            <a:ext cx="482408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/>
          <p:cNvCxnSpPr>
            <a:stCxn id="125" idx="3"/>
            <a:endCxn id="128" idx="7"/>
          </p:cNvCxnSpPr>
          <p:nvPr/>
        </p:nvCxnSpPr>
        <p:spPr bwMode="auto">
          <a:xfrm flipH="1">
            <a:off x="3028597" y="1481945"/>
            <a:ext cx="476524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>
            <a:stCxn id="137" idx="0"/>
            <a:endCxn id="127" idx="3"/>
          </p:cNvCxnSpPr>
          <p:nvPr/>
        </p:nvCxnSpPr>
        <p:spPr bwMode="auto">
          <a:xfrm flipV="1">
            <a:off x="2090676" y="1481945"/>
            <a:ext cx="623834" cy="4153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>
            <a:stCxn id="127" idx="4"/>
            <a:endCxn id="128" idx="0"/>
          </p:cNvCxnSpPr>
          <p:nvPr/>
        </p:nvCxnSpPr>
        <p:spPr bwMode="auto">
          <a:xfrm flipH="1">
            <a:off x="2870744" y="1547787"/>
            <a:ext cx="1619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/>
          <p:cNvCxnSpPr>
            <a:stCxn id="129" idx="1"/>
            <a:endCxn id="127" idx="6"/>
          </p:cNvCxnSpPr>
          <p:nvPr/>
        </p:nvCxnSpPr>
        <p:spPr bwMode="auto">
          <a:xfrm flipH="1" flipV="1">
            <a:off x="3095601" y="1322988"/>
            <a:ext cx="1207937" cy="6401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Oval 136"/>
          <p:cNvSpPr/>
          <p:nvPr/>
        </p:nvSpPr>
        <p:spPr bwMode="auto">
          <a:xfrm>
            <a:off x="1867438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38" name="Straight Connector 137"/>
          <p:cNvCxnSpPr>
            <a:stCxn id="137" idx="7"/>
            <a:endCxn id="125" idx="2"/>
          </p:cNvCxnSpPr>
          <p:nvPr/>
        </p:nvCxnSpPr>
        <p:spPr bwMode="auto">
          <a:xfrm flipV="1">
            <a:off x="2248529" y="1322988"/>
            <a:ext cx="1191207" cy="6401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/>
          <p:cNvCxnSpPr>
            <a:stCxn id="97" idx="0"/>
            <a:endCxn id="137" idx="4"/>
          </p:cNvCxnSpPr>
          <p:nvPr/>
        </p:nvCxnSpPr>
        <p:spPr bwMode="auto">
          <a:xfrm flipH="1" flipV="1">
            <a:off x="2090676" y="2346882"/>
            <a:ext cx="4366" cy="4737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/>
          <p:cNvCxnSpPr>
            <a:stCxn id="97" idx="7"/>
            <a:endCxn id="183" idx="3"/>
          </p:cNvCxnSpPr>
          <p:nvPr/>
        </p:nvCxnSpPr>
        <p:spPr bwMode="auto">
          <a:xfrm flipV="1">
            <a:off x="2252895" y="2281040"/>
            <a:ext cx="2860586" cy="6054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Straight Connector 153"/>
          <p:cNvCxnSpPr>
            <a:stCxn id="88" idx="0"/>
            <a:endCxn id="128" idx="4"/>
          </p:cNvCxnSpPr>
          <p:nvPr/>
        </p:nvCxnSpPr>
        <p:spPr bwMode="auto">
          <a:xfrm flipH="1" flipV="1">
            <a:off x="2870744" y="2346882"/>
            <a:ext cx="4366" cy="4737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Straight Connector 154"/>
          <p:cNvCxnSpPr>
            <a:stCxn id="88" idx="7"/>
            <a:endCxn id="149" idx="3"/>
          </p:cNvCxnSpPr>
          <p:nvPr/>
        </p:nvCxnSpPr>
        <p:spPr bwMode="auto">
          <a:xfrm flipV="1">
            <a:off x="3032962" y="2281040"/>
            <a:ext cx="2860587" cy="6054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Connector 155"/>
          <p:cNvCxnSpPr>
            <a:stCxn id="89" idx="0"/>
            <a:endCxn id="150" idx="4"/>
          </p:cNvCxnSpPr>
          <p:nvPr/>
        </p:nvCxnSpPr>
        <p:spPr bwMode="auto">
          <a:xfrm flipV="1">
            <a:off x="7651880" y="2346881"/>
            <a:ext cx="1" cy="4778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Straight Connector 156"/>
          <p:cNvCxnSpPr>
            <a:stCxn id="86" idx="7"/>
            <a:endCxn id="122" idx="3"/>
          </p:cNvCxnSpPr>
          <p:nvPr/>
        </p:nvCxnSpPr>
        <p:spPr bwMode="auto">
          <a:xfrm flipV="1">
            <a:off x="3832695" y="2281040"/>
            <a:ext cx="2862916" cy="6054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/>
          <p:cNvCxnSpPr>
            <a:stCxn id="89" idx="1"/>
            <a:endCxn id="129" idx="5"/>
          </p:cNvCxnSpPr>
          <p:nvPr/>
        </p:nvCxnSpPr>
        <p:spPr bwMode="auto">
          <a:xfrm flipH="1" flipV="1">
            <a:off x="4619244" y="2281039"/>
            <a:ext cx="2874783" cy="60950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Straight Connector 165"/>
          <p:cNvCxnSpPr>
            <a:stCxn id="86" idx="0"/>
            <a:endCxn id="126" idx="4"/>
          </p:cNvCxnSpPr>
          <p:nvPr/>
        </p:nvCxnSpPr>
        <p:spPr bwMode="auto">
          <a:xfrm flipH="1" flipV="1">
            <a:off x="3670477" y="2346882"/>
            <a:ext cx="4366" cy="4737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2" name="Oval 171"/>
          <p:cNvSpPr/>
          <p:nvPr/>
        </p:nvSpPr>
        <p:spPr bwMode="auto">
          <a:xfrm>
            <a:off x="6630226" y="282282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7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3" name="Oval 172"/>
          <p:cNvSpPr/>
          <p:nvPr/>
        </p:nvSpPr>
        <p:spPr bwMode="auto">
          <a:xfrm>
            <a:off x="5828164" y="282282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174" name="Oval 173"/>
          <p:cNvSpPr/>
          <p:nvPr/>
        </p:nvSpPr>
        <p:spPr bwMode="auto">
          <a:xfrm>
            <a:off x="5048096" y="282282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5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75" name="Straight Connector 174"/>
          <p:cNvCxnSpPr>
            <a:stCxn id="174" idx="0"/>
            <a:endCxn id="183" idx="4"/>
          </p:cNvCxnSpPr>
          <p:nvPr/>
        </p:nvCxnSpPr>
        <p:spPr bwMode="auto">
          <a:xfrm flipV="1">
            <a:off x="5271335" y="2346882"/>
            <a:ext cx="0" cy="4759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/>
          <p:cNvCxnSpPr>
            <a:stCxn id="173" idx="0"/>
            <a:endCxn id="149" idx="4"/>
          </p:cNvCxnSpPr>
          <p:nvPr/>
        </p:nvCxnSpPr>
        <p:spPr bwMode="auto">
          <a:xfrm flipV="1">
            <a:off x="6051402" y="2346882"/>
            <a:ext cx="0" cy="4759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7" name="Straight Connector 176"/>
          <p:cNvCxnSpPr/>
          <p:nvPr/>
        </p:nvCxnSpPr>
        <p:spPr bwMode="auto">
          <a:xfrm flipV="1">
            <a:off x="6821639" y="2344690"/>
            <a:ext cx="0" cy="4759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8" name="Straight Connector 177"/>
          <p:cNvCxnSpPr>
            <a:stCxn id="174" idx="1"/>
            <a:endCxn id="137" idx="5"/>
          </p:cNvCxnSpPr>
          <p:nvPr/>
        </p:nvCxnSpPr>
        <p:spPr bwMode="auto">
          <a:xfrm flipH="1" flipV="1">
            <a:off x="2248529" y="2281040"/>
            <a:ext cx="2864952" cy="6076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1" name="Straight Connector 180"/>
          <p:cNvCxnSpPr>
            <a:stCxn id="173" idx="1"/>
            <a:endCxn id="128" idx="5"/>
          </p:cNvCxnSpPr>
          <p:nvPr/>
        </p:nvCxnSpPr>
        <p:spPr bwMode="auto">
          <a:xfrm flipH="1" flipV="1">
            <a:off x="3028597" y="2281040"/>
            <a:ext cx="2864952" cy="6076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2" name="Straight Connector 181"/>
          <p:cNvCxnSpPr>
            <a:stCxn id="172" idx="1"/>
            <a:endCxn id="126" idx="5"/>
          </p:cNvCxnSpPr>
          <p:nvPr/>
        </p:nvCxnSpPr>
        <p:spPr bwMode="auto">
          <a:xfrm flipH="1" flipV="1">
            <a:off x="3828330" y="2281040"/>
            <a:ext cx="2867281" cy="6076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Oval 120"/>
          <p:cNvSpPr/>
          <p:nvPr/>
        </p:nvSpPr>
        <p:spPr bwMode="auto">
          <a:xfrm>
            <a:off x="6630226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2" name="Oval 121"/>
          <p:cNvSpPr/>
          <p:nvPr/>
        </p:nvSpPr>
        <p:spPr bwMode="auto">
          <a:xfrm>
            <a:off x="6630226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8" name="Oval 147"/>
          <p:cNvSpPr/>
          <p:nvPr/>
        </p:nvSpPr>
        <p:spPr bwMode="auto">
          <a:xfrm>
            <a:off x="5829783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49" name="Oval 148"/>
          <p:cNvSpPr/>
          <p:nvPr/>
        </p:nvSpPr>
        <p:spPr bwMode="auto">
          <a:xfrm>
            <a:off x="5828164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50" name="Oval 149"/>
          <p:cNvSpPr/>
          <p:nvPr/>
        </p:nvSpPr>
        <p:spPr bwMode="auto">
          <a:xfrm>
            <a:off x="7428643" y="1897282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</a:t>
            </a:r>
          </a:p>
        </p:txBody>
      </p:sp>
      <p:cxnSp>
        <p:nvCxnSpPr>
          <p:cNvPr id="152" name="Straight Connector 151"/>
          <p:cNvCxnSpPr>
            <a:stCxn id="121" idx="4"/>
            <a:endCxn id="122" idx="0"/>
          </p:cNvCxnSpPr>
          <p:nvPr/>
        </p:nvCxnSpPr>
        <p:spPr bwMode="auto">
          <a:xfrm>
            <a:off x="6853464" y="1547787"/>
            <a:ext cx="0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/>
          <p:cNvCxnSpPr>
            <a:stCxn id="121" idx="5"/>
            <a:endCxn id="150" idx="0"/>
          </p:cNvCxnSpPr>
          <p:nvPr/>
        </p:nvCxnSpPr>
        <p:spPr bwMode="auto">
          <a:xfrm>
            <a:off x="7011317" y="1481945"/>
            <a:ext cx="640564" cy="4153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Straight Connector 158"/>
          <p:cNvCxnSpPr>
            <a:stCxn id="122" idx="1"/>
            <a:endCxn id="148" idx="5"/>
          </p:cNvCxnSpPr>
          <p:nvPr/>
        </p:nvCxnSpPr>
        <p:spPr bwMode="auto">
          <a:xfrm flipH="1" flipV="1">
            <a:off x="6210874" y="1481945"/>
            <a:ext cx="484737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Connector 159"/>
          <p:cNvCxnSpPr>
            <a:stCxn id="121" idx="3"/>
            <a:endCxn id="149" idx="7"/>
          </p:cNvCxnSpPr>
          <p:nvPr/>
        </p:nvCxnSpPr>
        <p:spPr bwMode="auto">
          <a:xfrm flipH="1">
            <a:off x="6209255" y="1481945"/>
            <a:ext cx="486356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/>
          <p:cNvCxnSpPr>
            <a:stCxn id="183" idx="0"/>
            <a:endCxn id="148" idx="3"/>
          </p:cNvCxnSpPr>
          <p:nvPr/>
        </p:nvCxnSpPr>
        <p:spPr bwMode="auto">
          <a:xfrm flipV="1">
            <a:off x="5271334" y="1481945"/>
            <a:ext cx="623834" cy="4153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9" name="Straight Connector 178"/>
          <p:cNvCxnSpPr>
            <a:stCxn id="148" idx="4"/>
            <a:endCxn id="149" idx="0"/>
          </p:cNvCxnSpPr>
          <p:nvPr/>
        </p:nvCxnSpPr>
        <p:spPr bwMode="auto">
          <a:xfrm flipH="1">
            <a:off x="6051402" y="1547787"/>
            <a:ext cx="1619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0" name="Straight Connector 179"/>
          <p:cNvCxnSpPr>
            <a:stCxn id="150" idx="1"/>
            <a:endCxn id="148" idx="6"/>
          </p:cNvCxnSpPr>
          <p:nvPr/>
        </p:nvCxnSpPr>
        <p:spPr bwMode="auto">
          <a:xfrm flipH="1" flipV="1">
            <a:off x="6276259" y="1322988"/>
            <a:ext cx="1217769" cy="6401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3" name="Oval 182"/>
          <p:cNvSpPr/>
          <p:nvPr/>
        </p:nvSpPr>
        <p:spPr bwMode="auto">
          <a:xfrm>
            <a:off x="5048096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84" name="Straight Connector 183"/>
          <p:cNvCxnSpPr>
            <a:stCxn id="183" idx="7"/>
            <a:endCxn id="121" idx="2"/>
          </p:cNvCxnSpPr>
          <p:nvPr/>
        </p:nvCxnSpPr>
        <p:spPr bwMode="auto">
          <a:xfrm flipV="1">
            <a:off x="5429187" y="1322988"/>
            <a:ext cx="1201039" cy="6401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5" name="Oval 184"/>
          <p:cNvSpPr/>
          <p:nvPr/>
        </p:nvSpPr>
        <p:spPr bwMode="auto">
          <a:xfrm>
            <a:off x="4238153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</a:t>
            </a:r>
          </a:p>
        </p:txBody>
      </p:sp>
      <p:cxnSp>
        <p:nvCxnSpPr>
          <p:cNvPr id="186" name="Straight Connector 185"/>
          <p:cNvCxnSpPr>
            <a:stCxn id="185" idx="0"/>
            <a:endCxn id="129" idx="4"/>
          </p:cNvCxnSpPr>
          <p:nvPr/>
        </p:nvCxnSpPr>
        <p:spPr bwMode="auto">
          <a:xfrm flipV="1">
            <a:off x="4461391" y="2346881"/>
            <a:ext cx="0" cy="47374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7" name="Straight Connector 186"/>
          <p:cNvCxnSpPr>
            <a:stCxn id="185" idx="7"/>
            <a:endCxn id="150" idx="3"/>
          </p:cNvCxnSpPr>
          <p:nvPr/>
        </p:nvCxnSpPr>
        <p:spPr bwMode="auto">
          <a:xfrm flipV="1">
            <a:off x="4619244" y="2281039"/>
            <a:ext cx="2874784" cy="6054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9" name="Rounded Rectangle 278"/>
          <p:cNvSpPr/>
          <p:nvPr/>
        </p:nvSpPr>
        <p:spPr bwMode="auto">
          <a:xfrm>
            <a:off x="1714580" y="6429219"/>
            <a:ext cx="191087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cxnSp>
        <p:nvCxnSpPr>
          <p:cNvPr id="203" name="Straight Connector 202"/>
          <p:cNvCxnSpPr>
            <a:stCxn id="97" idx="4"/>
            <a:endCxn id="188" idx="0"/>
          </p:cNvCxnSpPr>
          <p:nvPr/>
        </p:nvCxnSpPr>
        <p:spPr bwMode="auto">
          <a:xfrm flipH="1">
            <a:off x="1797634" y="3270227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4" name="Straight Connector 203"/>
          <p:cNvCxnSpPr>
            <a:stCxn id="97" idx="4"/>
            <a:endCxn id="168" idx="0"/>
          </p:cNvCxnSpPr>
          <p:nvPr/>
        </p:nvCxnSpPr>
        <p:spPr bwMode="auto">
          <a:xfrm flipH="1">
            <a:off x="2001209" y="3270227"/>
            <a:ext cx="93833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5" name="Straight Connector 204"/>
          <p:cNvCxnSpPr>
            <a:stCxn id="97" idx="4"/>
            <a:endCxn id="190" idx="0"/>
          </p:cNvCxnSpPr>
          <p:nvPr/>
        </p:nvCxnSpPr>
        <p:spPr bwMode="auto">
          <a:xfrm>
            <a:off x="2095042" y="3270227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Connector 205"/>
          <p:cNvCxnSpPr>
            <a:stCxn id="97" idx="4"/>
            <a:endCxn id="189" idx="0"/>
          </p:cNvCxnSpPr>
          <p:nvPr/>
        </p:nvCxnSpPr>
        <p:spPr bwMode="auto">
          <a:xfrm>
            <a:off x="2095042" y="3270227"/>
            <a:ext cx="301126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/>
          <p:cNvCxnSpPr>
            <a:endCxn id="170" idx="0"/>
          </p:cNvCxnSpPr>
          <p:nvPr/>
        </p:nvCxnSpPr>
        <p:spPr bwMode="auto">
          <a:xfrm flipH="1">
            <a:off x="2579436" y="3270227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/>
          <p:cNvCxnSpPr>
            <a:endCxn id="167" idx="0"/>
          </p:cNvCxnSpPr>
          <p:nvPr/>
        </p:nvCxnSpPr>
        <p:spPr bwMode="auto">
          <a:xfrm flipH="1">
            <a:off x="2783011" y="3270227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0" name="Straight Connector 249"/>
          <p:cNvCxnSpPr>
            <a:endCxn id="237" idx="0"/>
          </p:cNvCxnSpPr>
          <p:nvPr/>
        </p:nvCxnSpPr>
        <p:spPr bwMode="auto">
          <a:xfrm>
            <a:off x="2876844" y="3270227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1" name="Straight Connector 250"/>
          <p:cNvCxnSpPr>
            <a:stCxn id="88" idx="4"/>
            <a:endCxn id="171" idx="0"/>
          </p:cNvCxnSpPr>
          <p:nvPr/>
        </p:nvCxnSpPr>
        <p:spPr bwMode="auto">
          <a:xfrm>
            <a:off x="2875109" y="3270227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9" name="Straight Connector 258"/>
          <p:cNvCxnSpPr>
            <a:endCxn id="265" idx="0"/>
          </p:cNvCxnSpPr>
          <p:nvPr/>
        </p:nvCxnSpPr>
        <p:spPr bwMode="auto">
          <a:xfrm flipH="1">
            <a:off x="3375576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0" name="Straight Connector 259"/>
          <p:cNvCxnSpPr>
            <a:endCxn id="264" idx="0"/>
          </p:cNvCxnSpPr>
          <p:nvPr/>
        </p:nvCxnSpPr>
        <p:spPr bwMode="auto">
          <a:xfrm flipH="1">
            <a:off x="3579151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2" name="Straight Connector 261"/>
          <p:cNvCxnSpPr>
            <a:endCxn id="267" idx="0"/>
          </p:cNvCxnSpPr>
          <p:nvPr/>
        </p:nvCxnSpPr>
        <p:spPr bwMode="auto">
          <a:xfrm>
            <a:off x="3672984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3" name="Straight Connector 262"/>
          <p:cNvCxnSpPr>
            <a:endCxn id="266" idx="0"/>
          </p:cNvCxnSpPr>
          <p:nvPr/>
        </p:nvCxnSpPr>
        <p:spPr bwMode="auto">
          <a:xfrm>
            <a:off x="3671249" y="3274808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9" name="Straight Connector 268"/>
          <p:cNvCxnSpPr>
            <a:endCxn id="281" idx="0"/>
          </p:cNvCxnSpPr>
          <p:nvPr/>
        </p:nvCxnSpPr>
        <p:spPr bwMode="auto">
          <a:xfrm flipH="1">
            <a:off x="4169843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0" name="Straight Connector 269"/>
          <p:cNvCxnSpPr>
            <a:endCxn id="278" idx="0"/>
          </p:cNvCxnSpPr>
          <p:nvPr/>
        </p:nvCxnSpPr>
        <p:spPr bwMode="auto">
          <a:xfrm flipH="1">
            <a:off x="4373418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6" name="Straight Connector 275"/>
          <p:cNvCxnSpPr>
            <a:endCxn id="283" idx="0"/>
          </p:cNvCxnSpPr>
          <p:nvPr/>
        </p:nvCxnSpPr>
        <p:spPr bwMode="auto">
          <a:xfrm>
            <a:off x="4467251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7" name="Straight Connector 276"/>
          <p:cNvCxnSpPr>
            <a:endCxn id="282" idx="0"/>
          </p:cNvCxnSpPr>
          <p:nvPr/>
        </p:nvCxnSpPr>
        <p:spPr bwMode="auto">
          <a:xfrm>
            <a:off x="4465516" y="3274808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6" name="Straight Connector 285"/>
          <p:cNvCxnSpPr>
            <a:endCxn id="325" idx="0"/>
          </p:cNvCxnSpPr>
          <p:nvPr/>
        </p:nvCxnSpPr>
        <p:spPr bwMode="auto">
          <a:xfrm flipH="1">
            <a:off x="4977032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7" name="Straight Connector 286"/>
          <p:cNvCxnSpPr>
            <a:endCxn id="324" idx="0"/>
          </p:cNvCxnSpPr>
          <p:nvPr/>
        </p:nvCxnSpPr>
        <p:spPr bwMode="auto">
          <a:xfrm flipH="1">
            <a:off x="5180607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9" name="Straight Connector 288"/>
          <p:cNvCxnSpPr>
            <a:endCxn id="327" idx="0"/>
          </p:cNvCxnSpPr>
          <p:nvPr/>
        </p:nvCxnSpPr>
        <p:spPr bwMode="auto">
          <a:xfrm>
            <a:off x="5274440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0" name="Straight Connector 289"/>
          <p:cNvCxnSpPr>
            <a:endCxn id="326" idx="0"/>
          </p:cNvCxnSpPr>
          <p:nvPr/>
        </p:nvCxnSpPr>
        <p:spPr bwMode="auto">
          <a:xfrm>
            <a:off x="5274440" y="3274808"/>
            <a:ext cx="301126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5" name="Straight Connector 314"/>
          <p:cNvCxnSpPr>
            <a:endCxn id="321" idx="0"/>
          </p:cNvCxnSpPr>
          <p:nvPr/>
        </p:nvCxnSpPr>
        <p:spPr bwMode="auto">
          <a:xfrm flipH="1">
            <a:off x="5758834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6" name="Straight Connector 315"/>
          <p:cNvCxnSpPr>
            <a:endCxn id="320" idx="0"/>
          </p:cNvCxnSpPr>
          <p:nvPr/>
        </p:nvCxnSpPr>
        <p:spPr bwMode="auto">
          <a:xfrm flipH="1">
            <a:off x="5962409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8" name="Straight Connector 317"/>
          <p:cNvCxnSpPr>
            <a:endCxn id="323" idx="0"/>
          </p:cNvCxnSpPr>
          <p:nvPr/>
        </p:nvCxnSpPr>
        <p:spPr bwMode="auto">
          <a:xfrm>
            <a:off x="6056242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9" name="Straight Connector 318"/>
          <p:cNvCxnSpPr>
            <a:endCxn id="322" idx="0"/>
          </p:cNvCxnSpPr>
          <p:nvPr/>
        </p:nvCxnSpPr>
        <p:spPr bwMode="auto">
          <a:xfrm>
            <a:off x="6054507" y="3274808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5" name="Straight Connector 304"/>
          <p:cNvCxnSpPr>
            <a:endCxn id="312" idx="0"/>
          </p:cNvCxnSpPr>
          <p:nvPr/>
        </p:nvCxnSpPr>
        <p:spPr bwMode="auto">
          <a:xfrm flipH="1">
            <a:off x="6554974" y="3279389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6" name="Straight Connector 305"/>
          <p:cNvCxnSpPr>
            <a:endCxn id="311" idx="0"/>
          </p:cNvCxnSpPr>
          <p:nvPr/>
        </p:nvCxnSpPr>
        <p:spPr bwMode="auto">
          <a:xfrm flipH="1">
            <a:off x="6758549" y="3279389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9" name="Straight Connector 308"/>
          <p:cNvCxnSpPr>
            <a:endCxn id="314" idx="0"/>
          </p:cNvCxnSpPr>
          <p:nvPr/>
        </p:nvCxnSpPr>
        <p:spPr bwMode="auto">
          <a:xfrm>
            <a:off x="6852382" y="3279389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0" name="Straight Connector 309"/>
          <p:cNvCxnSpPr>
            <a:endCxn id="313" idx="0"/>
          </p:cNvCxnSpPr>
          <p:nvPr/>
        </p:nvCxnSpPr>
        <p:spPr bwMode="auto">
          <a:xfrm>
            <a:off x="6850647" y="3279389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5" name="Straight Connector 294"/>
          <p:cNvCxnSpPr>
            <a:endCxn id="302" idx="0"/>
          </p:cNvCxnSpPr>
          <p:nvPr/>
        </p:nvCxnSpPr>
        <p:spPr bwMode="auto">
          <a:xfrm flipH="1">
            <a:off x="7349241" y="3279389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6" name="Straight Connector 295"/>
          <p:cNvCxnSpPr>
            <a:endCxn id="301" idx="0"/>
          </p:cNvCxnSpPr>
          <p:nvPr/>
        </p:nvCxnSpPr>
        <p:spPr bwMode="auto">
          <a:xfrm flipH="1">
            <a:off x="7552816" y="3279389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5" name="Group 64"/>
          <p:cNvGrpSpPr/>
          <p:nvPr/>
        </p:nvGrpSpPr>
        <p:grpSpPr>
          <a:xfrm>
            <a:off x="1702090" y="3495384"/>
            <a:ext cx="6341228" cy="211938"/>
            <a:chOff x="1702090" y="3495384"/>
            <a:chExt cx="6341228" cy="211938"/>
          </a:xfrm>
        </p:grpSpPr>
        <p:sp>
          <p:nvSpPr>
            <p:cNvPr id="168" name="Rounded Rectangle 167"/>
            <p:cNvSpPr/>
            <p:nvPr/>
          </p:nvSpPr>
          <p:spPr bwMode="auto">
            <a:xfrm>
              <a:off x="1905666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8" name="Rounded Rectangle 187"/>
            <p:cNvSpPr/>
            <p:nvPr/>
          </p:nvSpPr>
          <p:spPr bwMode="auto">
            <a:xfrm>
              <a:off x="1702090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9" name="Rounded Rectangle 188"/>
            <p:cNvSpPr/>
            <p:nvPr/>
          </p:nvSpPr>
          <p:spPr bwMode="auto">
            <a:xfrm>
              <a:off x="2300625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4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0" name="Rounded Rectangle 189"/>
            <p:cNvSpPr/>
            <p:nvPr/>
          </p:nvSpPr>
          <p:spPr bwMode="auto">
            <a:xfrm>
              <a:off x="2102266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3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67" name="Rounded Rectangle 166"/>
            <p:cNvSpPr/>
            <p:nvPr/>
          </p:nvSpPr>
          <p:spPr bwMode="auto">
            <a:xfrm>
              <a:off x="2687468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6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0" name="Rounded Rectangle 169"/>
            <p:cNvSpPr/>
            <p:nvPr/>
          </p:nvSpPr>
          <p:spPr bwMode="auto">
            <a:xfrm>
              <a:off x="2483892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5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1" name="Rounded Rectangle 170"/>
            <p:cNvSpPr/>
            <p:nvPr/>
          </p:nvSpPr>
          <p:spPr bwMode="auto">
            <a:xfrm>
              <a:off x="3082427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8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37" name="Rounded Rectangle 236"/>
            <p:cNvSpPr/>
            <p:nvPr/>
          </p:nvSpPr>
          <p:spPr bwMode="auto">
            <a:xfrm>
              <a:off x="2884068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7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4" name="Rounded Rectangle 263"/>
            <p:cNvSpPr/>
            <p:nvPr/>
          </p:nvSpPr>
          <p:spPr bwMode="auto">
            <a:xfrm>
              <a:off x="3483608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10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5" name="Rounded Rectangle 264"/>
            <p:cNvSpPr/>
            <p:nvPr/>
          </p:nvSpPr>
          <p:spPr bwMode="auto">
            <a:xfrm>
              <a:off x="3280032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9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6" name="Rounded Rectangle 265"/>
            <p:cNvSpPr/>
            <p:nvPr/>
          </p:nvSpPr>
          <p:spPr bwMode="auto">
            <a:xfrm>
              <a:off x="3878567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7" name="Rounded Rectangle 266"/>
            <p:cNvSpPr/>
            <p:nvPr/>
          </p:nvSpPr>
          <p:spPr bwMode="auto">
            <a:xfrm>
              <a:off x="3680208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78" name="Rounded Rectangle 277"/>
            <p:cNvSpPr/>
            <p:nvPr/>
          </p:nvSpPr>
          <p:spPr bwMode="auto">
            <a:xfrm>
              <a:off x="4277875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14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81" name="Rounded Rectangle 280"/>
            <p:cNvSpPr/>
            <p:nvPr/>
          </p:nvSpPr>
          <p:spPr bwMode="auto">
            <a:xfrm>
              <a:off x="4074299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13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82" name="Rounded Rectangle 281"/>
            <p:cNvSpPr/>
            <p:nvPr/>
          </p:nvSpPr>
          <p:spPr bwMode="auto">
            <a:xfrm>
              <a:off x="4672834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16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83" name="Rounded Rectangle 282"/>
            <p:cNvSpPr/>
            <p:nvPr/>
          </p:nvSpPr>
          <p:spPr bwMode="auto">
            <a:xfrm>
              <a:off x="4474475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15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4" name="Rounded Rectangle 323"/>
            <p:cNvSpPr/>
            <p:nvPr/>
          </p:nvSpPr>
          <p:spPr bwMode="auto">
            <a:xfrm>
              <a:off x="5085064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18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5" name="Rounded Rectangle 324"/>
            <p:cNvSpPr/>
            <p:nvPr/>
          </p:nvSpPr>
          <p:spPr bwMode="auto">
            <a:xfrm>
              <a:off x="4881488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17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6" name="Rounded Rectangle 325"/>
            <p:cNvSpPr/>
            <p:nvPr/>
          </p:nvSpPr>
          <p:spPr bwMode="auto">
            <a:xfrm>
              <a:off x="5480023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20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7" name="Rounded Rectangle 326"/>
            <p:cNvSpPr/>
            <p:nvPr/>
          </p:nvSpPr>
          <p:spPr bwMode="auto">
            <a:xfrm>
              <a:off x="5281664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19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0" name="Rounded Rectangle 319"/>
            <p:cNvSpPr/>
            <p:nvPr/>
          </p:nvSpPr>
          <p:spPr bwMode="auto">
            <a:xfrm>
              <a:off x="5866866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1" name="Rounded Rectangle 320"/>
            <p:cNvSpPr/>
            <p:nvPr/>
          </p:nvSpPr>
          <p:spPr bwMode="auto">
            <a:xfrm>
              <a:off x="5663290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2" name="Rounded Rectangle 321"/>
            <p:cNvSpPr/>
            <p:nvPr/>
          </p:nvSpPr>
          <p:spPr bwMode="auto">
            <a:xfrm>
              <a:off x="6261825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24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3" name="Rounded Rectangle 322"/>
            <p:cNvSpPr/>
            <p:nvPr/>
          </p:nvSpPr>
          <p:spPr bwMode="auto">
            <a:xfrm>
              <a:off x="6063466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23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1" name="Rounded Rectangle 310"/>
            <p:cNvSpPr/>
            <p:nvPr/>
          </p:nvSpPr>
          <p:spPr bwMode="auto">
            <a:xfrm>
              <a:off x="6663006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26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2" name="Rounded Rectangle 311"/>
            <p:cNvSpPr/>
            <p:nvPr/>
          </p:nvSpPr>
          <p:spPr bwMode="auto">
            <a:xfrm>
              <a:off x="6459430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25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3" name="Rounded Rectangle 312"/>
            <p:cNvSpPr/>
            <p:nvPr/>
          </p:nvSpPr>
          <p:spPr bwMode="auto">
            <a:xfrm>
              <a:off x="7057965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28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4" name="Rounded Rectangle 313"/>
            <p:cNvSpPr/>
            <p:nvPr/>
          </p:nvSpPr>
          <p:spPr bwMode="auto">
            <a:xfrm>
              <a:off x="6859606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27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01" name="Rounded Rectangle 300"/>
            <p:cNvSpPr/>
            <p:nvPr/>
          </p:nvSpPr>
          <p:spPr bwMode="auto">
            <a:xfrm>
              <a:off x="7457273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30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02" name="Rounded Rectangle 301"/>
            <p:cNvSpPr/>
            <p:nvPr/>
          </p:nvSpPr>
          <p:spPr bwMode="auto">
            <a:xfrm>
              <a:off x="7253697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29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03" name="Rounded Rectangle 302"/>
            <p:cNvSpPr/>
            <p:nvPr/>
          </p:nvSpPr>
          <p:spPr bwMode="auto">
            <a:xfrm>
              <a:off x="7852232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32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04" name="Rounded Rectangle 303"/>
            <p:cNvSpPr/>
            <p:nvPr/>
          </p:nvSpPr>
          <p:spPr bwMode="auto">
            <a:xfrm>
              <a:off x="7653873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31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cxnSp>
        <p:nvCxnSpPr>
          <p:cNvPr id="298" name="Straight Connector 297"/>
          <p:cNvCxnSpPr>
            <a:endCxn id="304" idx="0"/>
          </p:cNvCxnSpPr>
          <p:nvPr/>
        </p:nvCxnSpPr>
        <p:spPr bwMode="auto">
          <a:xfrm>
            <a:off x="7646649" y="3279389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9" name="Straight Connector 298"/>
          <p:cNvCxnSpPr>
            <a:endCxn id="303" idx="0"/>
          </p:cNvCxnSpPr>
          <p:nvPr/>
        </p:nvCxnSpPr>
        <p:spPr bwMode="auto">
          <a:xfrm>
            <a:off x="7644914" y="3279389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8" name="Rounded Rectangle 327"/>
          <p:cNvSpPr/>
          <p:nvPr/>
        </p:nvSpPr>
        <p:spPr bwMode="auto">
          <a:xfrm>
            <a:off x="3280032" y="3745981"/>
            <a:ext cx="189377" cy="1419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330" name="Rounded Rectangle 329"/>
          <p:cNvSpPr/>
          <p:nvPr/>
        </p:nvSpPr>
        <p:spPr bwMode="auto">
          <a:xfrm>
            <a:off x="2496054" y="3887939"/>
            <a:ext cx="1755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2" name="Rounded Rectangle 331"/>
          <p:cNvSpPr/>
          <p:nvPr/>
        </p:nvSpPr>
        <p:spPr bwMode="auto">
          <a:xfrm>
            <a:off x="4067287" y="3887938"/>
            <a:ext cx="196174" cy="14551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3" name="Rounded Rectangle 332"/>
          <p:cNvSpPr/>
          <p:nvPr/>
        </p:nvSpPr>
        <p:spPr bwMode="auto">
          <a:xfrm>
            <a:off x="1905667" y="4040781"/>
            <a:ext cx="174914" cy="13212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4" name="Rounded Rectangle 333"/>
          <p:cNvSpPr/>
          <p:nvPr/>
        </p:nvSpPr>
        <p:spPr bwMode="auto">
          <a:xfrm>
            <a:off x="2496054" y="4040782"/>
            <a:ext cx="1755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5" name="Rounded Rectangle 334"/>
          <p:cNvSpPr/>
          <p:nvPr/>
        </p:nvSpPr>
        <p:spPr bwMode="auto">
          <a:xfrm>
            <a:off x="3471119" y="4040782"/>
            <a:ext cx="203575" cy="1428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6" name="Rounded Rectangle 335"/>
          <p:cNvSpPr/>
          <p:nvPr/>
        </p:nvSpPr>
        <p:spPr bwMode="auto">
          <a:xfrm>
            <a:off x="4881488" y="4040781"/>
            <a:ext cx="191087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7" name="Rounded Rectangle 336"/>
          <p:cNvSpPr/>
          <p:nvPr/>
        </p:nvSpPr>
        <p:spPr bwMode="auto">
          <a:xfrm>
            <a:off x="5671109" y="4040781"/>
            <a:ext cx="183268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8" name="Rounded Rectangle 337"/>
          <p:cNvSpPr/>
          <p:nvPr/>
        </p:nvSpPr>
        <p:spPr bwMode="auto">
          <a:xfrm>
            <a:off x="6480142" y="4040781"/>
            <a:ext cx="182863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9" name="Rounded Rectangle 338"/>
          <p:cNvSpPr/>
          <p:nvPr/>
        </p:nvSpPr>
        <p:spPr bwMode="auto">
          <a:xfrm>
            <a:off x="7258451" y="4040781"/>
            <a:ext cx="186333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0" name="Rounded Rectangle 339"/>
          <p:cNvSpPr/>
          <p:nvPr/>
        </p:nvSpPr>
        <p:spPr bwMode="auto">
          <a:xfrm>
            <a:off x="4067287" y="4040782"/>
            <a:ext cx="1980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1" name="Rounded Rectangle 340"/>
          <p:cNvSpPr/>
          <p:nvPr/>
        </p:nvSpPr>
        <p:spPr bwMode="auto">
          <a:xfrm>
            <a:off x="1905666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1702090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300625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4" name="Rounded Rectangle 343"/>
          <p:cNvSpPr/>
          <p:nvPr/>
        </p:nvSpPr>
        <p:spPr bwMode="auto">
          <a:xfrm>
            <a:off x="2102266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5" name="Rounded Rectangle 344"/>
          <p:cNvSpPr/>
          <p:nvPr/>
        </p:nvSpPr>
        <p:spPr bwMode="auto">
          <a:xfrm>
            <a:off x="2687468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6" name="Rounded Rectangle 345"/>
          <p:cNvSpPr/>
          <p:nvPr/>
        </p:nvSpPr>
        <p:spPr bwMode="auto">
          <a:xfrm>
            <a:off x="2483892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7" name="Rounded Rectangle 346"/>
          <p:cNvSpPr/>
          <p:nvPr/>
        </p:nvSpPr>
        <p:spPr bwMode="auto">
          <a:xfrm>
            <a:off x="3082427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8" name="Rounded Rectangle 347"/>
          <p:cNvSpPr/>
          <p:nvPr/>
        </p:nvSpPr>
        <p:spPr bwMode="auto">
          <a:xfrm>
            <a:off x="2884068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9" name="Rounded Rectangle 348"/>
          <p:cNvSpPr/>
          <p:nvPr/>
        </p:nvSpPr>
        <p:spPr bwMode="auto">
          <a:xfrm>
            <a:off x="3483608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0" name="Rounded Rectangle 349"/>
          <p:cNvSpPr/>
          <p:nvPr/>
        </p:nvSpPr>
        <p:spPr bwMode="auto">
          <a:xfrm>
            <a:off x="3280032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1" name="Rounded Rectangle 350"/>
          <p:cNvSpPr/>
          <p:nvPr/>
        </p:nvSpPr>
        <p:spPr bwMode="auto">
          <a:xfrm>
            <a:off x="3878567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2" name="Rounded Rectangle 351"/>
          <p:cNvSpPr/>
          <p:nvPr/>
        </p:nvSpPr>
        <p:spPr bwMode="auto">
          <a:xfrm>
            <a:off x="3680208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3" name="Rounded Rectangle 352"/>
          <p:cNvSpPr/>
          <p:nvPr/>
        </p:nvSpPr>
        <p:spPr bwMode="auto">
          <a:xfrm>
            <a:off x="4277875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4" name="Rounded Rectangle 353"/>
          <p:cNvSpPr/>
          <p:nvPr/>
        </p:nvSpPr>
        <p:spPr bwMode="auto">
          <a:xfrm>
            <a:off x="4074299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5" name="Rounded Rectangle 354"/>
          <p:cNvSpPr/>
          <p:nvPr/>
        </p:nvSpPr>
        <p:spPr bwMode="auto">
          <a:xfrm>
            <a:off x="4672834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6" name="Rounded Rectangle 355"/>
          <p:cNvSpPr/>
          <p:nvPr/>
        </p:nvSpPr>
        <p:spPr bwMode="auto">
          <a:xfrm>
            <a:off x="4474475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7" name="Rounded Rectangle 356"/>
          <p:cNvSpPr/>
          <p:nvPr/>
        </p:nvSpPr>
        <p:spPr bwMode="auto">
          <a:xfrm>
            <a:off x="5085064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8" name="Rounded Rectangle 357"/>
          <p:cNvSpPr/>
          <p:nvPr/>
        </p:nvSpPr>
        <p:spPr bwMode="auto">
          <a:xfrm>
            <a:off x="4881488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9" name="Rounded Rectangle 358"/>
          <p:cNvSpPr/>
          <p:nvPr/>
        </p:nvSpPr>
        <p:spPr bwMode="auto">
          <a:xfrm>
            <a:off x="5480023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0" name="Rounded Rectangle 359"/>
          <p:cNvSpPr/>
          <p:nvPr/>
        </p:nvSpPr>
        <p:spPr bwMode="auto">
          <a:xfrm>
            <a:off x="5281664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1" name="Rounded Rectangle 360"/>
          <p:cNvSpPr/>
          <p:nvPr/>
        </p:nvSpPr>
        <p:spPr bwMode="auto">
          <a:xfrm>
            <a:off x="5866866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2" name="Rounded Rectangle 361"/>
          <p:cNvSpPr/>
          <p:nvPr/>
        </p:nvSpPr>
        <p:spPr bwMode="auto">
          <a:xfrm>
            <a:off x="5663290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3" name="Rounded Rectangle 362"/>
          <p:cNvSpPr/>
          <p:nvPr/>
        </p:nvSpPr>
        <p:spPr bwMode="auto">
          <a:xfrm>
            <a:off x="6261825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4" name="Rounded Rectangle 363"/>
          <p:cNvSpPr/>
          <p:nvPr/>
        </p:nvSpPr>
        <p:spPr bwMode="auto">
          <a:xfrm>
            <a:off x="6063466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5" name="Rounded Rectangle 364"/>
          <p:cNvSpPr/>
          <p:nvPr/>
        </p:nvSpPr>
        <p:spPr bwMode="auto">
          <a:xfrm>
            <a:off x="6663006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6" name="Rounded Rectangle 365"/>
          <p:cNvSpPr/>
          <p:nvPr/>
        </p:nvSpPr>
        <p:spPr bwMode="auto">
          <a:xfrm>
            <a:off x="6459430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7" name="Rounded Rectangle 366"/>
          <p:cNvSpPr/>
          <p:nvPr/>
        </p:nvSpPr>
        <p:spPr bwMode="auto">
          <a:xfrm>
            <a:off x="7057965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8" name="Rounded Rectangle 367"/>
          <p:cNvSpPr/>
          <p:nvPr/>
        </p:nvSpPr>
        <p:spPr bwMode="auto">
          <a:xfrm>
            <a:off x="6859606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9" name="Rounded Rectangle 368"/>
          <p:cNvSpPr/>
          <p:nvPr/>
        </p:nvSpPr>
        <p:spPr bwMode="auto">
          <a:xfrm>
            <a:off x="7457273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0" name="Rounded Rectangle 369"/>
          <p:cNvSpPr/>
          <p:nvPr/>
        </p:nvSpPr>
        <p:spPr bwMode="auto">
          <a:xfrm>
            <a:off x="7253697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1" name="Rounded Rectangle 370"/>
          <p:cNvSpPr/>
          <p:nvPr/>
        </p:nvSpPr>
        <p:spPr bwMode="auto">
          <a:xfrm>
            <a:off x="7852232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2" name="Rounded Rectangle 371"/>
          <p:cNvSpPr/>
          <p:nvPr/>
        </p:nvSpPr>
        <p:spPr bwMode="auto">
          <a:xfrm>
            <a:off x="7653873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0" name="Line Callout 1 (Border and Accent Bar) 69"/>
          <p:cNvSpPr/>
          <p:nvPr/>
        </p:nvSpPr>
        <p:spPr bwMode="auto">
          <a:xfrm flipH="1">
            <a:off x="666750" y="3877418"/>
            <a:ext cx="609600" cy="295483"/>
          </a:xfrm>
          <a:prstGeom prst="accentBorderCallout1">
            <a:avLst>
              <a:gd name="adj1" fmla="val 18750"/>
              <a:gd name="adj2" fmla="val -8333"/>
              <a:gd name="adj3" fmla="val 75247"/>
              <a:gd name="adj4" fmla="val -37292"/>
            </a:avLst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Service Processes</a:t>
            </a:r>
            <a:endParaRPr kumimoji="0" lang="en-US" sz="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8" name="Rounded Rectangle 377"/>
          <p:cNvSpPr/>
          <p:nvPr/>
        </p:nvSpPr>
        <p:spPr bwMode="auto">
          <a:xfrm>
            <a:off x="4058503" y="5749038"/>
            <a:ext cx="196174" cy="14551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0" name="Rounded Rectangle 379"/>
          <p:cNvSpPr/>
          <p:nvPr/>
        </p:nvSpPr>
        <p:spPr bwMode="auto">
          <a:xfrm>
            <a:off x="2487270" y="5152582"/>
            <a:ext cx="1755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3" name="Rounded Rectangle 382"/>
          <p:cNvSpPr/>
          <p:nvPr/>
        </p:nvSpPr>
        <p:spPr bwMode="auto">
          <a:xfrm>
            <a:off x="5662325" y="5152581"/>
            <a:ext cx="183268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8" name="Rounded Rectangle 387"/>
          <p:cNvSpPr/>
          <p:nvPr/>
        </p:nvSpPr>
        <p:spPr bwMode="auto">
          <a:xfrm>
            <a:off x="1693306" y="45669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94" name="Rounded Rectangle 393"/>
          <p:cNvSpPr/>
          <p:nvPr/>
        </p:nvSpPr>
        <p:spPr bwMode="auto">
          <a:xfrm>
            <a:off x="2875284" y="45669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1" name="Rounded Rectangle 400"/>
          <p:cNvSpPr/>
          <p:nvPr/>
        </p:nvSpPr>
        <p:spPr bwMode="auto">
          <a:xfrm>
            <a:off x="4664050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8" name="Rounded Rectangle 407"/>
          <p:cNvSpPr/>
          <p:nvPr/>
        </p:nvSpPr>
        <p:spPr bwMode="auto">
          <a:xfrm>
            <a:off x="5654506" y="45715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9" name="Rounded Rectangle 408"/>
          <p:cNvSpPr/>
          <p:nvPr/>
        </p:nvSpPr>
        <p:spPr bwMode="auto">
          <a:xfrm>
            <a:off x="6253041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9" name="Rounded Rectangle 418"/>
          <p:cNvSpPr/>
          <p:nvPr/>
        </p:nvSpPr>
        <p:spPr bwMode="auto">
          <a:xfrm>
            <a:off x="1694055" y="3755819"/>
            <a:ext cx="191087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cxnSp>
        <p:nvCxnSpPr>
          <p:cNvPr id="92" name="Straight Connector 91"/>
          <p:cNvCxnSpPr/>
          <p:nvPr/>
        </p:nvCxnSpPr>
        <p:spPr bwMode="auto">
          <a:xfrm flipH="1">
            <a:off x="2475108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4" name="Straight Connector 423"/>
          <p:cNvCxnSpPr/>
          <p:nvPr/>
        </p:nvCxnSpPr>
        <p:spPr bwMode="auto">
          <a:xfrm flipH="1">
            <a:off x="3261370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5" name="Straight Connector 424"/>
          <p:cNvCxnSpPr/>
          <p:nvPr/>
        </p:nvCxnSpPr>
        <p:spPr bwMode="auto">
          <a:xfrm flipH="1">
            <a:off x="4054636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6" name="Straight Connector 425"/>
          <p:cNvCxnSpPr/>
          <p:nvPr/>
        </p:nvCxnSpPr>
        <p:spPr bwMode="auto">
          <a:xfrm flipH="1">
            <a:off x="4858234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7" name="Straight Connector 426"/>
          <p:cNvCxnSpPr/>
          <p:nvPr/>
        </p:nvCxnSpPr>
        <p:spPr bwMode="auto">
          <a:xfrm flipH="1">
            <a:off x="5650781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8" name="Straight Connector 427"/>
          <p:cNvCxnSpPr/>
          <p:nvPr/>
        </p:nvCxnSpPr>
        <p:spPr bwMode="auto">
          <a:xfrm flipH="1">
            <a:off x="6443365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9" name="Straight Connector 428"/>
          <p:cNvCxnSpPr/>
          <p:nvPr/>
        </p:nvCxnSpPr>
        <p:spPr bwMode="auto">
          <a:xfrm flipH="1">
            <a:off x="7227212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0" name="Straight Connector 429"/>
          <p:cNvCxnSpPr>
            <a:stCxn id="380" idx="0"/>
            <a:endCxn id="219" idx="2"/>
          </p:cNvCxnSpPr>
          <p:nvPr/>
        </p:nvCxnSpPr>
        <p:spPr bwMode="auto">
          <a:xfrm flipH="1" flipV="1">
            <a:off x="2570652" y="4746820"/>
            <a:ext cx="4418" cy="40576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>
            <a:stCxn id="279" idx="0"/>
            <a:endCxn id="378" idx="2"/>
          </p:cNvCxnSpPr>
          <p:nvPr/>
        </p:nvCxnSpPr>
        <p:spPr bwMode="auto">
          <a:xfrm flipV="1">
            <a:off x="1810124" y="5894557"/>
            <a:ext cx="2346466" cy="53466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1" name="Straight Connector 420"/>
          <p:cNvCxnSpPr>
            <a:stCxn id="380" idx="0"/>
            <a:endCxn id="394" idx="2"/>
          </p:cNvCxnSpPr>
          <p:nvPr/>
        </p:nvCxnSpPr>
        <p:spPr bwMode="auto">
          <a:xfrm flipV="1">
            <a:off x="2575070" y="4746820"/>
            <a:ext cx="395758" cy="40576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2" name="Straight Connector 421"/>
          <p:cNvCxnSpPr>
            <a:stCxn id="242" idx="0"/>
            <a:endCxn id="401" idx="2"/>
          </p:cNvCxnSpPr>
          <p:nvPr/>
        </p:nvCxnSpPr>
        <p:spPr bwMode="auto">
          <a:xfrm flipV="1">
            <a:off x="4157553" y="4751401"/>
            <a:ext cx="602040" cy="4011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3" name="Straight Connector 422"/>
          <p:cNvCxnSpPr>
            <a:stCxn id="383" idx="0"/>
            <a:endCxn id="409" idx="2"/>
          </p:cNvCxnSpPr>
          <p:nvPr/>
        </p:nvCxnSpPr>
        <p:spPr bwMode="auto">
          <a:xfrm flipV="1">
            <a:off x="5753959" y="4751401"/>
            <a:ext cx="594625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6" name="Straight Connector 435"/>
          <p:cNvCxnSpPr>
            <a:stCxn id="383" idx="0"/>
            <a:endCxn id="408" idx="2"/>
          </p:cNvCxnSpPr>
          <p:nvPr/>
        </p:nvCxnSpPr>
        <p:spPr bwMode="auto">
          <a:xfrm flipH="1" flipV="1">
            <a:off x="5750050" y="4751401"/>
            <a:ext cx="3909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1" name="Rounded Rectangle 190"/>
          <p:cNvSpPr/>
          <p:nvPr/>
        </p:nvSpPr>
        <p:spPr bwMode="auto">
          <a:xfrm>
            <a:off x="2487270" y="5749039"/>
            <a:ext cx="1755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92" name="Straight Connector 191"/>
          <p:cNvCxnSpPr>
            <a:stCxn id="191" idx="0"/>
            <a:endCxn id="383" idx="2"/>
          </p:cNvCxnSpPr>
          <p:nvPr/>
        </p:nvCxnSpPr>
        <p:spPr bwMode="auto">
          <a:xfrm flipV="1">
            <a:off x="2575070" y="5290848"/>
            <a:ext cx="3178889" cy="45819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5" name="Straight Connector 194"/>
          <p:cNvCxnSpPr>
            <a:endCxn id="191" idx="2"/>
          </p:cNvCxnSpPr>
          <p:nvPr/>
        </p:nvCxnSpPr>
        <p:spPr bwMode="auto">
          <a:xfrm flipV="1">
            <a:off x="1825428" y="5881159"/>
            <a:ext cx="749642" cy="5480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7" name="Straight Connector 196"/>
          <p:cNvCxnSpPr>
            <a:stCxn id="191" idx="0"/>
            <a:endCxn id="380" idx="2"/>
          </p:cNvCxnSpPr>
          <p:nvPr/>
        </p:nvCxnSpPr>
        <p:spPr bwMode="auto">
          <a:xfrm flipV="1">
            <a:off x="2575070" y="5284702"/>
            <a:ext cx="0" cy="46433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4" name="Rounded Rectangle 193"/>
          <p:cNvSpPr/>
          <p:nvPr/>
        </p:nvSpPr>
        <p:spPr bwMode="auto">
          <a:xfrm>
            <a:off x="6471358" y="5152581"/>
            <a:ext cx="182863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6" name="Rounded Rectangle 195"/>
          <p:cNvSpPr/>
          <p:nvPr/>
        </p:nvSpPr>
        <p:spPr bwMode="auto">
          <a:xfrm>
            <a:off x="7249667" y="5152581"/>
            <a:ext cx="186333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8" name="Rounded Rectangle 197"/>
          <p:cNvSpPr/>
          <p:nvPr/>
        </p:nvSpPr>
        <p:spPr bwMode="auto">
          <a:xfrm>
            <a:off x="2093482" y="45669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9" name="Rounded Rectangle 198"/>
          <p:cNvSpPr/>
          <p:nvPr/>
        </p:nvSpPr>
        <p:spPr bwMode="auto">
          <a:xfrm>
            <a:off x="3869783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0" name="Rounded Rectangle 199"/>
          <p:cNvSpPr/>
          <p:nvPr/>
        </p:nvSpPr>
        <p:spPr bwMode="auto">
          <a:xfrm>
            <a:off x="6850822" y="45761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1" name="Rounded Rectangle 200"/>
          <p:cNvSpPr/>
          <p:nvPr/>
        </p:nvSpPr>
        <p:spPr bwMode="auto">
          <a:xfrm>
            <a:off x="7448489" y="45761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2" name="Rounded Rectangle 201"/>
          <p:cNvSpPr/>
          <p:nvPr/>
        </p:nvSpPr>
        <p:spPr bwMode="auto">
          <a:xfrm>
            <a:off x="7244913" y="45761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7" name="Rounded Rectangle 206"/>
          <p:cNvSpPr/>
          <p:nvPr/>
        </p:nvSpPr>
        <p:spPr bwMode="auto">
          <a:xfrm>
            <a:off x="7843448" y="45761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8" name="Rounded Rectangle 207"/>
          <p:cNvSpPr/>
          <p:nvPr/>
        </p:nvSpPr>
        <p:spPr bwMode="auto">
          <a:xfrm>
            <a:off x="7645089" y="45761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09" name="Straight Connector 208"/>
          <p:cNvCxnSpPr/>
          <p:nvPr/>
        </p:nvCxnSpPr>
        <p:spPr bwMode="auto">
          <a:xfrm flipH="1" flipV="1">
            <a:off x="7321523" y="4755982"/>
            <a:ext cx="3909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0" name="Straight Connector 209"/>
          <p:cNvCxnSpPr>
            <a:stCxn id="196" idx="0"/>
          </p:cNvCxnSpPr>
          <p:nvPr/>
        </p:nvCxnSpPr>
        <p:spPr bwMode="auto">
          <a:xfrm flipV="1">
            <a:off x="7342834" y="4766567"/>
            <a:ext cx="209983" cy="3860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1" name="Straight Connector 210"/>
          <p:cNvCxnSpPr>
            <a:stCxn id="196" idx="0"/>
          </p:cNvCxnSpPr>
          <p:nvPr/>
        </p:nvCxnSpPr>
        <p:spPr bwMode="auto">
          <a:xfrm flipV="1">
            <a:off x="7342834" y="4771148"/>
            <a:ext cx="397798" cy="38143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2" name="Straight Connector 211"/>
          <p:cNvCxnSpPr>
            <a:stCxn id="196" idx="0"/>
            <a:endCxn id="207" idx="2"/>
          </p:cNvCxnSpPr>
          <p:nvPr/>
        </p:nvCxnSpPr>
        <p:spPr bwMode="auto">
          <a:xfrm flipV="1">
            <a:off x="7342834" y="4755982"/>
            <a:ext cx="596157" cy="39659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3" name="Straight Connector 212"/>
          <p:cNvCxnSpPr>
            <a:stCxn id="378" idx="0"/>
            <a:endCxn id="196" idx="2"/>
          </p:cNvCxnSpPr>
          <p:nvPr/>
        </p:nvCxnSpPr>
        <p:spPr bwMode="auto">
          <a:xfrm flipV="1">
            <a:off x="4156590" y="5290848"/>
            <a:ext cx="3186244" cy="45819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4" name="Straight Connector 213"/>
          <p:cNvCxnSpPr>
            <a:stCxn id="194" idx="0"/>
            <a:endCxn id="235" idx="2"/>
          </p:cNvCxnSpPr>
          <p:nvPr/>
        </p:nvCxnSpPr>
        <p:spPr bwMode="auto">
          <a:xfrm flipV="1">
            <a:off x="6562790" y="4755982"/>
            <a:ext cx="186975" cy="39659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7" name="Straight Connector 216"/>
          <p:cNvCxnSpPr>
            <a:stCxn id="194" idx="2"/>
            <a:endCxn id="378" idx="0"/>
          </p:cNvCxnSpPr>
          <p:nvPr/>
        </p:nvCxnSpPr>
        <p:spPr bwMode="auto">
          <a:xfrm flipH="1">
            <a:off x="4156590" y="5290848"/>
            <a:ext cx="2406200" cy="45819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0" name="Straight Connector 219"/>
          <p:cNvCxnSpPr>
            <a:stCxn id="194" idx="0"/>
            <a:endCxn id="200" idx="2"/>
          </p:cNvCxnSpPr>
          <p:nvPr/>
        </p:nvCxnSpPr>
        <p:spPr bwMode="auto">
          <a:xfrm flipV="1">
            <a:off x="6562790" y="4755982"/>
            <a:ext cx="383576" cy="39659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3" name="Straight Connector 222"/>
          <p:cNvCxnSpPr>
            <a:stCxn id="380" idx="0"/>
            <a:endCxn id="218" idx="2"/>
          </p:cNvCxnSpPr>
          <p:nvPr/>
        </p:nvCxnSpPr>
        <p:spPr bwMode="auto">
          <a:xfrm flipV="1">
            <a:off x="2575070" y="4746820"/>
            <a:ext cx="199157" cy="40576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5" name="Rounded Rectangle 214"/>
          <p:cNvSpPr/>
          <p:nvPr/>
        </p:nvSpPr>
        <p:spPr bwMode="auto">
          <a:xfrm>
            <a:off x="1896882" y="45669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6" name="Rounded Rectangle 215"/>
          <p:cNvSpPr/>
          <p:nvPr/>
        </p:nvSpPr>
        <p:spPr bwMode="auto">
          <a:xfrm>
            <a:off x="2291841" y="45669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8" name="Rounded Rectangle 217"/>
          <p:cNvSpPr/>
          <p:nvPr/>
        </p:nvSpPr>
        <p:spPr bwMode="auto">
          <a:xfrm>
            <a:off x="2678684" y="45669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9" name="Rounded Rectangle 218"/>
          <p:cNvSpPr/>
          <p:nvPr/>
        </p:nvSpPr>
        <p:spPr bwMode="auto">
          <a:xfrm>
            <a:off x="2475108" y="45669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1" name="Rounded Rectangle 220"/>
          <p:cNvSpPr/>
          <p:nvPr/>
        </p:nvSpPr>
        <p:spPr bwMode="auto">
          <a:xfrm>
            <a:off x="3073643" y="45669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2" name="Rounded Rectangle 221"/>
          <p:cNvSpPr/>
          <p:nvPr/>
        </p:nvSpPr>
        <p:spPr bwMode="auto">
          <a:xfrm>
            <a:off x="3474824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4" name="Rounded Rectangle 223"/>
          <p:cNvSpPr/>
          <p:nvPr/>
        </p:nvSpPr>
        <p:spPr bwMode="auto">
          <a:xfrm>
            <a:off x="3271248" y="45715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5" name="Rounded Rectangle 224"/>
          <p:cNvSpPr/>
          <p:nvPr/>
        </p:nvSpPr>
        <p:spPr bwMode="auto">
          <a:xfrm>
            <a:off x="3671424" y="45715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6" name="Rounded Rectangle 225"/>
          <p:cNvSpPr/>
          <p:nvPr/>
        </p:nvSpPr>
        <p:spPr bwMode="auto">
          <a:xfrm>
            <a:off x="4269091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7" name="Rounded Rectangle 226"/>
          <p:cNvSpPr/>
          <p:nvPr/>
        </p:nvSpPr>
        <p:spPr bwMode="auto">
          <a:xfrm>
            <a:off x="4065515" y="45715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8" name="Rounded Rectangle 227"/>
          <p:cNvSpPr/>
          <p:nvPr/>
        </p:nvSpPr>
        <p:spPr bwMode="auto">
          <a:xfrm>
            <a:off x="4465691" y="45715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9" name="Rounded Rectangle 228"/>
          <p:cNvSpPr/>
          <p:nvPr/>
        </p:nvSpPr>
        <p:spPr bwMode="auto">
          <a:xfrm>
            <a:off x="5076280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0" name="Rounded Rectangle 229"/>
          <p:cNvSpPr/>
          <p:nvPr/>
        </p:nvSpPr>
        <p:spPr bwMode="auto">
          <a:xfrm>
            <a:off x="4872704" y="45715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1" name="Rounded Rectangle 230"/>
          <p:cNvSpPr/>
          <p:nvPr/>
        </p:nvSpPr>
        <p:spPr bwMode="auto">
          <a:xfrm>
            <a:off x="5471239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2" name="Rounded Rectangle 231"/>
          <p:cNvSpPr/>
          <p:nvPr/>
        </p:nvSpPr>
        <p:spPr bwMode="auto">
          <a:xfrm>
            <a:off x="5272880" y="45715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3" name="Rounded Rectangle 232"/>
          <p:cNvSpPr/>
          <p:nvPr/>
        </p:nvSpPr>
        <p:spPr bwMode="auto">
          <a:xfrm>
            <a:off x="5858082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4" name="Rounded Rectangle 233"/>
          <p:cNvSpPr/>
          <p:nvPr/>
        </p:nvSpPr>
        <p:spPr bwMode="auto">
          <a:xfrm>
            <a:off x="6054682" y="45715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5" name="Rounded Rectangle 234"/>
          <p:cNvSpPr/>
          <p:nvPr/>
        </p:nvSpPr>
        <p:spPr bwMode="auto">
          <a:xfrm>
            <a:off x="6654222" y="45761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6" name="Rounded Rectangle 235"/>
          <p:cNvSpPr/>
          <p:nvPr/>
        </p:nvSpPr>
        <p:spPr bwMode="auto">
          <a:xfrm>
            <a:off x="6450646" y="45761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8" name="Rounded Rectangle 237"/>
          <p:cNvSpPr/>
          <p:nvPr/>
        </p:nvSpPr>
        <p:spPr bwMode="auto">
          <a:xfrm>
            <a:off x="7049181" y="45761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9" name="Rounded Rectangle 238"/>
          <p:cNvSpPr/>
          <p:nvPr/>
        </p:nvSpPr>
        <p:spPr bwMode="auto">
          <a:xfrm>
            <a:off x="1896883" y="5152581"/>
            <a:ext cx="174914" cy="13212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0" name="Rounded Rectangle 239"/>
          <p:cNvSpPr/>
          <p:nvPr/>
        </p:nvSpPr>
        <p:spPr bwMode="auto">
          <a:xfrm>
            <a:off x="3462335" y="5152582"/>
            <a:ext cx="203575" cy="1428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1" name="Rounded Rectangle 240"/>
          <p:cNvSpPr/>
          <p:nvPr/>
        </p:nvSpPr>
        <p:spPr bwMode="auto">
          <a:xfrm>
            <a:off x="4872704" y="5152581"/>
            <a:ext cx="191087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2" name="Rounded Rectangle 241"/>
          <p:cNvSpPr/>
          <p:nvPr/>
        </p:nvSpPr>
        <p:spPr bwMode="auto">
          <a:xfrm>
            <a:off x="4058503" y="5152582"/>
            <a:ext cx="1980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43" name="Straight Connector 242"/>
          <p:cNvCxnSpPr>
            <a:stCxn id="194" idx="0"/>
            <a:endCxn id="238" idx="2"/>
          </p:cNvCxnSpPr>
          <p:nvPr/>
        </p:nvCxnSpPr>
        <p:spPr bwMode="auto">
          <a:xfrm flipV="1">
            <a:off x="6562790" y="4755982"/>
            <a:ext cx="581934" cy="39659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4" name="Straight Connector 243"/>
          <p:cNvCxnSpPr>
            <a:stCxn id="194" idx="0"/>
            <a:endCxn id="236" idx="2"/>
          </p:cNvCxnSpPr>
          <p:nvPr/>
        </p:nvCxnSpPr>
        <p:spPr bwMode="auto">
          <a:xfrm flipH="1" flipV="1">
            <a:off x="6546190" y="4755982"/>
            <a:ext cx="16600" cy="39659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5" name="Straight Connector 244"/>
          <p:cNvCxnSpPr>
            <a:stCxn id="383" idx="0"/>
            <a:endCxn id="234" idx="2"/>
          </p:cNvCxnSpPr>
          <p:nvPr/>
        </p:nvCxnSpPr>
        <p:spPr bwMode="auto">
          <a:xfrm flipV="1">
            <a:off x="5753959" y="4751401"/>
            <a:ext cx="396267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6" name="Straight Connector 245"/>
          <p:cNvCxnSpPr>
            <a:stCxn id="383" idx="0"/>
            <a:endCxn id="233" idx="2"/>
          </p:cNvCxnSpPr>
          <p:nvPr/>
        </p:nvCxnSpPr>
        <p:spPr bwMode="auto">
          <a:xfrm flipV="1">
            <a:off x="5753959" y="4751401"/>
            <a:ext cx="199666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8" name="Straight Connector 247"/>
          <p:cNvCxnSpPr/>
          <p:nvPr/>
        </p:nvCxnSpPr>
        <p:spPr bwMode="auto">
          <a:xfrm flipV="1">
            <a:off x="4964657" y="4746820"/>
            <a:ext cx="594625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9" name="Straight Connector 248"/>
          <p:cNvCxnSpPr/>
          <p:nvPr/>
        </p:nvCxnSpPr>
        <p:spPr bwMode="auto">
          <a:xfrm flipH="1" flipV="1">
            <a:off x="4960748" y="4746820"/>
            <a:ext cx="3909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2" name="Straight Connector 251"/>
          <p:cNvCxnSpPr/>
          <p:nvPr/>
        </p:nvCxnSpPr>
        <p:spPr bwMode="auto">
          <a:xfrm flipV="1">
            <a:off x="4964657" y="4746820"/>
            <a:ext cx="396267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3" name="Straight Connector 252"/>
          <p:cNvCxnSpPr/>
          <p:nvPr/>
        </p:nvCxnSpPr>
        <p:spPr bwMode="auto">
          <a:xfrm flipV="1">
            <a:off x="4964657" y="4746820"/>
            <a:ext cx="199666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4" name="Straight Connector 253"/>
          <p:cNvCxnSpPr>
            <a:endCxn id="224" idx="2"/>
          </p:cNvCxnSpPr>
          <p:nvPr/>
        </p:nvCxnSpPr>
        <p:spPr bwMode="auto">
          <a:xfrm flipH="1" flipV="1">
            <a:off x="3366792" y="4751401"/>
            <a:ext cx="192941" cy="3939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5" name="Straight Connector 254"/>
          <p:cNvCxnSpPr/>
          <p:nvPr/>
        </p:nvCxnSpPr>
        <p:spPr bwMode="auto">
          <a:xfrm flipH="1" flipV="1">
            <a:off x="3555824" y="4744153"/>
            <a:ext cx="3909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6" name="Straight Connector 255"/>
          <p:cNvCxnSpPr/>
          <p:nvPr/>
        </p:nvCxnSpPr>
        <p:spPr bwMode="auto">
          <a:xfrm flipV="1">
            <a:off x="3559733" y="4744153"/>
            <a:ext cx="396267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7" name="Straight Connector 256"/>
          <p:cNvCxnSpPr/>
          <p:nvPr/>
        </p:nvCxnSpPr>
        <p:spPr bwMode="auto">
          <a:xfrm flipV="1">
            <a:off x="3559733" y="4744153"/>
            <a:ext cx="199666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8" name="Straight Connector 257"/>
          <p:cNvCxnSpPr/>
          <p:nvPr/>
        </p:nvCxnSpPr>
        <p:spPr bwMode="auto">
          <a:xfrm flipH="1" flipV="1">
            <a:off x="1800183" y="4751401"/>
            <a:ext cx="192941" cy="3939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1" name="Straight Connector 260"/>
          <p:cNvCxnSpPr/>
          <p:nvPr/>
        </p:nvCxnSpPr>
        <p:spPr bwMode="auto">
          <a:xfrm flipH="1" flipV="1">
            <a:off x="1989215" y="4744153"/>
            <a:ext cx="3909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8" name="Straight Connector 267"/>
          <p:cNvCxnSpPr/>
          <p:nvPr/>
        </p:nvCxnSpPr>
        <p:spPr bwMode="auto">
          <a:xfrm flipV="1">
            <a:off x="1993124" y="4744153"/>
            <a:ext cx="396267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1" name="Straight Connector 270"/>
          <p:cNvCxnSpPr/>
          <p:nvPr/>
        </p:nvCxnSpPr>
        <p:spPr bwMode="auto">
          <a:xfrm flipV="1">
            <a:off x="1993124" y="4744153"/>
            <a:ext cx="199666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2" name="Straight Connector 271"/>
          <p:cNvCxnSpPr>
            <a:stCxn id="380" idx="0"/>
            <a:endCxn id="221" idx="2"/>
          </p:cNvCxnSpPr>
          <p:nvPr/>
        </p:nvCxnSpPr>
        <p:spPr bwMode="auto">
          <a:xfrm flipV="1">
            <a:off x="2575070" y="4746820"/>
            <a:ext cx="594116" cy="40576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3" name="Straight Connector 272"/>
          <p:cNvCxnSpPr>
            <a:stCxn id="191" idx="0"/>
            <a:endCxn id="239" idx="2"/>
          </p:cNvCxnSpPr>
          <p:nvPr/>
        </p:nvCxnSpPr>
        <p:spPr bwMode="auto">
          <a:xfrm flipH="1" flipV="1">
            <a:off x="1984340" y="5284702"/>
            <a:ext cx="590730" cy="46433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4" name="Straight Connector 273"/>
          <p:cNvCxnSpPr>
            <a:stCxn id="191" idx="0"/>
            <a:endCxn id="241" idx="2"/>
          </p:cNvCxnSpPr>
          <p:nvPr/>
        </p:nvCxnSpPr>
        <p:spPr bwMode="auto">
          <a:xfrm flipV="1">
            <a:off x="2575070" y="5290848"/>
            <a:ext cx="2393178" cy="45819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5" name="Straight Connector 274"/>
          <p:cNvCxnSpPr>
            <a:stCxn id="378" idx="0"/>
            <a:endCxn id="240" idx="2"/>
          </p:cNvCxnSpPr>
          <p:nvPr/>
        </p:nvCxnSpPr>
        <p:spPr bwMode="auto">
          <a:xfrm flipH="1" flipV="1">
            <a:off x="3564123" y="5295430"/>
            <a:ext cx="592467" cy="45360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0" name="Straight Connector 279"/>
          <p:cNvCxnSpPr>
            <a:stCxn id="378" idx="0"/>
            <a:endCxn id="242" idx="2"/>
          </p:cNvCxnSpPr>
          <p:nvPr/>
        </p:nvCxnSpPr>
        <p:spPr bwMode="auto">
          <a:xfrm flipV="1">
            <a:off x="4156590" y="5284702"/>
            <a:ext cx="963" cy="4643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4" name="Straight Connector 283"/>
          <p:cNvCxnSpPr>
            <a:stCxn id="242" idx="0"/>
            <a:endCxn id="228" idx="2"/>
          </p:cNvCxnSpPr>
          <p:nvPr/>
        </p:nvCxnSpPr>
        <p:spPr bwMode="auto">
          <a:xfrm flipV="1">
            <a:off x="4157553" y="4751401"/>
            <a:ext cx="403682" cy="4011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5" name="Straight Connector 284"/>
          <p:cNvCxnSpPr>
            <a:stCxn id="242" idx="0"/>
            <a:endCxn id="226" idx="2"/>
          </p:cNvCxnSpPr>
          <p:nvPr/>
        </p:nvCxnSpPr>
        <p:spPr bwMode="auto">
          <a:xfrm flipV="1">
            <a:off x="4157553" y="4751401"/>
            <a:ext cx="207081" cy="4011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8" name="Straight Connector 287"/>
          <p:cNvCxnSpPr>
            <a:stCxn id="242" idx="0"/>
            <a:endCxn id="227" idx="2"/>
          </p:cNvCxnSpPr>
          <p:nvPr/>
        </p:nvCxnSpPr>
        <p:spPr bwMode="auto">
          <a:xfrm flipV="1">
            <a:off x="4157553" y="4751401"/>
            <a:ext cx="3506" cy="4011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1" name="Rounded Rectangle 290"/>
          <p:cNvSpPr/>
          <p:nvPr/>
        </p:nvSpPr>
        <p:spPr bwMode="auto">
          <a:xfrm>
            <a:off x="3280031" y="6424300"/>
            <a:ext cx="189377" cy="1419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6560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1498600" y="3733281"/>
            <a:ext cx="6635750" cy="72441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Tree Demo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 bwMode="auto">
          <a:xfrm>
            <a:off x="3451604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2651871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89" name="Oval 88"/>
          <p:cNvSpPr/>
          <p:nvPr/>
        </p:nvSpPr>
        <p:spPr bwMode="auto">
          <a:xfrm>
            <a:off x="7428642" y="282470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97" name="Oval 96"/>
          <p:cNvSpPr/>
          <p:nvPr/>
        </p:nvSpPr>
        <p:spPr bwMode="auto">
          <a:xfrm>
            <a:off x="1871804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3439736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3447239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2649125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28" name="Oval 127"/>
          <p:cNvSpPr/>
          <p:nvPr/>
        </p:nvSpPr>
        <p:spPr bwMode="auto">
          <a:xfrm>
            <a:off x="2647506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29" name="Oval 128"/>
          <p:cNvSpPr/>
          <p:nvPr/>
        </p:nvSpPr>
        <p:spPr bwMode="auto">
          <a:xfrm>
            <a:off x="4238153" y="1897282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</a:t>
            </a:r>
          </a:p>
        </p:txBody>
      </p:sp>
      <p:cxnSp>
        <p:nvCxnSpPr>
          <p:cNvPr id="130" name="Straight Connector 129"/>
          <p:cNvCxnSpPr>
            <a:stCxn id="125" idx="4"/>
            <a:endCxn id="126" idx="0"/>
          </p:cNvCxnSpPr>
          <p:nvPr/>
        </p:nvCxnSpPr>
        <p:spPr bwMode="auto">
          <a:xfrm>
            <a:off x="3662974" y="1547787"/>
            <a:ext cx="7503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/>
          <p:cNvCxnSpPr>
            <a:stCxn id="125" idx="5"/>
            <a:endCxn id="129" idx="0"/>
          </p:cNvCxnSpPr>
          <p:nvPr/>
        </p:nvCxnSpPr>
        <p:spPr bwMode="auto">
          <a:xfrm>
            <a:off x="3820827" y="1481945"/>
            <a:ext cx="640564" cy="4153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/>
          <p:cNvCxnSpPr>
            <a:stCxn id="126" idx="1"/>
            <a:endCxn id="127" idx="5"/>
          </p:cNvCxnSpPr>
          <p:nvPr/>
        </p:nvCxnSpPr>
        <p:spPr bwMode="auto">
          <a:xfrm flipH="1" flipV="1">
            <a:off x="3030216" y="1481945"/>
            <a:ext cx="482408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/>
          <p:cNvCxnSpPr>
            <a:stCxn id="125" idx="3"/>
            <a:endCxn id="128" idx="7"/>
          </p:cNvCxnSpPr>
          <p:nvPr/>
        </p:nvCxnSpPr>
        <p:spPr bwMode="auto">
          <a:xfrm flipH="1">
            <a:off x="3028597" y="1481945"/>
            <a:ext cx="476524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>
            <a:stCxn id="137" idx="0"/>
            <a:endCxn id="127" idx="3"/>
          </p:cNvCxnSpPr>
          <p:nvPr/>
        </p:nvCxnSpPr>
        <p:spPr bwMode="auto">
          <a:xfrm flipV="1">
            <a:off x="2090676" y="1481945"/>
            <a:ext cx="623834" cy="4153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>
            <a:stCxn id="127" idx="4"/>
            <a:endCxn id="128" idx="0"/>
          </p:cNvCxnSpPr>
          <p:nvPr/>
        </p:nvCxnSpPr>
        <p:spPr bwMode="auto">
          <a:xfrm flipH="1">
            <a:off x="2870744" y="1547787"/>
            <a:ext cx="1619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/>
          <p:cNvCxnSpPr>
            <a:stCxn id="129" idx="1"/>
            <a:endCxn id="127" idx="6"/>
          </p:cNvCxnSpPr>
          <p:nvPr/>
        </p:nvCxnSpPr>
        <p:spPr bwMode="auto">
          <a:xfrm flipH="1" flipV="1">
            <a:off x="3095601" y="1322988"/>
            <a:ext cx="1207937" cy="6401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Oval 136"/>
          <p:cNvSpPr/>
          <p:nvPr/>
        </p:nvSpPr>
        <p:spPr bwMode="auto">
          <a:xfrm>
            <a:off x="1867438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38" name="Straight Connector 137"/>
          <p:cNvCxnSpPr>
            <a:stCxn id="137" idx="7"/>
            <a:endCxn id="125" idx="2"/>
          </p:cNvCxnSpPr>
          <p:nvPr/>
        </p:nvCxnSpPr>
        <p:spPr bwMode="auto">
          <a:xfrm flipV="1">
            <a:off x="2248529" y="1322988"/>
            <a:ext cx="1191207" cy="6401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/>
          <p:cNvCxnSpPr>
            <a:stCxn id="97" idx="0"/>
            <a:endCxn id="137" idx="4"/>
          </p:cNvCxnSpPr>
          <p:nvPr/>
        </p:nvCxnSpPr>
        <p:spPr bwMode="auto">
          <a:xfrm flipH="1" flipV="1">
            <a:off x="2090676" y="2346882"/>
            <a:ext cx="4366" cy="4737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/>
          <p:cNvCxnSpPr>
            <a:stCxn id="97" idx="7"/>
            <a:endCxn id="183" idx="3"/>
          </p:cNvCxnSpPr>
          <p:nvPr/>
        </p:nvCxnSpPr>
        <p:spPr bwMode="auto">
          <a:xfrm flipV="1">
            <a:off x="2252895" y="2281040"/>
            <a:ext cx="2860586" cy="6054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Straight Connector 153"/>
          <p:cNvCxnSpPr>
            <a:stCxn id="88" idx="0"/>
            <a:endCxn id="128" idx="4"/>
          </p:cNvCxnSpPr>
          <p:nvPr/>
        </p:nvCxnSpPr>
        <p:spPr bwMode="auto">
          <a:xfrm flipH="1" flipV="1">
            <a:off x="2870744" y="2346882"/>
            <a:ext cx="4366" cy="4737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Straight Connector 154"/>
          <p:cNvCxnSpPr>
            <a:stCxn id="88" idx="7"/>
            <a:endCxn id="149" idx="3"/>
          </p:cNvCxnSpPr>
          <p:nvPr/>
        </p:nvCxnSpPr>
        <p:spPr bwMode="auto">
          <a:xfrm flipV="1">
            <a:off x="3032962" y="2281040"/>
            <a:ext cx="2860587" cy="6054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Connector 155"/>
          <p:cNvCxnSpPr>
            <a:stCxn id="89" idx="0"/>
            <a:endCxn id="150" idx="4"/>
          </p:cNvCxnSpPr>
          <p:nvPr/>
        </p:nvCxnSpPr>
        <p:spPr bwMode="auto">
          <a:xfrm flipV="1">
            <a:off x="7651880" y="2346881"/>
            <a:ext cx="1" cy="4778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Straight Connector 156"/>
          <p:cNvCxnSpPr>
            <a:stCxn id="86" idx="7"/>
            <a:endCxn id="122" idx="3"/>
          </p:cNvCxnSpPr>
          <p:nvPr/>
        </p:nvCxnSpPr>
        <p:spPr bwMode="auto">
          <a:xfrm flipV="1">
            <a:off x="3832695" y="2281040"/>
            <a:ext cx="2862916" cy="6054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/>
          <p:cNvCxnSpPr>
            <a:stCxn id="89" idx="1"/>
            <a:endCxn id="129" idx="5"/>
          </p:cNvCxnSpPr>
          <p:nvPr/>
        </p:nvCxnSpPr>
        <p:spPr bwMode="auto">
          <a:xfrm flipH="1" flipV="1">
            <a:off x="4619244" y="2281039"/>
            <a:ext cx="2874783" cy="60950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Straight Connector 165"/>
          <p:cNvCxnSpPr>
            <a:stCxn id="86" idx="0"/>
            <a:endCxn id="126" idx="4"/>
          </p:cNvCxnSpPr>
          <p:nvPr/>
        </p:nvCxnSpPr>
        <p:spPr bwMode="auto">
          <a:xfrm flipH="1" flipV="1">
            <a:off x="3670477" y="2346882"/>
            <a:ext cx="4366" cy="4737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2" name="Oval 171"/>
          <p:cNvSpPr/>
          <p:nvPr/>
        </p:nvSpPr>
        <p:spPr bwMode="auto">
          <a:xfrm>
            <a:off x="6630226" y="282282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7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3" name="Oval 172"/>
          <p:cNvSpPr/>
          <p:nvPr/>
        </p:nvSpPr>
        <p:spPr bwMode="auto">
          <a:xfrm>
            <a:off x="5828164" y="282282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174" name="Oval 173"/>
          <p:cNvSpPr/>
          <p:nvPr/>
        </p:nvSpPr>
        <p:spPr bwMode="auto">
          <a:xfrm>
            <a:off x="5048096" y="282282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5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75" name="Straight Connector 174"/>
          <p:cNvCxnSpPr>
            <a:stCxn id="174" idx="0"/>
            <a:endCxn id="183" idx="4"/>
          </p:cNvCxnSpPr>
          <p:nvPr/>
        </p:nvCxnSpPr>
        <p:spPr bwMode="auto">
          <a:xfrm flipV="1">
            <a:off x="5271335" y="2346882"/>
            <a:ext cx="0" cy="4759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/>
          <p:cNvCxnSpPr>
            <a:stCxn id="173" idx="0"/>
            <a:endCxn id="149" idx="4"/>
          </p:cNvCxnSpPr>
          <p:nvPr/>
        </p:nvCxnSpPr>
        <p:spPr bwMode="auto">
          <a:xfrm flipV="1">
            <a:off x="6051402" y="2346882"/>
            <a:ext cx="0" cy="4759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7" name="Straight Connector 176"/>
          <p:cNvCxnSpPr/>
          <p:nvPr/>
        </p:nvCxnSpPr>
        <p:spPr bwMode="auto">
          <a:xfrm flipV="1">
            <a:off x="6821639" y="2344690"/>
            <a:ext cx="0" cy="4759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8" name="Straight Connector 177"/>
          <p:cNvCxnSpPr>
            <a:stCxn id="174" idx="1"/>
            <a:endCxn id="137" idx="5"/>
          </p:cNvCxnSpPr>
          <p:nvPr/>
        </p:nvCxnSpPr>
        <p:spPr bwMode="auto">
          <a:xfrm flipH="1" flipV="1">
            <a:off x="2248529" y="2281040"/>
            <a:ext cx="2864952" cy="6076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1" name="Straight Connector 180"/>
          <p:cNvCxnSpPr>
            <a:stCxn id="173" idx="1"/>
            <a:endCxn id="128" idx="5"/>
          </p:cNvCxnSpPr>
          <p:nvPr/>
        </p:nvCxnSpPr>
        <p:spPr bwMode="auto">
          <a:xfrm flipH="1" flipV="1">
            <a:off x="3028597" y="2281040"/>
            <a:ext cx="2864952" cy="6076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2" name="Straight Connector 181"/>
          <p:cNvCxnSpPr>
            <a:stCxn id="172" idx="1"/>
            <a:endCxn id="126" idx="5"/>
          </p:cNvCxnSpPr>
          <p:nvPr/>
        </p:nvCxnSpPr>
        <p:spPr bwMode="auto">
          <a:xfrm flipH="1" flipV="1">
            <a:off x="3828330" y="2281040"/>
            <a:ext cx="2867281" cy="6076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Oval 120"/>
          <p:cNvSpPr/>
          <p:nvPr/>
        </p:nvSpPr>
        <p:spPr bwMode="auto">
          <a:xfrm>
            <a:off x="6630226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2" name="Oval 121"/>
          <p:cNvSpPr/>
          <p:nvPr/>
        </p:nvSpPr>
        <p:spPr bwMode="auto">
          <a:xfrm>
            <a:off x="6630226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8" name="Oval 147"/>
          <p:cNvSpPr/>
          <p:nvPr/>
        </p:nvSpPr>
        <p:spPr bwMode="auto">
          <a:xfrm>
            <a:off x="5829783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49" name="Oval 148"/>
          <p:cNvSpPr/>
          <p:nvPr/>
        </p:nvSpPr>
        <p:spPr bwMode="auto">
          <a:xfrm>
            <a:off x="5828164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50" name="Oval 149"/>
          <p:cNvSpPr/>
          <p:nvPr/>
        </p:nvSpPr>
        <p:spPr bwMode="auto">
          <a:xfrm>
            <a:off x="7428643" y="1897282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</a:t>
            </a:r>
          </a:p>
        </p:txBody>
      </p:sp>
      <p:cxnSp>
        <p:nvCxnSpPr>
          <p:cNvPr id="152" name="Straight Connector 151"/>
          <p:cNvCxnSpPr>
            <a:stCxn id="121" idx="4"/>
            <a:endCxn id="122" idx="0"/>
          </p:cNvCxnSpPr>
          <p:nvPr/>
        </p:nvCxnSpPr>
        <p:spPr bwMode="auto">
          <a:xfrm>
            <a:off x="6853464" y="1547787"/>
            <a:ext cx="0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/>
          <p:cNvCxnSpPr>
            <a:stCxn id="121" idx="5"/>
            <a:endCxn id="150" idx="0"/>
          </p:cNvCxnSpPr>
          <p:nvPr/>
        </p:nvCxnSpPr>
        <p:spPr bwMode="auto">
          <a:xfrm>
            <a:off x="7011317" y="1481945"/>
            <a:ext cx="640564" cy="4153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Straight Connector 158"/>
          <p:cNvCxnSpPr>
            <a:stCxn id="122" idx="1"/>
            <a:endCxn id="148" idx="5"/>
          </p:cNvCxnSpPr>
          <p:nvPr/>
        </p:nvCxnSpPr>
        <p:spPr bwMode="auto">
          <a:xfrm flipH="1" flipV="1">
            <a:off x="6210874" y="1481945"/>
            <a:ext cx="484737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Connector 159"/>
          <p:cNvCxnSpPr>
            <a:stCxn id="121" idx="3"/>
            <a:endCxn id="149" idx="7"/>
          </p:cNvCxnSpPr>
          <p:nvPr/>
        </p:nvCxnSpPr>
        <p:spPr bwMode="auto">
          <a:xfrm flipH="1">
            <a:off x="6209255" y="1481945"/>
            <a:ext cx="486356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/>
          <p:cNvCxnSpPr>
            <a:stCxn id="183" idx="0"/>
            <a:endCxn id="148" idx="3"/>
          </p:cNvCxnSpPr>
          <p:nvPr/>
        </p:nvCxnSpPr>
        <p:spPr bwMode="auto">
          <a:xfrm flipV="1">
            <a:off x="5271334" y="1481945"/>
            <a:ext cx="623834" cy="4153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9" name="Straight Connector 178"/>
          <p:cNvCxnSpPr>
            <a:stCxn id="148" idx="4"/>
            <a:endCxn id="149" idx="0"/>
          </p:cNvCxnSpPr>
          <p:nvPr/>
        </p:nvCxnSpPr>
        <p:spPr bwMode="auto">
          <a:xfrm flipH="1">
            <a:off x="6051402" y="1547787"/>
            <a:ext cx="1619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0" name="Straight Connector 179"/>
          <p:cNvCxnSpPr>
            <a:stCxn id="150" idx="1"/>
            <a:endCxn id="148" idx="6"/>
          </p:cNvCxnSpPr>
          <p:nvPr/>
        </p:nvCxnSpPr>
        <p:spPr bwMode="auto">
          <a:xfrm flipH="1" flipV="1">
            <a:off x="6276259" y="1322988"/>
            <a:ext cx="1217769" cy="6401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3" name="Oval 182"/>
          <p:cNvSpPr/>
          <p:nvPr/>
        </p:nvSpPr>
        <p:spPr bwMode="auto">
          <a:xfrm>
            <a:off x="5048096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84" name="Straight Connector 183"/>
          <p:cNvCxnSpPr>
            <a:stCxn id="183" idx="7"/>
            <a:endCxn id="121" idx="2"/>
          </p:cNvCxnSpPr>
          <p:nvPr/>
        </p:nvCxnSpPr>
        <p:spPr bwMode="auto">
          <a:xfrm flipV="1">
            <a:off x="5429187" y="1322988"/>
            <a:ext cx="1201039" cy="6401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5" name="Oval 184"/>
          <p:cNvSpPr/>
          <p:nvPr/>
        </p:nvSpPr>
        <p:spPr bwMode="auto">
          <a:xfrm>
            <a:off x="4238153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</a:t>
            </a:r>
          </a:p>
        </p:txBody>
      </p:sp>
      <p:cxnSp>
        <p:nvCxnSpPr>
          <p:cNvPr id="186" name="Straight Connector 185"/>
          <p:cNvCxnSpPr>
            <a:stCxn id="185" idx="0"/>
            <a:endCxn id="129" idx="4"/>
          </p:cNvCxnSpPr>
          <p:nvPr/>
        </p:nvCxnSpPr>
        <p:spPr bwMode="auto">
          <a:xfrm flipV="1">
            <a:off x="4461391" y="2346881"/>
            <a:ext cx="0" cy="47374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7" name="Straight Connector 186"/>
          <p:cNvCxnSpPr>
            <a:stCxn id="185" idx="7"/>
            <a:endCxn id="150" idx="3"/>
          </p:cNvCxnSpPr>
          <p:nvPr/>
        </p:nvCxnSpPr>
        <p:spPr bwMode="auto">
          <a:xfrm flipV="1">
            <a:off x="4619244" y="2281039"/>
            <a:ext cx="2874784" cy="6054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9" name="Rounded Rectangle 278"/>
          <p:cNvSpPr/>
          <p:nvPr/>
        </p:nvSpPr>
        <p:spPr bwMode="auto">
          <a:xfrm>
            <a:off x="1714580" y="6429219"/>
            <a:ext cx="191087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cxnSp>
        <p:nvCxnSpPr>
          <p:cNvPr id="203" name="Straight Connector 202"/>
          <p:cNvCxnSpPr>
            <a:stCxn id="97" idx="4"/>
            <a:endCxn id="188" idx="0"/>
          </p:cNvCxnSpPr>
          <p:nvPr/>
        </p:nvCxnSpPr>
        <p:spPr bwMode="auto">
          <a:xfrm flipH="1">
            <a:off x="1797634" y="3270227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4" name="Straight Connector 203"/>
          <p:cNvCxnSpPr>
            <a:stCxn id="97" idx="4"/>
            <a:endCxn id="168" idx="0"/>
          </p:cNvCxnSpPr>
          <p:nvPr/>
        </p:nvCxnSpPr>
        <p:spPr bwMode="auto">
          <a:xfrm flipH="1">
            <a:off x="2001209" y="3270227"/>
            <a:ext cx="93833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5" name="Straight Connector 204"/>
          <p:cNvCxnSpPr>
            <a:stCxn id="97" idx="4"/>
            <a:endCxn id="190" idx="0"/>
          </p:cNvCxnSpPr>
          <p:nvPr/>
        </p:nvCxnSpPr>
        <p:spPr bwMode="auto">
          <a:xfrm>
            <a:off x="2095042" y="3270227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Connector 205"/>
          <p:cNvCxnSpPr>
            <a:stCxn id="97" idx="4"/>
            <a:endCxn id="189" idx="0"/>
          </p:cNvCxnSpPr>
          <p:nvPr/>
        </p:nvCxnSpPr>
        <p:spPr bwMode="auto">
          <a:xfrm>
            <a:off x="2095042" y="3270227"/>
            <a:ext cx="301126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/>
          <p:cNvCxnSpPr>
            <a:endCxn id="170" idx="0"/>
          </p:cNvCxnSpPr>
          <p:nvPr/>
        </p:nvCxnSpPr>
        <p:spPr bwMode="auto">
          <a:xfrm flipH="1">
            <a:off x="2579436" y="3270227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/>
          <p:cNvCxnSpPr>
            <a:endCxn id="167" idx="0"/>
          </p:cNvCxnSpPr>
          <p:nvPr/>
        </p:nvCxnSpPr>
        <p:spPr bwMode="auto">
          <a:xfrm flipH="1">
            <a:off x="2783011" y="3270227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0" name="Straight Connector 249"/>
          <p:cNvCxnSpPr>
            <a:endCxn id="237" idx="0"/>
          </p:cNvCxnSpPr>
          <p:nvPr/>
        </p:nvCxnSpPr>
        <p:spPr bwMode="auto">
          <a:xfrm>
            <a:off x="2876844" y="3270227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1" name="Straight Connector 250"/>
          <p:cNvCxnSpPr>
            <a:stCxn id="88" idx="4"/>
            <a:endCxn id="171" idx="0"/>
          </p:cNvCxnSpPr>
          <p:nvPr/>
        </p:nvCxnSpPr>
        <p:spPr bwMode="auto">
          <a:xfrm>
            <a:off x="2875109" y="3270227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9" name="Straight Connector 258"/>
          <p:cNvCxnSpPr>
            <a:endCxn id="265" idx="0"/>
          </p:cNvCxnSpPr>
          <p:nvPr/>
        </p:nvCxnSpPr>
        <p:spPr bwMode="auto">
          <a:xfrm flipH="1">
            <a:off x="3375576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0" name="Straight Connector 259"/>
          <p:cNvCxnSpPr>
            <a:endCxn id="264" idx="0"/>
          </p:cNvCxnSpPr>
          <p:nvPr/>
        </p:nvCxnSpPr>
        <p:spPr bwMode="auto">
          <a:xfrm flipH="1">
            <a:off x="3579151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2" name="Straight Connector 261"/>
          <p:cNvCxnSpPr>
            <a:endCxn id="267" idx="0"/>
          </p:cNvCxnSpPr>
          <p:nvPr/>
        </p:nvCxnSpPr>
        <p:spPr bwMode="auto">
          <a:xfrm>
            <a:off x="3672984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3" name="Straight Connector 262"/>
          <p:cNvCxnSpPr>
            <a:endCxn id="266" idx="0"/>
          </p:cNvCxnSpPr>
          <p:nvPr/>
        </p:nvCxnSpPr>
        <p:spPr bwMode="auto">
          <a:xfrm>
            <a:off x="3671249" y="3274808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9" name="Straight Connector 268"/>
          <p:cNvCxnSpPr>
            <a:endCxn id="281" idx="0"/>
          </p:cNvCxnSpPr>
          <p:nvPr/>
        </p:nvCxnSpPr>
        <p:spPr bwMode="auto">
          <a:xfrm flipH="1">
            <a:off x="4169843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0" name="Straight Connector 269"/>
          <p:cNvCxnSpPr>
            <a:endCxn id="278" idx="0"/>
          </p:cNvCxnSpPr>
          <p:nvPr/>
        </p:nvCxnSpPr>
        <p:spPr bwMode="auto">
          <a:xfrm flipH="1">
            <a:off x="4373418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6" name="Straight Connector 275"/>
          <p:cNvCxnSpPr>
            <a:endCxn id="283" idx="0"/>
          </p:cNvCxnSpPr>
          <p:nvPr/>
        </p:nvCxnSpPr>
        <p:spPr bwMode="auto">
          <a:xfrm>
            <a:off x="4467251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7" name="Straight Connector 276"/>
          <p:cNvCxnSpPr>
            <a:endCxn id="282" idx="0"/>
          </p:cNvCxnSpPr>
          <p:nvPr/>
        </p:nvCxnSpPr>
        <p:spPr bwMode="auto">
          <a:xfrm>
            <a:off x="4465516" y="3274808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6" name="Straight Connector 285"/>
          <p:cNvCxnSpPr>
            <a:endCxn id="325" idx="0"/>
          </p:cNvCxnSpPr>
          <p:nvPr/>
        </p:nvCxnSpPr>
        <p:spPr bwMode="auto">
          <a:xfrm flipH="1">
            <a:off x="4977032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7" name="Straight Connector 286"/>
          <p:cNvCxnSpPr>
            <a:endCxn id="324" idx="0"/>
          </p:cNvCxnSpPr>
          <p:nvPr/>
        </p:nvCxnSpPr>
        <p:spPr bwMode="auto">
          <a:xfrm flipH="1">
            <a:off x="5180607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9" name="Straight Connector 288"/>
          <p:cNvCxnSpPr>
            <a:endCxn id="327" idx="0"/>
          </p:cNvCxnSpPr>
          <p:nvPr/>
        </p:nvCxnSpPr>
        <p:spPr bwMode="auto">
          <a:xfrm>
            <a:off x="5274440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0" name="Straight Connector 289"/>
          <p:cNvCxnSpPr>
            <a:endCxn id="326" idx="0"/>
          </p:cNvCxnSpPr>
          <p:nvPr/>
        </p:nvCxnSpPr>
        <p:spPr bwMode="auto">
          <a:xfrm>
            <a:off x="5274440" y="3274808"/>
            <a:ext cx="301126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5" name="Straight Connector 314"/>
          <p:cNvCxnSpPr>
            <a:endCxn id="321" idx="0"/>
          </p:cNvCxnSpPr>
          <p:nvPr/>
        </p:nvCxnSpPr>
        <p:spPr bwMode="auto">
          <a:xfrm flipH="1">
            <a:off x="5758834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6" name="Straight Connector 315"/>
          <p:cNvCxnSpPr>
            <a:endCxn id="320" idx="0"/>
          </p:cNvCxnSpPr>
          <p:nvPr/>
        </p:nvCxnSpPr>
        <p:spPr bwMode="auto">
          <a:xfrm flipH="1">
            <a:off x="5962409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8" name="Straight Connector 317"/>
          <p:cNvCxnSpPr>
            <a:endCxn id="323" idx="0"/>
          </p:cNvCxnSpPr>
          <p:nvPr/>
        </p:nvCxnSpPr>
        <p:spPr bwMode="auto">
          <a:xfrm>
            <a:off x="6056242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9" name="Straight Connector 318"/>
          <p:cNvCxnSpPr>
            <a:endCxn id="322" idx="0"/>
          </p:cNvCxnSpPr>
          <p:nvPr/>
        </p:nvCxnSpPr>
        <p:spPr bwMode="auto">
          <a:xfrm>
            <a:off x="6054507" y="3274808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5" name="Straight Connector 304"/>
          <p:cNvCxnSpPr>
            <a:endCxn id="312" idx="0"/>
          </p:cNvCxnSpPr>
          <p:nvPr/>
        </p:nvCxnSpPr>
        <p:spPr bwMode="auto">
          <a:xfrm flipH="1">
            <a:off x="6554974" y="3279389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6" name="Straight Connector 305"/>
          <p:cNvCxnSpPr>
            <a:endCxn id="311" idx="0"/>
          </p:cNvCxnSpPr>
          <p:nvPr/>
        </p:nvCxnSpPr>
        <p:spPr bwMode="auto">
          <a:xfrm flipH="1">
            <a:off x="6758549" y="3279389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9" name="Straight Connector 308"/>
          <p:cNvCxnSpPr>
            <a:endCxn id="314" idx="0"/>
          </p:cNvCxnSpPr>
          <p:nvPr/>
        </p:nvCxnSpPr>
        <p:spPr bwMode="auto">
          <a:xfrm>
            <a:off x="6852382" y="3279389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0" name="Straight Connector 309"/>
          <p:cNvCxnSpPr>
            <a:endCxn id="313" idx="0"/>
          </p:cNvCxnSpPr>
          <p:nvPr/>
        </p:nvCxnSpPr>
        <p:spPr bwMode="auto">
          <a:xfrm>
            <a:off x="6850647" y="3279389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5" name="Straight Connector 294"/>
          <p:cNvCxnSpPr>
            <a:endCxn id="302" idx="0"/>
          </p:cNvCxnSpPr>
          <p:nvPr/>
        </p:nvCxnSpPr>
        <p:spPr bwMode="auto">
          <a:xfrm flipH="1">
            <a:off x="7349241" y="3279389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6" name="Straight Connector 295"/>
          <p:cNvCxnSpPr>
            <a:endCxn id="301" idx="0"/>
          </p:cNvCxnSpPr>
          <p:nvPr/>
        </p:nvCxnSpPr>
        <p:spPr bwMode="auto">
          <a:xfrm flipH="1">
            <a:off x="7552816" y="3279389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5" name="Group 64"/>
          <p:cNvGrpSpPr/>
          <p:nvPr/>
        </p:nvGrpSpPr>
        <p:grpSpPr>
          <a:xfrm>
            <a:off x="1702090" y="3495384"/>
            <a:ext cx="6341228" cy="211938"/>
            <a:chOff x="1702090" y="3495384"/>
            <a:chExt cx="6341228" cy="211938"/>
          </a:xfrm>
        </p:grpSpPr>
        <p:sp>
          <p:nvSpPr>
            <p:cNvPr id="168" name="Rounded Rectangle 167"/>
            <p:cNvSpPr/>
            <p:nvPr/>
          </p:nvSpPr>
          <p:spPr bwMode="auto">
            <a:xfrm>
              <a:off x="1905666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8" name="Rounded Rectangle 187"/>
            <p:cNvSpPr/>
            <p:nvPr/>
          </p:nvSpPr>
          <p:spPr bwMode="auto">
            <a:xfrm>
              <a:off x="1702090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9" name="Rounded Rectangle 188"/>
            <p:cNvSpPr/>
            <p:nvPr/>
          </p:nvSpPr>
          <p:spPr bwMode="auto">
            <a:xfrm>
              <a:off x="2300625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4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0" name="Rounded Rectangle 189"/>
            <p:cNvSpPr/>
            <p:nvPr/>
          </p:nvSpPr>
          <p:spPr bwMode="auto">
            <a:xfrm>
              <a:off x="2102266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3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67" name="Rounded Rectangle 166"/>
            <p:cNvSpPr/>
            <p:nvPr/>
          </p:nvSpPr>
          <p:spPr bwMode="auto">
            <a:xfrm>
              <a:off x="2687468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6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0" name="Rounded Rectangle 169"/>
            <p:cNvSpPr/>
            <p:nvPr/>
          </p:nvSpPr>
          <p:spPr bwMode="auto">
            <a:xfrm>
              <a:off x="2483892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5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1" name="Rounded Rectangle 170"/>
            <p:cNvSpPr/>
            <p:nvPr/>
          </p:nvSpPr>
          <p:spPr bwMode="auto">
            <a:xfrm>
              <a:off x="3082427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8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37" name="Rounded Rectangle 236"/>
            <p:cNvSpPr/>
            <p:nvPr/>
          </p:nvSpPr>
          <p:spPr bwMode="auto">
            <a:xfrm>
              <a:off x="2884068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7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4" name="Rounded Rectangle 263"/>
            <p:cNvSpPr/>
            <p:nvPr/>
          </p:nvSpPr>
          <p:spPr bwMode="auto">
            <a:xfrm>
              <a:off x="3483608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10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5" name="Rounded Rectangle 264"/>
            <p:cNvSpPr/>
            <p:nvPr/>
          </p:nvSpPr>
          <p:spPr bwMode="auto">
            <a:xfrm>
              <a:off x="3280032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9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6" name="Rounded Rectangle 265"/>
            <p:cNvSpPr/>
            <p:nvPr/>
          </p:nvSpPr>
          <p:spPr bwMode="auto">
            <a:xfrm>
              <a:off x="3878567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7" name="Rounded Rectangle 266"/>
            <p:cNvSpPr/>
            <p:nvPr/>
          </p:nvSpPr>
          <p:spPr bwMode="auto">
            <a:xfrm>
              <a:off x="3680208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78" name="Rounded Rectangle 277"/>
            <p:cNvSpPr/>
            <p:nvPr/>
          </p:nvSpPr>
          <p:spPr bwMode="auto">
            <a:xfrm>
              <a:off x="4277875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14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81" name="Rounded Rectangle 280"/>
            <p:cNvSpPr/>
            <p:nvPr/>
          </p:nvSpPr>
          <p:spPr bwMode="auto">
            <a:xfrm>
              <a:off x="4074299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13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82" name="Rounded Rectangle 281"/>
            <p:cNvSpPr/>
            <p:nvPr/>
          </p:nvSpPr>
          <p:spPr bwMode="auto">
            <a:xfrm>
              <a:off x="4672834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16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83" name="Rounded Rectangle 282"/>
            <p:cNvSpPr/>
            <p:nvPr/>
          </p:nvSpPr>
          <p:spPr bwMode="auto">
            <a:xfrm>
              <a:off x="4474475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15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4" name="Rounded Rectangle 323"/>
            <p:cNvSpPr/>
            <p:nvPr/>
          </p:nvSpPr>
          <p:spPr bwMode="auto">
            <a:xfrm>
              <a:off x="5085064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18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5" name="Rounded Rectangle 324"/>
            <p:cNvSpPr/>
            <p:nvPr/>
          </p:nvSpPr>
          <p:spPr bwMode="auto">
            <a:xfrm>
              <a:off x="4881488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17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6" name="Rounded Rectangle 325"/>
            <p:cNvSpPr/>
            <p:nvPr/>
          </p:nvSpPr>
          <p:spPr bwMode="auto">
            <a:xfrm>
              <a:off x="5480023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20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7" name="Rounded Rectangle 326"/>
            <p:cNvSpPr/>
            <p:nvPr/>
          </p:nvSpPr>
          <p:spPr bwMode="auto">
            <a:xfrm>
              <a:off x="5281664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19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0" name="Rounded Rectangle 319"/>
            <p:cNvSpPr/>
            <p:nvPr/>
          </p:nvSpPr>
          <p:spPr bwMode="auto">
            <a:xfrm>
              <a:off x="5866866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1" name="Rounded Rectangle 320"/>
            <p:cNvSpPr/>
            <p:nvPr/>
          </p:nvSpPr>
          <p:spPr bwMode="auto">
            <a:xfrm>
              <a:off x="5663290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2" name="Rounded Rectangle 321"/>
            <p:cNvSpPr/>
            <p:nvPr/>
          </p:nvSpPr>
          <p:spPr bwMode="auto">
            <a:xfrm>
              <a:off x="6261825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24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3" name="Rounded Rectangle 322"/>
            <p:cNvSpPr/>
            <p:nvPr/>
          </p:nvSpPr>
          <p:spPr bwMode="auto">
            <a:xfrm>
              <a:off x="6063466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23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1" name="Rounded Rectangle 310"/>
            <p:cNvSpPr/>
            <p:nvPr/>
          </p:nvSpPr>
          <p:spPr bwMode="auto">
            <a:xfrm>
              <a:off x="6663006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26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2" name="Rounded Rectangle 311"/>
            <p:cNvSpPr/>
            <p:nvPr/>
          </p:nvSpPr>
          <p:spPr bwMode="auto">
            <a:xfrm>
              <a:off x="6459430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25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3" name="Rounded Rectangle 312"/>
            <p:cNvSpPr/>
            <p:nvPr/>
          </p:nvSpPr>
          <p:spPr bwMode="auto">
            <a:xfrm>
              <a:off x="7057965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28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4" name="Rounded Rectangle 313"/>
            <p:cNvSpPr/>
            <p:nvPr/>
          </p:nvSpPr>
          <p:spPr bwMode="auto">
            <a:xfrm>
              <a:off x="6859606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27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01" name="Rounded Rectangle 300"/>
            <p:cNvSpPr/>
            <p:nvPr/>
          </p:nvSpPr>
          <p:spPr bwMode="auto">
            <a:xfrm>
              <a:off x="7457273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30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02" name="Rounded Rectangle 301"/>
            <p:cNvSpPr/>
            <p:nvPr/>
          </p:nvSpPr>
          <p:spPr bwMode="auto">
            <a:xfrm>
              <a:off x="7253697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29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03" name="Rounded Rectangle 302"/>
            <p:cNvSpPr/>
            <p:nvPr/>
          </p:nvSpPr>
          <p:spPr bwMode="auto">
            <a:xfrm>
              <a:off x="7852232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32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04" name="Rounded Rectangle 303"/>
            <p:cNvSpPr/>
            <p:nvPr/>
          </p:nvSpPr>
          <p:spPr bwMode="auto">
            <a:xfrm>
              <a:off x="7653873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31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cxnSp>
        <p:nvCxnSpPr>
          <p:cNvPr id="298" name="Straight Connector 297"/>
          <p:cNvCxnSpPr>
            <a:endCxn id="304" idx="0"/>
          </p:cNvCxnSpPr>
          <p:nvPr/>
        </p:nvCxnSpPr>
        <p:spPr bwMode="auto">
          <a:xfrm>
            <a:off x="7646649" y="3279389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9" name="Straight Connector 298"/>
          <p:cNvCxnSpPr>
            <a:endCxn id="303" idx="0"/>
          </p:cNvCxnSpPr>
          <p:nvPr/>
        </p:nvCxnSpPr>
        <p:spPr bwMode="auto">
          <a:xfrm>
            <a:off x="7644914" y="3279389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8" name="Rounded Rectangle 327"/>
          <p:cNvSpPr/>
          <p:nvPr/>
        </p:nvSpPr>
        <p:spPr bwMode="auto">
          <a:xfrm>
            <a:off x="3280032" y="3745981"/>
            <a:ext cx="189377" cy="1419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330" name="Rounded Rectangle 329"/>
          <p:cNvSpPr/>
          <p:nvPr/>
        </p:nvSpPr>
        <p:spPr bwMode="auto">
          <a:xfrm>
            <a:off x="2496054" y="3887939"/>
            <a:ext cx="1755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2" name="Rounded Rectangle 331"/>
          <p:cNvSpPr/>
          <p:nvPr/>
        </p:nvSpPr>
        <p:spPr bwMode="auto">
          <a:xfrm>
            <a:off x="4067287" y="3887938"/>
            <a:ext cx="196174" cy="14551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3" name="Rounded Rectangle 332"/>
          <p:cNvSpPr/>
          <p:nvPr/>
        </p:nvSpPr>
        <p:spPr bwMode="auto">
          <a:xfrm>
            <a:off x="1905667" y="4040781"/>
            <a:ext cx="174914" cy="13212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4" name="Rounded Rectangle 333"/>
          <p:cNvSpPr/>
          <p:nvPr/>
        </p:nvSpPr>
        <p:spPr bwMode="auto">
          <a:xfrm>
            <a:off x="2496054" y="4040782"/>
            <a:ext cx="1755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5" name="Rounded Rectangle 334"/>
          <p:cNvSpPr/>
          <p:nvPr/>
        </p:nvSpPr>
        <p:spPr bwMode="auto">
          <a:xfrm>
            <a:off x="3471119" y="4040782"/>
            <a:ext cx="203575" cy="1428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6" name="Rounded Rectangle 335"/>
          <p:cNvSpPr/>
          <p:nvPr/>
        </p:nvSpPr>
        <p:spPr bwMode="auto">
          <a:xfrm>
            <a:off x="4881488" y="4040781"/>
            <a:ext cx="191087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7" name="Rounded Rectangle 336"/>
          <p:cNvSpPr/>
          <p:nvPr/>
        </p:nvSpPr>
        <p:spPr bwMode="auto">
          <a:xfrm>
            <a:off x="5671109" y="4040781"/>
            <a:ext cx="183268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8" name="Rounded Rectangle 337"/>
          <p:cNvSpPr/>
          <p:nvPr/>
        </p:nvSpPr>
        <p:spPr bwMode="auto">
          <a:xfrm>
            <a:off x="6480142" y="4040781"/>
            <a:ext cx="182863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9" name="Rounded Rectangle 338"/>
          <p:cNvSpPr/>
          <p:nvPr/>
        </p:nvSpPr>
        <p:spPr bwMode="auto">
          <a:xfrm>
            <a:off x="7258451" y="4040781"/>
            <a:ext cx="186333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0" name="Rounded Rectangle 339"/>
          <p:cNvSpPr/>
          <p:nvPr/>
        </p:nvSpPr>
        <p:spPr bwMode="auto">
          <a:xfrm>
            <a:off x="4067287" y="4040782"/>
            <a:ext cx="1980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1" name="Rounded Rectangle 340"/>
          <p:cNvSpPr/>
          <p:nvPr/>
        </p:nvSpPr>
        <p:spPr bwMode="auto">
          <a:xfrm>
            <a:off x="1905666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1702090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300625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4" name="Rounded Rectangle 343"/>
          <p:cNvSpPr/>
          <p:nvPr/>
        </p:nvSpPr>
        <p:spPr bwMode="auto">
          <a:xfrm>
            <a:off x="2102266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5" name="Rounded Rectangle 344"/>
          <p:cNvSpPr/>
          <p:nvPr/>
        </p:nvSpPr>
        <p:spPr bwMode="auto">
          <a:xfrm>
            <a:off x="2687468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6" name="Rounded Rectangle 345"/>
          <p:cNvSpPr/>
          <p:nvPr/>
        </p:nvSpPr>
        <p:spPr bwMode="auto">
          <a:xfrm>
            <a:off x="2483892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7" name="Rounded Rectangle 346"/>
          <p:cNvSpPr/>
          <p:nvPr/>
        </p:nvSpPr>
        <p:spPr bwMode="auto">
          <a:xfrm>
            <a:off x="3082427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8" name="Rounded Rectangle 347"/>
          <p:cNvSpPr/>
          <p:nvPr/>
        </p:nvSpPr>
        <p:spPr bwMode="auto">
          <a:xfrm>
            <a:off x="2884068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9" name="Rounded Rectangle 348"/>
          <p:cNvSpPr/>
          <p:nvPr/>
        </p:nvSpPr>
        <p:spPr bwMode="auto">
          <a:xfrm>
            <a:off x="3483608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0" name="Rounded Rectangle 349"/>
          <p:cNvSpPr/>
          <p:nvPr/>
        </p:nvSpPr>
        <p:spPr bwMode="auto">
          <a:xfrm>
            <a:off x="3280032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1" name="Rounded Rectangle 350"/>
          <p:cNvSpPr/>
          <p:nvPr/>
        </p:nvSpPr>
        <p:spPr bwMode="auto">
          <a:xfrm>
            <a:off x="3878567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2" name="Rounded Rectangle 351"/>
          <p:cNvSpPr/>
          <p:nvPr/>
        </p:nvSpPr>
        <p:spPr bwMode="auto">
          <a:xfrm>
            <a:off x="3680208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3" name="Rounded Rectangle 352"/>
          <p:cNvSpPr/>
          <p:nvPr/>
        </p:nvSpPr>
        <p:spPr bwMode="auto">
          <a:xfrm>
            <a:off x="4277875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4" name="Rounded Rectangle 353"/>
          <p:cNvSpPr/>
          <p:nvPr/>
        </p:nvSpPr>
        <p:spPr bwMode="auto">
          <a:xfrm>
            <a:off x="4074299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5" name="Rounded Rectangle 354"/>
          <p:cNvSpPr/>
          <p:nvPr/>
        </p:nvSpPr>
        <p:spPr bwMode="auto">
          <a:xfrm>
            <a:off x="4672834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6" name="Rounded Rectangle 355"/>
          <p:cNvSpPr/>
          <p:nvPr/>
        </p:nvSpPr>
        <p:spPr bwMode="auto">
          <a:xfrm>
            <a:off x="4474475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7" name="Rounded Rectangle 356"/>
          <p:cNvSpPr/>
          <p:nvPr/>
        </p:nvSpPr>
        <p:spPr bwMode="auto">
          <a:xfrm>
            <a:off x="5085064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8" name="Rounded Rectangle 357"/>
          <p:cNvSpPr/>
          <p:nvPr/>
        </p:nvSpPr>
        <p:spPr bwMode="auto">
          <a:xfrm>
            <a:off x="4881488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9" name="Rounded Rectangle 358"/>
          <p:cNvSpPr/>
          <p:nvPr/>
        </p:nvSpPr>
        <p:spPr bwMode="auto">
          <a:xfrm>
            <a:off x="5480023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0" name="Rounded Rectangle 359"/>
          <p:cNvSpPr/>
          <p:nvPr/>
        </p:nvSpPr>
        <p:spPr bwMode="auto">
          <a:xfrm>
            <a:off x="5281664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1" name="Rounded Rectangle 360"/>
          <p:cNvSpPr/>
          <p:nvPr/>
        </p:nvSpPr>
        <p:spPr bwMode="auto">
          <a:xfrm>
            <a:off x="5866866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2" name="Rounded Rectangle 361"/>
          <p:cNvSpPr/>
          <p:nvPr/>
        </p:nvSpPr>
        <p:spPr bwMode="auto">
          <a:xfrm>
            <a:off x="5663290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3" name="Rounded Rectangle 362"/>
          <p:cNvSpPr/>
          <p:nvPr/>
        </p:nvSpPr>
        <p:spPr bwMode="auto">
          <a:xfrm>
            <a:off x="6261825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4" name="Rounded Rectangle 363"/>
          <p:cNvSpPr/>
          <p:nvPr/>
        </p:nvSpPr>
        <p:spPr bwMode="auto">
          <a:xfrm>
            <a:off x="6063466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5" name="Rounded Rectangle 364"/>
          <p:cNvSpPr/>
          <p:nvPr/>
        </p:nvSpPr>
        <p:spPr bwMode="auto">
          <a:xfrm>
            <a:off x="6663006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6" name="Rounded Rectangle 365"/>
          <p:cNvSpPr/>
          <p:nvPr/>
        </p:nvSpPr>
        <p:spPr bwMode="auto">
          <a:xfrm>
            <a:off x="6459430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7" name="Rounded Rectangle 366"/>
          <p:cNvSpPr/>
          <p:nvPr/>
        </p:nvSpPr>
        <p:spPr bwMode="auto">
          <a:xfrm>
            <a:off x="7057965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8" name="Rounded Rectangle 367"/>
          <p:cNvSpPr/>
          <p:nvPr/>
        </p:nvSpPr>
        <p:spPr bwMode="auto">
          <a:xfrm>
            <a:off x="6859606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9" name="Rounded Rectangle 368"/>
          <p:cNvSpPr/>
          <p:nvPr/>
        </p:nvSpPr>
        <p:spPr bwMode="auto">
          <a:xfrm>
            <a:off x="7457273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0" name="Rounded Rectangle 369"/>
          <p:cNvSpPr/>
          <p:nvPr/>
        </p:nvSpPr>
        <p:spPr bwMode="auto">
          <a:xfrm>
            <a:off x="7253697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1" name="Rounded Rectangle 370"/>
          <p:cNvSpPr/>
          <p:nvPr/>
        </p:nvSpPr>
        <p:spPr bwMode="auto">
          <a:xfrm>
            <a:off x="7852232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2" name="Rounded Rectangle 371"/>
          <p:cNvSpPr/>
          <p:nvPr/>
        </p:nvSpPr>
        <p:spPr bwMode="auto">
          <a:xfrm>
            <a:off x="7653873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0" name="Line Callout 1 (Border and Accent Bar) 69"/>
          <p:cNvSpPr/>
          <p:nvPr/>
        </p:nvSpPr>
        <p:spPr bwMode="auto">
          <a:xfrm flipH="1">
            <a:off x="666750" y="3877418"/>
            <a:ext cx="609600" cy="295483"/>
          </a:xfrm>
          <a:prstGeom prst="accentBorderCallout1">
            <a:avLst>
              <a:gd name="adj1" fmla="val 18750"/>
              <a:gd name="adj2" fmla="val -8333"/>
              <a:gd name="adj3" fmla="val 75247"/>
              <a:gd name="adj4" fmla="val -37292"/>
            </a:avLst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Service Processes</a:t>
            </a:r>
            <a:endParaRPr kumimoji="0" lang="en-US" sz="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8" name="Rounded Rectangle 377"/>
          <p:cNvSpPr/>
          <p:nvPr/>
        </p:nvSpPr>
        <p:spPr bwMode="auto">
          <a:xfrm>
            <a:off x="4058503" y="5749038"/>
            <a:ext cx="196174" cy="14551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0" name="Rounded Rectangle 379"/>
          <p:cNvSpPr/>
          <p:nvPr/>
        </p:nvSpPr>
        <p:spPr bwMode="auto">
          <a:xfrm>
            <a:off x="2487270" y="5180575"/>
            <a:ext cx="1755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8" name="Rounded Rectangle 387"/>
          <p:cNvSpPr/>
          <p:nvPr/>
        </p:nvSpPr>
        <p:spPr bwMode="auto">
          <a:xfrm>
            <a:off x="1693306" y="45669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94" name="Rounded Rectangle 393"/>
          <p:cNvSpPr/>
          <p:nvPr/>
        </p:nvSpPr>
        <p:spPr bwMode="auto">
          <a:xfrm>
            <a:off x="2875284" y="45669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1" name="Rounded Rectangle 400"/>
          <p:cNvSpPr/>
          <p:nvPr/>
        </p:nvSpPr>
        <p:spPr bwMode="auto">
          <a:xfrm>
            <a:off x="4664050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8" name="Rounded Rectangle 407"/>
          <p:cNvSpPr/>
          <p:nvPr/>
        </p:nvSpPr>
        <p:spPr bwMode="auto">
          <a:xfrm>
            <a:off x="5654506" y="45715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9" name="Rounded Rectangle 408"/>
          <p:cNvSpPr/>
          <p:nvPr/>
        </p:nvSpPr>
        <p:spPr bwMode="auto">
          <a:xfrm>
            <a:off x="6253041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9" name="Rounded Rectangle 418"/>
          <p:cNvSpPr/>
          <p:nvPr/>
        </p:nvSpPr>
        <p:spPr bwMode="auto">
          <a:xfrm>
            <a:off x="1694055" y="3755819"/>
            <a:ext cx="191087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cxnSp>
        <p:nvCxnSpPr>
          <p:cNvPr id="92" name="Straight Connector 91"/>
          <p:cNvCxnSpPr/>
          <p:nvPr/>
        </p:nvCxnSpPr>
        <p:spPr bwMode="auto">
          <a:xfrm flipH="1">
            <a:off x="2475108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4" name="Straight Connector 423"/>
          <p:cNvCxnSpPr/>
          <p:nvPr/>
        </p:nvCxnSpPr>
        <p:spPr bwMode="auto">
          <a:xfrm flipH="1">
            <a:off x="3261370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5" name="Straight Connector 424"/>
          <p:cNvCxnSpPr/>
          <p:nvPr/>
        </p:nvCxnSpPr>
        <p:spPr bwMode="auto">
          <a:xfrm flipH="1">
            <a:off x="4054636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6" name="Straight Connector 425"/>
          <p:cNvCxnSpPr/>
          <p:nvPr/>
        </p:nvCxnSpPr>
        <p:spPr bwMode="auto">
          <a:xfrm flipH="1">
            <a:off x="4858234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7" name="Straight Connector 426"/>
          <p:cNvCxnSpPr/>
          <p:nvPr/>
        </p:nvCxnSpPr>
        <p:spPr bwMode="auto">
          <a:xfrm flipH="1">
            <a:off x="5650781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8" name="Straight Connector 427"/>
          <p:cNvCxnSpPr/>
          <p:nvPr/>
        </p:nvCxnSpPr>
        <p:spPr bwMode="auto">
          <a:xfrm flipH="1">
            <a:off x="6443365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9" name="Straight Connector 428"/>
          <p:cNvCxnSpPr/>
          <p:nvPr/>
        </p:nvCxnSpPr>
        <p:spPr bwMode="auto">
          <a:xfrm flipH="1">
            <a:off x="7227212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0" name="Straight Connector 429"/>
          <p:cNvCxnSpPr>
            <a:stCxn id="380" idx="0"/>
            <a:endCxn id="219" idx="2"/>
          </p:cNvCxnSpPr>
          <p:nvPr/>
        </p:nvCxnSpPr>
        <p:spPr bwMode="auto">
          <a:xfrm flipH="1" flipV="1">
            <a:off x="2570652" y="4746820"/>
            <a:ext cx="4418" cy="43375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>
            <a:stCxn id="279" idx="0"/>
            <a:endCxn id="378" idx="2"/>
          </p:cNvCxnSpPr>
          <p:nvPr/>
        </p:nvCxnSpPr>
        <p:spPr bwMode="auto">
          <a:xfrm flipV="1">
            <a:off x="1810124" y="5894557"/>
            <a:ext cx="2346466" cy="53466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1" name="Straight Connector 420"/>
          <p:cNvCxnSpPr>
            <a:stCxn id="380" idx="0"/>
            <a:endCxn id="394" idx="2"/>
          </p:cNvCxnSpPr>
          <p:nvPr/>
        </p:nvCxnSpPr>
        <p:spPr bwMode="auto">
          <a:xfrm flipV="1">
            <a:off x="2575070" y="4746820"/>
            <a:ext cx="395758" cy="43375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2" name="Straight Connector 421"/>
          <p:cNvCxnSpPr>
            <a:stCxn id="242" idx="0"/>
            <a:endCxn id="401" idx="2"/>
          </p:cNvCxnSpPr>
          <p:nvPr/>
        </p:nvCxnSpPr>
        <p:spPr bwMode="auto">
          <a:xfrm flipV="1">
            <a:off x="4157553" y="4751401"/>
            <a:ext cx="602040" cy="4011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3" name="Straight Connector 422"/>
          <p:cNvCxnSpPr>
            <a:stCxn id="380" idx="0"/>
            <a:endCxn id="409" idx="2"/>
          </p:cNvCxnSpPr>
          <p:nvPr/>
        </p:nvCxnSpPr>
        <p:spPr bwMode="auto">
          <a:xfrm flipV="1">
            <a:off x="2575070" y="4751401"/>
            <a:ext cx="3773514" cy="42917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6" name="Straight Connector 435"/>
          <p:cNvCxnSpPr>
            <a:stCxn id="380" idx="0"/>
            <a:endCxn id="408" idx="2"/>
          </p:cNvCxnSpPr>
          <p:nvPr/>
        </p:nvCxnSpPr>
        <p:spPr bwMode="auto">
          <a:xfrm flipV="1">
            <a:off x="2575070" y="4751401"/>
            <a:ext cx="3174980" cy="42917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1" name="Rounded Rectangle 190"/>
          <p:cNvSpPr/>
          <p:nvPr/>
        </p:nvSpPr>
        <p:spPr bwMode="auto">
          <a:xfrm>
            <a:off x="2487270" y="5749039"/>
            <a:ext cx="1755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95" name="Straight Connector 194"/>
          <p:cNvCxnSpPr>
            <a:endCxn id="191" idx="2"/>
          </p:cNvCxnSpPr>
          <p:nvPr/>
        </p:nvCxnSpPr>
        <p:spPr bwMode="auto">
          <a:xfrm flipV="1">
            <a:off x="1825428" y="5881159"/>
            <a:ext cx="749642" cy="5480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7" name="Straight Connector 196"/>
          <p:cNvCxnSpPr>
            <a:stCxn id="191" idx="0"/>
            <a:endCxn id="380" idx="2"/>
          </p:cNvCxnSpPr>
          <p:nvPr/>
        </p:nvCxnSpPr>
        <p:spPr bwMode="auto">
          <a:xfrm flipV="1">
            <a:off x="2575070" y="5312695"/>
            <a:ext cx="0" cy="4363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4" name="Rounded Rectangle 193"/>
          <p:cNvSpPr/>
          <p:nvPr/>
        </p:nvSpPr>
        <p:spPr bwMode="auto">
          <a:xfrm>
            <a:off x="6471358" y="5152581"/>
            <a:ext cx="182863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6" name="Rounded Rectangle 195"/>
          <p:cNvSpPr/>
          <p:nvPr/>
        </p:nvSpPr>
        <p:spPr bwMode="auto">
          <a:xfrm>
            <a:off x="7249667" y="5152581"/>
            <a:ext cx="186333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8" name="Rounded Rectangle 197"/>
          <p:cNvSpPr/>
          <p:nvPr/>
        </p:nvSpPr>
        <p:spPr bwMode="auto">
          <a:xfrm>
            <a:off x="2093482" y="45669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9" name="Rounded Rectangle 198"/>
          <p:cNvSpPr/>
          <p:nvPr/>
        </p:nvSpPr>
        <p:spPr bwMode="auto">
          <a:xfrm>
            <a:off x="3869783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0" name="Rounded Rectangle 199"/>
          <p:cNvSpPr/>
          <p:nvPr/>
        </p:nvSpPr>
        <p:spPr bwMode="auto">
          <a:xfrm>
            <a:off x="6850822" y="45761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1" name="Rounded Rectangle 200"/>
          <p:cNvSpPr/>
          <p:nvPr/>
        </p:nvSpPr>
        <p:spPr bwMode="auto">
          <a:xfrm>
            <a:off x="7448489" y="45761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2" name="Rounded Rectangle 201"/>
          <p:cNvSpPr/>
          <p:nvPr/>
        </p:nvSpPr>
        <p:spPr bwMode="auto">
          <a:xfrm>
            <a:off x="7244913" y="45761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7" name="Rounded Rectangle 206"/>
          <p:cNvSpPr/>
          <p:nvPr/>
        </p:nvSpPr>
        <p:spPr bwMode="auto">
          <a:xfrm>
            <a:off x="7843448" y="45761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8" name="Rounded Rectangle 207"/>
          <p:cNvSpPr/>
          <p:nvPr/>
        </p:nvSpPr>
        <p:spPr bwMode="auto">
          <a:xfrm>
            <a:off x="7645089" y="45761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09" name="Straight Connector 208"/>
          <p:cNvCxnSpPr/>
          <p:nvPr/>
        </p:nvCxnSpPr>
        <p:spPr bwMode="auto">
          <a:xfrm flipH="1" flipV="1">
            <a:off x="7321523" y="4755982"/>
            <a:ext cx="3909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0" name="Straight Connector 209"/>
          <p:cNvCxnSpPr>
            <a:stCxn id="196" idx="0"/>
          </p:cNvCxnSpPr>
          <p:nvPr/>
        </p:nvCxnSpPr>
        <p:spPr bwMode="auto">
          <a:xfrm flipV="1">
            <a:off x="7342834" y="4766567"/>
            <a:ext cx="209983" cy="3860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1" name="Straight Connector 210"/>
          <p:cNvCxnSpPr>
            <a:stCxn id="196" idx="0"/>
          </p:cNvCxnSpPr>
          <p:nvPr/>
        </p:nvCxnSpPr>
        <p:spPr bwMode="auto">
          <a:xfrm flipV="1">
            <a:off x="7342834" y="4771148"/>
            <a:ext cx="397798" cy="38143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2" name="Straight Connector 211"/>
          <p:cNvCxnSpPr>
            <a:stCxn id="196" idx="0"/>
            <a:endCxn id="207" idx="2"/>
          </p:cNvCxnSpPr>
          <p:nvPr/>
        </p:nvCxnSpPr>
        <p:spPr bwMode="auto">
          <a:xfrm flipV="1">
            <a:off x="7342834" y="4755982"/>
            <a:ext cx="596157" cy="39659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3" name="Straight Connector 212"/>
          <p:cNvCxnSpPr>
            <a:stCxn id="378" idx="0"/>
            <a:endCxn id="196" idx="2"/>
          </p:cNvCxnSpPr>
          <p:nvPr/>
        </p:nvCxnSpPr>
        <p:spPr bwMode="auto">
          <a:xfrm flipV="1">
            <a:off x="4156590" y="5290848"/>
            <a:ext cx="3186244" cy="45819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4" name="Straight Connector 213"/>
          <p:cNvCxnSpPr>
            <a:stCxn id="194" idx="0"/>
            <a:endCxn id="235" idx="2"/>
          </p:cNvCxnSpPr>
          <p:nvPr/>
        </p:nvCxnSpPr>
        <p:spPr bwMode="auto">
          <a:xfrm flipV="1">
            <a:off x="6562790" y="4755982"/>
            <a:ext cx="186975" cy="39659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7" name="Straight Connector 216"/>
          <p:cNvCxnSpPr>
            <a:stCxn id="194" idx="2"/>
            <a:endCxn id="378" idx="0"/>
          </p:cNvCxnSpPr>
          <p:nvPr/>
        </p:nvCxnSpPr>
        <p:spPr bwMode="auto">
          <a:xfrm flipH="1">
            <a:off x="4156590" y="5290848"/>
            <a:ext cx="2406200" cy="45819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0" name="Straight Connector 219"/>
          <p:cNvCxnSpPr>
            <a:stCxn id="194" idx="0"/>
            <a:endCxn id="200" idx="2"/>
          </p:cNvCxnSpPr>
          <p:nvPr/>
        </p:nvCxnSpPr>
        <p:spPr bwMode="auto">
          <a:xfrm flipV="1">
            <a:off x="6562790" y="4755982"/>
            <a:ext cx="383576" cy="39659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3" name="Straight Connector 222"/>
          <p:cNvCxnSpPr>
            <a:stCxn id="380" idx="0"/>
            <a:endCxn id="218" idx="2"/>
          </p:cNvCxnSpPr>
          <p:nvPr/>
        </p:nvCxnSpPr>
        <p:spPr bwMode="auto">
          <a:xfrm flipV="1">
            <a:off x="2575070" y="4746820"/>
            <a:ext cx="199157" cy="43375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5" name="Rounded Rectangle 214"/>
          <p:cNvSpPr/>
          <p:nvPr/>
        </p:nvSpPr>
        <p:spPr bwMode="auto">
          <a:xfrm>
            <a:off x="1896882" y="45669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6" name="Rounded Rectangle 215"/>
          <p:cNvSpPr/>
          <p:nvPr/>
        </p:nvSpPr>
        <p:spPr bwMode="auto">
          <a:xfrm>
            <a:off x="2291841" y="45669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8" name="Rounded Rectangle 217"/>
          <p:cNvSpPr/>
          <p:nvPr/>
        </p:nvSpPr>
        <p:spPr bwMode="auto">
          <a:xfrm>
            <a:off x="2678684" y="45669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9" name="Rounded Rectangle 218"/>
          <p:cNvSpPr/>
          <p:nvPr/>
        </p:nvSpPr>
        <p:spPr bwMode="auto">
          <a:xfrm>
            <a:off x="2475108" y="45669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1" name="Rounded Rectangle 220"/>
          <p:cNvSpPr/>
          <p:nvPr/>
        </p:nvSpPr>
        <p:spPr bwMode="auto">
          <a:xfrm>
            <a:off x="3073643" y="45669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2" name="Rounded Rectangle 221"/>
          <p:cNvSpPr/>
          <p:nvPr/>
        </p:nvSpPr>
        <p:spPr bwMode="auto">
          <a:xfrm>
            <a:off x="3474824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4" name="Rounded Rectangle 223"/>
          <p:cNvSpPr/>
          <p:nvPr/>
        </p:nvSpPr>
        <p:spPr bwMode="auto">
          <a:xfrm>
            <a:off x="3271248" y="45715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5" name="Rounded Rectangle 224"/>
          <p:cNvSpPr/>
          <p:nvPr/>
        </p:nvSpPr>
        <p:spPr bwMode="auto">
          <a:xfrm>
            <a:off x="3671424" y="45715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6" name="Rounded Rectangle 225"/>
          <p:cNvSpPr/>
          <p:nvPr/>
        </p:nvSpPr>
        <p:spPr bwMode="auto">
          <a:xfrm>
            <a:off x="4269091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7" name="Rounded Rectangle 226"/>
          <p:cNvSpPr/>
          <p:nvPr/>
        </p:nvSpPr>
        <p:spPr bwMode="auto">
          <a:xfrm>
            <a:off x="4065515" y="45715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8" name="Rounded Rectangle 227"/>
          <p:cNvSpPr/>
          <p:nvPr/>
        </p:nvSpPr>
        <p:spPr bwMode="auto">
          <a:xfrm>
            <a:off x="4465691" y="45715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9" name="Rounded Rectangle 228"/>
          <p:cNvSpPr/>
          <p:nvPr/>
        </p:nvSpPr>
        <p:spPr bwMode="auto">
          <a:xfrm>
            <a:off x="5076280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0" name="Rounded Rectangle 229"/>
          <p:cNvSpPr/>
          <p:nvPr/>
        </p:nvSpPr>
        <p:spPr bwMode="auto">
          <a:xfrm>
            <a:off x="4872704" y="45715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1" name="Rounded Rectangle 230"/>
          <p:cNvSpPr/>
          <p:nvPr/>
        </p:nvSpPr>
        <p:spPr bwMode="auto">
          <a:xfrm>
            <a:off x="5471239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2" name="Rounded Rectangle 231"/>
          <p:cNvSpPr/>
          <p:nvPr/>
        </p:nvSpPr>
        <p:spPr bwMode="auto">
          <a:xfrm>
            <a:off x="5272880" y="45715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3" name="Rounded Rectangle 232"/>
          <p:cNvSpPr/>
          <p:nvPr/>
        </p:nvSpPr>
        <p:spPr bwMode="auto">
          <a:xfrm>
            <a:off x="5858082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4" name="Rounded Rectangle 233"/>
          <p:cNvSpPr/>
          <p:nvPr/>
        </p:nvSpPr>
        <p:spPr bwMode="auto">
          <a:xfrm>
            <a:off x="6054682" y="45715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5" name="Rounded Rectangle 234"/>
          <p:cNvSpPr/>
          <p:nvPr/>
        </p:nvSpPr>
        <p:spPr bwMode="auto">
          <a:xfrm>
            <a:off x="6654222" y="45761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6" name="Rounded Rectangle 235"/>
          <p:cNvSpPr/>
          <p:nvPr/>
        </p:nvSpPr>
        <p:spPr bwMode="auto">
          <a:xfrm>
            <a:off x="6450646" y="45761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8" name="Rounded Rectangle 237"/>
          <p:cNvSpPr/>
          <p:nvPr/>
        </p:nvSpPr>
        <p:spPr bwMode="auto">
          <a:xfrm>
            <a:off x="7049181" y="45761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9" name="Rounded Rectangle 238"/>
          <p:cNvSpPr/>
          <p:nvPr/>
        </p:nvSpPr>
        <p:spPr bwMode="auto">
          <a:xfrm>
            <a:off x="1896883" y="5152581"/>
            <a:ext cx="174914" cy="13212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0" name="Rounded Rectangle 239"/>
          <p:cNvSpPr/>
          <p:nvPr/>
        </p:nvSpPr>
        <p:spPr bwMode="auto">
          <a:xfrm>
            <a:off x="3462335" y="5152582"/>
            <a:ext cx="203575" cy="1428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1" name="Rounded Rectangle 240"/>
          <p:cNvSpPr/>
          <p:nvPr/>
        </p:nvSpPr>
        <p:spPr bwMode="auto">
          <a:xfrm>
            <a:off x="4872704" y="5152581"/>
            <a:ext cx="191087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2" name="Rounded Rectangle 241"/>
          <p:cNvSpPr/>
          <p:nvPr/>
        </p:nvSpPr>
        <p:spPr bwMode="auto">
          <a:xfrm>
            <a:off x="4058503" y="5152582"/>
            <a:ext cx="1980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43" name="Straight Connector 242"/>
          <p:cNvCxnSpPr>
            <a:stCxn id="194" idx="0"/>
            <a:endCxn id="238" idx="2"/>
          </p:cNvCxnSpPr>
          <p:nvPr/>
        </p:nvCxnSpPr>
        <p:spPr bwMode="auto">
          <a:xfrm flipV="1">
            <a:off x="6562790" y="4755982"/>
            <a:ext cx="581934" cy="39659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4" name="Straight Connector 243"/>
          <p:cNvCxnSpPr>
            <a:stCxn id="194" idx="0"/>
            <a:endCxn id="236" idx="2"/>
          </p:cNvCxnSpPr>
          <p:nvPr/>
        </p:nvCxnSpPr>
        <p:spPr bwMode="auto">
          <a:xfrm flipH="1" flipV="1">
            <a:off x="6546190" y="4755982"/>
            <a:ext cx="16600" cy="39659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5" name="Straight Connector 244"/>
          <p:cNvCxnSpPr>
            <a:stCxn id="380" idx="0"/>
            <a:endCxn id="234" idx="2"/>
          </p:cNvCxnSpPr>
          <p:nvPr/>
        </p:nvCxnSpPr>
        <p:spPr bwMode="auto">
          <a:xfrm flipV="1">
            <a:off x="2575070" y="4751401"/>
            <a:ext cx="3575156" cy="42917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6" name="Straight Connector 245"/>
          <p:cNvCxnSpPr>
            <a:stCxn id="380" idx="0"/>
            <a:endCxn id="233" idx="2"/>
          </p:cNvCxnSpPr>
          <p:nvPr/>
        </p:nvCxnSpPr>
        <p:spPr bwMode="auto">
          <a:xfrm flipV="1">
            <a:off x="2575070" y="4751401"/>
            <a:ext cx="3378555" cy="42917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8" name="Straight Connector 247"/>
          <p:cNvCxnSpPr/>
          <p:nvPr/>
        </p:nvCxnSpPr>
        <p:spPr bwMode="auto">
          <a:xfrm flipV="1">
            <a:off x="4964657" y="4746820"/>
            <a:ext cx="594625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9" name="Straight Connector 248"/>
          <p:cNvCxnSpPr/>
          <p:nvPr/>
        </p:nvCxnSpPr>
        <p:spPr bwMode="auto">
          <a:xfrm flipH="1" flipV="1">
            <a:off x="4960748" y="4746820"/>
            <a:ext cx="3909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2" name="Straight Connector 251"/>
          <p:cNvCxnSpPr/>
          <p:nvPr/>
        </p:nvCxnSpPr>
        <p:spPr bwMode="auto">
          <a:xfrm flipV="1">
            <a:off x="4964657" y="4746820"/>
            <a:ext cx="396267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3" name="Straight Connector 252"/>
          <p:cNvCxnSpPr/>
          <p:nvPr/>
        </p:nvCxnSpPr>
        <p:spPr bwMode="auto">
          <a:xfrm flipV="1">
            <a:off x="4964657" y="4746820"/>
            <a:ext cx="199666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4" name="Straight Connector 253"/>
          <p:cNvCxnSpPr>
            <a:endCxn id="224" idx="2"/>
          </p:cNvCxnSpPr>
          <p:nvPr/>
        </p:nvCxnSpPr>
        <p:spPr bwMode="auto">
          <a:xfrm flipH="1" flipV="1">
            <a:off x="3366792" y="4751401"/>
            <a:ext cx="192941" cy="3939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5" name="Straight Connector 254"/>
          <p:cNvCxnSpPr/>
          <p:nvPr/>
        </p:nvCxnSpPr>
        <p:spPr bwMode="auto">
          <a:xfrm flipH="1" flipV="1">
            <a:off x="3555824" y="4744153"/>
            <a:ext cx="3909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6" name="Straight Connector 255"/>
          <p:cNvCxnSpPr/>
          <p:nvPr/>
        </p:nvCxnSpPr>
        <p:spPr bwMode="auto">
          <a:xfrm flipV="1">
            <a:off x="3559733" y="4744153"/>
            <a:ext cx="396267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7" name="Straight Connector 256"/>
          <p:cNvCxnSpPr/>
          <p:nvPr/>
        </p:nvCxnSpPr>
        <p:spPr bwMode="auto">
          <a:xfrm flipV="1">
            <a:off x="3559733" y="4744153"/>
            <a:ext cx="199666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8" name="Straight Connector 257"/>
          <p:cNvCxnSpPr/>
          <p:nvPr/>
        </p:nvCxnSpPr>
        <p:spPr bwMode="auto">
          <a:xfrm flipH="1" flipV="1">
            <a:off x="1800183" y="4751401"/>
            <a:ext cx="192941" cy="3939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1" name="Straight Connector 260"/>
          <p:cNvCxnSpPr/>
          <p:nvPr/>
        </p:nvCxnSpPr>
        <p:spPr bwMode="auto">
          <a:xfrm flipH="1" flipV="1">
            <a:off x="1989215" y="4744153"/>
            <a:ext cx="3909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8" name="Straight Connector 267"/>
          <p:cNvCxnSpPr/>
          <p:nvPr/>
        </p:nvCxnSpPr>
        <p:spPr bwMode="auto">
          <a:xfrm flipV="1">
            <a:off x="1993124" y="4744153"/>
            <a:ext cx="396267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1" name="Straight Connector 270"/>
          <p:cNvCxnSpPr/>
          <p:nvPr/>
        </p:nvCxnSpPr>
        <p:spPr bwMode="auto">
          <a:xfrm flipV="1">
            <a:off x="1993124" y="4744153"/>
            <a:ext cx="199666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2" name="Straight Connector 271"/>
          <p:cNvCxnSpPr>
            <a:stCxn id="380" idx="0"/>
            <a:endCxn id="221" idx="2"/>
          </p:cNvCxnSpPr>
          <p:nvPr/>
        </p:nvCxnSpPr>
        <p:spPr bwMode="auto">
          <a:xfrm flipV="1">
            <a:off x="2575070" y="4746820"/>
            <a:ext cx="594116" cy="43375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3" name="Straight Connector 272"/>
          <p:cNvCxnSpPr>
            <a:stCxn id="191" idx="0"/>
            <a:endCxn id="239" idx="2"/>
          </p:cNvCxnSpPr>
          <p:nvPr/>
        </p:nvCxnSpPr>
        <p:spPr bwMode="auto">
          <a:xfrm flipH="1" flipV="1">
            <a:off x="1984340" y="5284702"/>
            <a:ext cx="590730" cy="46433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4" name="Straight Connector 273"/>
          <p:cNvCxnSpPr>
            <a:stCxn id="191" idx="0"/>
            <a:endCxn id="241" idx="2"/>
          </p:cNvCxnSpPr>
          <p:nvPr/>
        </p:nvCxnSpPr>
        <p:spPr bwMode="auto">
          <a:xfrm flipV="1">
            <a:off x="2575070" y="5290848"/>
            <a:ext cx="2393178" cy="45819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5" name="Straight Connector 274"/>
          <p:cNvCxnSpPr>
            <a:stCxn id="378" idx="0"/>
            <a:endCxn id="240" idx="2"/>
          </p:cNvCxnSpPr>
          <p:nvPr/>
        </p:nvCxnSpPr>
        <p:spPr bwMode="auto">
          <a:xfrm flipH="1" flipV="1">
            <a:off x="3564123" y="5295430"/>
            <a:ext cx="592467" cy="45360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0" name="Straight Connector 279"/>
          <p:cNvCxnSpPr>
            <a:stCxn id="378" idx="0"/>
            <a:endCxn id="242" idx="2"/>
          </p:cNvCxnSpPr>
          <p:nvPr/>
        </p:nvCxnSpPr>
        <p:spPr bwMode="auto">
          <a:xfrm flipV="1">
            <a:off x="4156590" y="5284702"/>
            <a:ext cx="963" cy="4643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4" name="Straight Connector 283"/>
          <p:cNvCxnSpPr>
            <a:stCxn id="242" idx="0"/>
            <a:endCxn id="228" idx="2"/>
          </p:cNvCxnSpPr>
          <p:nvPr/>
        </p:nvCxnSpPr>
        <p:spPr bwMode="auto">
          <a:xfrm flipV="1">
            <a:off x="4157553" y="4751401"/>
            <a:ext cx="403682" cy="4011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5" name="Straight Connector 284"/>
          <p:cNvCxnSpPr>
            <a:stCxn id="242" idx="0"/>
            <a:endCxn id="226" idx="2"/>
          </p:cNvCxnSpPr>
          <p:nvPr/>
        </p:nvCxnSpPr>
        <p:spPr bwMode="auto">
          <a:xfrm flipV="1">
            <a:off x="4157553" y="4751401"/>
            <a:ext cx="207081" cy="4011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8" name="Straight Connector 287"/>
          <p:cNvCxnSpPr>
            <a:stCxn id="242" idx="0"/>
            <a:endCxn id="227" idx="2"/>
          </p:cNvCxnSpPr>
          <p:nvPr/>
        </p:nvCxnSpPr>
        <p:spPr bwMode="auto">
          <a:xfrm flipV="1">
            <a:off x="4157553" y="4751401"/>
            <a:ext cx="3506" cy="4011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1" name="Rounded Rectangle 290"/>
          <p:cNvSpPr/>
          <p:nvPr/>
        </p:nvSpPr>
        <p:spPr bwMode="auto">
          <a:xfrm>
            <a:off x="3280031" y="6424300"/>
            <a:ext cx="189377" cy="1419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393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Jul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21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distributed job as well as many jobs usage models</a:t>
            </a:r>
          </a:p>
          <a:p>
            <a:r>
              <a:rPr lang="en-US" dirty="0" smtClean="0"/>
              <a:t>Many nodes register to receive in/out ports and MCG Reports</a:t>
            </a:r>
          </a:p>
          <a:p>
            <a:r>
              <a:rPr lang="en-US" dirty="0" smtClean="0"/>
              <a:t>MC registrations by all nodes</a:t>
            </a:r>
            <a:endParaRPr lang="en-US" dirty="0"/>
          </a:p>
          <a:p>
            <a:r>
              <a:rPr lang="en-US" dirty="0" smtClean="0"/>
              <a:t>Topologies may require multiple SLs and PR=(</a:t>
            </a:r>
            <a:r>
              <a:rPr lang="en-US" dirty="0" err="1" smtClean="0"/>
              <a:t>src</a:t>
            </a:r>
            <a:r>
              <a:rPr lang="en-US" dirty="0" smtClean="0"/>
              <a:t>, </a:t>
            </a:r>
            <a:r>
              <a:rPr lang="en-US" dirty="0" err="1" smtClean="0"/>
              <a:t>dst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QoS</a:t>
            </a:r>
            <a:r>
              <a:rPr lang="en-US" dirty="0" smtClean="0"/>
              <a:t> may require PR=f(</a:t>
            </a:r>
            <a:r>
              <a:rPr lang="en-US" dirty="0" err="1" smtClean="0"/>
              <a:t>src,dst,qosLevel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Assumptions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2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Information distributed from SM to SA-Agent on all nodes</a:t>
            </a:r>
          </a:p>
          <a:p>
            <a:pPr lvl="1"/>
            <a:r>
              <a:rPr lang="en-US" dirty="0" smtClean="0"/>
              <a:t>Hierarchically, incrementally and with fault tolerance</a:t>
            </a:r>
          </a:p>
          <a:p>
            <a:pPr lvl="1"/>
            <a:r>
              <a:rPr lang="en-US" dirty="0" smtClean="0"/>
              <a:t>Includes topology, </a:t>
            </a:r>
            <a:r>
              <a:rPr lang="en-US" dirty="0" err="1" smtClean="0"/>
              <a:t>NodeDesc</a:t>
            </a:r>
            <a:r>
              <a:rPr lang="en-US" dirty="0"/>
              <a:t>,</a:t>
            </a:r>
            <a:r>
              <a:rPr lang="en-US" dirty="0" smtClean="0"/>
              <a:t> SM configuration</a:t>
            </a:r>
          </a:p>
          <a:p>
            <a:pPr lvl="1"/>
            <a:r>
              <a:rPr lang="en-US" dirty="0" smtClean="0"/>
              <a:t>But not the </a:t>
            </a:r>
            <a:r>
              <a:rPr lang="en-US" dirty="0" err="1" smtClean="0"/>
              <a:t>SLtoVLMappingTables</a:t>
            </a:r>
            <a:r>
              <a:rPr lang="en-US" dirty="0" smtClean="0"/>
              <a:t> and LFT’s – due to their size – OPEN PROBLEM</a:t>
            </a:r>
          </a:p>
          <a:p>
            <a:pPr marL="219075" lvl="1" indent="0">
              <a:buNone/>
            </a:pPr>
            <a:endParaRPr lang="en-US" dirty="0" smtClean="0"/>
          </a:p>
          <a:p>
            <a:r>
              <a:rPr lang="en-US" dirty="0" smtClean="0"/>
              <a:t>SA-Agent functionality:</a:t>
            </a:r>
          </a:p>
          <a:p>
            <a:pPr lvl="1"/>
            <a:r>
              <a:rPr lang="en-US" dirty="0" smtClean="0"/>
              <a:t>Name to LID lookup (DNS and ARP)</a:t>
            </a:r>
          </a:p>
          <a:p>
            <a:pPr lvl="2"/>
            <a:r>
              <a:rPr lang="en-US" dirty="0" smtClean="0"/>
              <a:t>Based on </a:t>
            </a:r>
            <a:r>
              <a:rPr lang="en-US" dirty="0" err="1" smtClean="0"/>
              <a:t>NodeDesc</a:t>
            </a:r>
            <a:r>
              <a:rPr lang="en-US" dirty="0" smtClean="0"/>
              <a:t> format</a:t>
            </a:r>
          </a:p>
          <a:p>
            <a:pPr lvl="1"/>
            <a:r>
              <a:rPr lang="en-US" dirty="0" smtClean="0"/>
              <a:t>PR calculation algorithms exist on each node SA-Agent</a:t>
            </a:r>
          </a:p>
          <a:p>
            <a:pPr lvl="2"/>
            <a:r>
              <a:rPr lang="en-US" dirty="0" smtClean="0"/>
              <a:t>Multiple algorithms selectable by SM </a:t>
            </a:r>
            <a:r>
              <a:rPr lang="en-US" dirty="0" err="1" smtClean="0"/>
              <a:t>config</a:t>
            </a:r>
            <a:endParaRPr lang="en-US" dirty="0" smtClean="0"/>
          </a:p>
          <a:p>
            <a:pPr lvl="1"/>
            <a:r>
              <a:rPr lang="en-US" dirty="0" err="1" smtClean="0"/>
              <a:t>InformInfo</a:t>
            </a:r>
            <a:r>
              <a:rPr lang="en-US" dirty="0" smtClean="0"/>
              <a:t> registration performed through the agent </a:t>
            </a:r>
          </a:p>
          <a:p>
            <a:pPr lvl="2"/>
            <a:r>
              <a:rPr lang="en-US" dirty="0" smtClean="0"/>
              <a:t>Coalesce the registrations up the tree</a:t>
            </a:r>
          </a:p>
          <a:p>
            <a:pPr lvl="1"/>
            <a:r>
              <a:rPr lang="en-US" dirty="0" smtClean="0"/>
              <a:t>Report generation </a:t>
            </a:r>
          </a:p>
          <a:p>
            <a:pPr lvl="2"/>
            <a:r>
              <a:rPr lang="en-US" dirty="0" err="1" smtClean="0"/>
              <a:t>UnPath</a:t>
            </a:r>
            <a:r>
              <a:rPr lang="en-US" dirty="0" smtClean="0"/>
              <a:t>/</a:t>
            </a:r>
            <a:r>
              <a:rPr lang="en-US" dirty="0" err="1" smtClean="0"/>
              <a:t>Repath</a:t>
            </a:r>
            <a:r>
              <a:rPr lang="en-US" dirty="0" smtClean="0"/>
              <a:t> using the PR algorithm</a:t>
            </a:r>
          </a:p>
          <a:p>
            <a:pPr lvl="2"/>
            <a:r>
              <a:rPr lang="en-US" dirty="0" smtClean="0"/>
              <a:t>In/Out by the topology</a:t>
            </a:r>
          </a:p>
          <a:p>
            <a:pPr lvl="1"/>
            <a:r>
              <a:rPr lang="en-US" dirty="0" smtClean="0"/>
              <a:t>Topology service</a:t>
            </a:r>
          </a:p>
          <a:p>
            <a:pPr lvl="2"/>
            <a:r>
              <a:rPr lang="en-US" dirty="0" smtClean="0"/>
              <a:t>Provides network links information to clients without breaking security</a:t>
            </a:r>
          </a:p>
          <a:p>
            <a:pPr lvl="2"/>
            <a:endParaRPr lang="en-US" dirty="0"/>
          </a:p>
          <a:p>
            <a:r>
              <a:rPr lang="en-US" dirty="0" smtClean="0"/>
              <a:t>NOTE: </a:t>
            </a:r>
            <a:r>
              <a:rPr lang="en-US" dirty="0" err="1" smtClean="0"/>
              <a:t>MCMember</a:t>
            </a:r>
            <a:r>
              <a:rPr lang="en-US" dirty="0" smtClean="0"/>
              <a:t>, Service and arbitrary SA queries still goes to SA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03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SMDB size is too big if SL2VL and LFTs are included</a:t>
            </a:r>
          </a:p>
          <a:p>
            <a:pPr lvl="1"/>
            <a:r>
              <a:rPr lang="en-US" dirty="0"/>
              <a:t>Over 384M LFTs (MFTs not calculated) and over 80M of SL2VLMappingTables</a:t>
            </a:r>
          </a:p>
          <a:p>
            <a:pPr lvl="2"/>
            <a:r>
              <a:rPr lang="en-US" dirty="0"/>
              <a:t>8K LFTs @ 48K bytes each = 384M</a:t>
            </a:r>
          </a:p>
          <a:p>
            <a:pPr lvl="2"/>
            <a:r>
              <a:rPr lang="en-US" dirty="0"/>
              <a:t>37*36*8 for each switch = 10K/switch = another 80M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Since we cannot send the LFTs PR can not be depending on exact path through the network</a:t>
            </a:r>
          </a:p>
          <a:p>
            <a:pPr lvl="1"/>
            <a:r>
              <a:rPr lang="en-US" dirty="0" smtClean="0"/>
              <a:t>So heterogeneous topologies (in terms of MTU and Rate) are problematic</a:t>
            </a:r>
          </a:p>
          <a:p>
            <a:pPr lvl="1"/>
            <a:r>
              <a:rPr lang="en-US" dirty="0" smtClean="0"/>
              <a:t>But Rate is CC controlled and MTU is really either 2K or 4K</a:t>
            </a:r>
          </a:p>
          <a:p>
            <a:pPr marL="219075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234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3662363"/>
            <a:ext cx="7772400" cy="655637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 Jul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69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type of service, if any, will be run on the end nodes?</a:t>
            </a:r>
          </a:p>
          <a:p>
            <a:r>
              <a:rPr lang="en-US" dirty="0"/>
              <a:t>Will end nodes cache any of the data, and, if so, for how long?</a:t>
            </a:r>
          </a:p>
          <a:p>
            <a:r>
              <a:rPr lang="en-US" dirty="0"/>
              <a:t>How does a client locate the appropriate SA "distribution/caching" service, local or otherwise?</a:t>
            </a:r>
          </a:p>
          <a:p>
            <a:r>
              <a:rPr lang="en-US" dirty="0"/>
              <a:t>What protocol is used between a client and the lowest service in the hierarchy?</a:t>
            </a:r>
          </a:p>
          <a:p>
            <a:r>
              <a:rPr lang="en-US" dirty="0"/>
              <a:t>What protocol is used between the various levels the hierarchy?</a:t>
            </a:r>
          </a:p>
          <a:p>
            <a:r>
              <a:rPr lang="en-US" dirty="0"/>
              <a:t>What protocol is used between the SA and the highest levels in the hierarchy?</a:t>
            </a:r>
          </a:p>
          <a:p>
            <a:r>
              <a:rPr lang="en-US" dirty="0"/>
              <a:t>How do services form themselves into a hierarchy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</a:t>
            </a:r>
            <a:r>
              <a:rPr lang="en-US" dirty="0"/>
              <a:t>is the </a:t>
            </a:r>
            <a:r>
              <a:rPr lang="en-US" dirty="0" smtClean="0"/>
              <a:t>overhead </a:t>
            </a:r>
            <a:r>
              <a:rPr lang="en-US" dirty="0"/>
              <a:t>of getting data from a "sub-SA"?</a:t>
            </a:r>
          </a:p>
          <a:p>
            <a:r>
              <a:rPr lang="en-US" dirty="0" smtClean="0"/>
              <a:t>What </a:t>
            </a:r>
            <a:r>
              <a:rPr lang="en-US" dirty="0"/>
              <a:t>would be the granularity of a cache invalidate?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(from Sean’s and Ira’s email)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3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type of service, if any, will be run on the end nodes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CMA is a daemon responsible for caching PR and resolving name/IP to PR</a:t>
            </a:r>
            <a:endParaRPr lang="en-US" dirty="0"/>
          </a:p>
          <a:p>
            <a:r>
              <a:rPr lang="en-US" dirty="0"/>
              <a:t>Will end nodes cache any of the data, and, if so, for how long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PR are pushed into CMA by higher level service</a:t>
            </a:r>
          </a:p>
          <a:p>
            <a:pPr lvl="1"/>
            <a:r>
              <a:rPr lang="en-US" dirty="0" smtClean="0"/>
              <a:t>So answer – yes for caching ; until update</a:t>
            </a:r>
            <a:endParaRPr lang="en-US" dirty="0"/>
          </a:p>
          <a:p>
            <a:r>
              <a:rPr lang="en-US" dirty="0"/>
              <a:t>How does a client locate the appropriate SA "distribution/caching" service, local or otherwise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Connecting the CMA with the lowest level SA service is handled by “auto tree forming” see later</a:t>
            </a:r>
            <a:endParaRPr lang="en-US" dirty="0"/>
          </a:p>
          <a:p>
            <a:r>
              <a:rPr lang="en-US" dirty="0"/>
              <a:t>What protocol is used between a client and the lowest service in the hierarchy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See distribution layer definition</a:t>
            </a:r>
            <a:endParaRPr lang="en-US" dirty="0"/>
          </a:p>
          <a:p>
            <a:r>
              <a:rPr lang="en-US" dirty="0"/>
              <a:t>What protocol is used between the various levels the hierarchy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See distribution layer </a:t>
            </a:r>
            <a:r>
              <a:rPr lang="en-US" dirty="0" smtClean="0"/>
              <a:t>definition</a:t>
            </a:r>
            <a:endParaRPr lang="en-US" dirty="0"/>
          </a:p>
          <a:p>
            <a:r>
              <a:rPr lang="en-US" dirty="0"/>
              <a:t>What protocol is used between the SA and the highest levels in the hierarchy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Highest level is an SM plugin</a:t>
            </a:r>
            <a:endParaRPr lang="en-US" dirty="0"/>
          </a:p>
          <a:p>
            <a:r>
              <a:rPr lang="en-US" dirty="0"/>
              <a:t>How do services form themselves into a hierarchy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by “auto tree forming” see </a:t>
            </a:r>
            <a:r>
              <a:rPr lang="en-US" dirty="0" smtClean="0"/>
              <a:t>later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CMA based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146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type of service, if any, will be run on the end nodes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There is no service run on the end-nodes</a:t>
            </a:r>
            <a:endParaRPr lang="en-US" dirty="0"/>
          </a:p>
          <a:p>
            <a:r>
              <a:rPr lang="en-US" dirty="0"/>
              <a:t>Will end nodes cache any of the data, and, if so, for how long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No caching required. It is a ULP decision if to cache or not or how to use </a:t>
            </a:r>
            <a:r>
              <a:rPr lang="en-US" dirty="0" err="1" smtClean="0"/>
              <a:t>UnPath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does a client locate the appropriate SA "distribution/caching" service, local or otherwise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redirection for specific SA queries will be negotiated by Kernel module</a:t>
            </a:r>
          </a:p>
          <a:p>
            <a:pPr lvl="1"/>
            <a:r>
              <a:rPr lang="en-US" dirty="0" smtClean="0"/>
              <a:t>Need to code optional PR access in user (</a:t>
            </a:r>
            <a:r>
              <a:rPr lang="en-US" dirty="0" err="1" smtClean="0"/>
              <a:t>librdmacm</a:t>
            </a:r>
            <a:r>
              <a:rPr lang="en-US" dirty="0" smtClean="0"/>
              <a:t>) and Kernel</a:t>
            </a:r>
            <a:endParaRPr lang="en-US" dirty="0"/>
          </a:p>
          <a:p>
            <a:r>
              <a:rPr lang="en-US" dirty="0"/>
              <a:t>What protocol is used between a client and the lowest service in the hierarchy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SA queries</a:t>
            </a:r>
            <a:endParaRPr lang="en-US" dirty="0"/>
          </a:p>
          <a:p>
            <a:r>
              <a:rPr lang="en-US" dirty="0"/>
              <a:t>What protocol is used between the various levels the hierarchy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See distribution layer </a:t>
            </a:r>
            <a:r>
              <a:rPr lang="en-US" dirty="0" smtClean="0"/>
              <a:t>definition</a:t>
            </a:r>
            <a:endParaRPr lang="en-US" dirty="0"/>
          </a:p>
          <a:p>
            <a:r>
              <a:rPr lang="en-US" dirty="0"/>
              <a:t>What protocol is used between the SA and the highest levels in the hierarchy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Highest level is an SM plugin</a:t>
            </a:r>
            <a:endParaRPr lang="en-US" dirty="0"/>
          </a:p>
          <a:p>
            <a:r>
              <a:rPr lang="en-US" dirty="0"/>
              <a:t>How do services form themselves into a hierarchy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by “auto tree forming” see </a:t>
            </a:r>
            <a:r>
              <a:rPr lang="en-US" dirty="0" smtClean="0"/>
              <a:t>later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Redirection based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8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Make the tree close to real topology</a:t>
            </a:r>
          </a:p>
          <a:p>
            <a:r>
              <a:rPr lang="en-US" dirty="0" smtClean="0"/>
              <a:t>Given</a:t>
            </a:r>
          </a:p>
          <a:p>
            <a:pPr lvl="1"/>
            <a:r>
              <a:rPr lang="en-US" dirty="0"/>
              <a:t>Each service is started with specific hierarchy level</a:t>
            </a:r>
          </a:p>
          <a:p>
            <a:pPr lvl="1"/>
            <a:r>
              <a:rPr lang="en-US" dirty="0" smtClean="0"/>
              <a:t>A well known MGID and </a:t>
            </a:r>
            <a:r>
              <a:rPr lang="en-US" dirty="0" err="1" smtClean="0"/>
              <a:t>Q_Key</a:t>
            </a:r>
            <a:r>
              <a:rPr lang="en-US" dirty="0" smtClean="0"/>
              <a:t> all services join that MCG</a:t>
            </a:r>
          </a:p>
          <a:p>
            <a:r>
              <a:rPr lang="en-US" dirty="0" smtClean="0"/>
              <a:t>The master level 0 service (near the master SM)</a:t>
            </a:r>
          </a:p>
          <a:p>
            <a:pPr lvl="1"/>
            <a:r>
              <a:rPr lang="en-US" dirty="0" smtClean="0"/>
              <a:t>Whenever a service “I’m here” is received </a:t>
            </a:r>
          </a:p>
          <a:p>
            <a:pPr lvl="2"/>
            <a:r>
              <a:rPr lang="en-US" dirty="0" smtClean="0"/>
              <a:t>Send the new service the LID/QP of its parent</a:t>
            </a:r>
          </a:p>
          <a:p>
            <a:pPr lvl="2"/>
            <a:r>
              <a:rPr lang="en-US" dirty="0" smtClean="0"/>
              <a:t>Optionally re-balance the tree by sending updates of parent to other services</a:t>
            </a:r>
          </a:p>
          <a:p>
            <a:r>
              <a:rPr lang="en-US" dirty="0" smtClean="0"/>
              <a:t>Any other </a:t>
            </a:r>
            <a:r>
              <a:rPr lang="en-US" dirty="0"/>
              <a:t>s</a:t>
            </a:r>
            <a:r>
              <a:rPr lang="en-US" dirty="0" smtClean="0"/>
              <a:t>ervice </a:t>
            </a:r>
          </a:p>
          <a:p>
            <a:pPr lvl="1"/>
            <a:r>
              <a:rPr lang="en-US" dirty="0"/>
              <a:t>Publish its LID/QP/Level periodically in a message named “I’m here” (until hooked)</a:t>
            </a:r>
          </a:p>
          <a:p>
            <a:pPr lvl="1"/>
            <a:r>
              <a:rPr lang="en-US" dirty="0" smtClean="0"/>
              <a:t>Send “hook-up” message to its designated parent when new “parent” message is received</a:t>
            </a:r>
          </a:p>
          <a:p>
            <a:pPr lvl="1"/>
            <a:r>
              <a:rPr lang="en-US" dirty="0" err="1" smtClean="0"/>
              <a:t>Ack</a:t>
            </a:r>
            <a:r>
              <a:rPr lang="en-US" dirty="0" smtClean="0"/>
              <a:t> any “hook-up” message from its children</a:t>
            </a:r>
          </a:p>
          <a:p>
            <a:r>
              <a:rPr lang="en-US" dirty="0" smtClean="0"/>
              <a:t>Analysis:</a:t>
            </a:r>
          </a:p>
          <a:p>
            <a:pPr lvl="1"/>
            <a:r>
              <a:rPr lang="en-US" dirty="0" smtClean="0"/>
              <a:t>Number of “I’m here” O(</a:t>
            </a:r>
            <a:r>
              <a:rPr lang="en-US" dirty="0" err="1" smtClean="0"/>
              <a:t>Nservices</a:t>
            </a:r>
            <a:r>
              <a:rPr lang="en-US" dirty="0" smtClean="0"/>
              <a:t>) size O(1)</a:t>
            </a:r>
          </a:p>
          <a:p>
            <a:pPr lvl="1"/>
            <a:r>
              <a:rPr lang="en-US" dirty="0" smtClean="0"/>
              <a:t>Number of “parent” O(</a:t>
            </a:r>
            <a:r>
              <a:rPr lang="en-US" dirty="0" err="1" smtClean="0"/>
              <a:t>Nservices</a:t>
            </a:r>
            <a:r>
              <a:rPr lang="en-US" dirty="0" smtClean="0"/>
              <a:t>+?), size O(1)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Tree Forming - 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8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1498600" y="3733281"/>
            <a:ext cx="6635750" cy="72441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Tree Demo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 bwMode="auto">
          <a:xfrm>
            <a:off x="3451604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2651871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89" name="Oval 88"/>
          <p:cNvSpPr/>
          <p:nvPr/>
        </p:nvSpPr>
        <p:spPr bwMode="auto">
          <a:xfrm>
            <a:off x="7428642" y="282470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97" name="Oval 96"/>
          <p:cNvSpPr/>
          <p:nvPr/>
        </p:nvSpPr>
        <p:spPr bwMode="auto">
          <a:xfrm>
            <a:off x="1871804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3439736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3447239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2649125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28" name="Oval 127"/>
          <p:cNvSpPr/>
          <p:nvPr/>
        </p:nvSpPr>
        <p:spPr bwMode="auto">
          <a:xfrm>
            <a:off x="2647506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29" name="Oval 128"/>
          <p:cNvSpPr/>
          <p:nvPr/>
        </p:nvSpPr>
        <p:spPr bwMode="auto">
          <a:xfrm>
            <a:off x="4238153" y="1897282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</a:t>
            </a:r>
          </a:p>
        </p:txBody>
      </p:sp>
      <p:cxnSp>
        <p:nvCxnSpPr>
          <p:cNvPr id="130" name="Straight Connector 129"/>
          <p:cNvCxnSpPr>
            <a:stCxn id="125" idx="4"/>
            <a:endCxn id="126" idx="0"/>
          </p:cNvCxnSpPr>
          <p:nvPr/>
        </p:nvCxnSpPr>
        <p:spPr bwMode="auto">
          <a:xfrm>
            <a:off x="3662974" y="1547787"/>
            <a:ext cx="7503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/>
          <p:cNvCxnSpPr>
            <a:stCxn id="125" idx="5"/>
            <a:endCxn id="129" idx="0"/>
          </p:cNvCxnSpPr>
          <p:nvPr/>
        </p:nvCxnSpPr>
        <p:spPr bwMode="auto">
          <a:xfrm>
            <a:off x="3820827" y="1481945"/>
            <a:ext cx="640564" cy="4153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/>
          <p:cNvCxnSpPr>
            <a:stCxn id="126" idx="1"/>
            <a:endCxn id="127" idx="5"/>
          </p:cNvCxnSpPr>
          <p:nvPr/>
        </p:nvCxnSpPr>
        <p:spPr bwMode="auto">
          <a:xfrm flipH="1" flipV="1">
            <a:off x="3030216" y="1481945"/>
            <a:ext cx="482408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/>
          <p:cNvCxnSpPr>
            <a:stCxn id="125" idx="3"/>
            <a:endCxn id="128" idx="7"/>
          </p:cNvCxnSpPr>
          <p:nvPr/>
        </p:nvCxnSpPr>
        <p:spPr bwMode="auto">
          <a:xfrm flipH="1">
            <a:off x="3028597" y="1481945"/>
            <a:ext cx="476524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>
            <a:stCxn id="137" idx="0"/>
            <a:endCxn id="127" idx="3"/>
          </p:cNvCxnSpPr>
          <p:nvPr/>
        </p:nvCxnSpPr>
        <p:spPr bwMode="auto">
          <a:xfrm flipV="1">
            <a:off x="2090676" y="1481945"/>
            <a:ext cx="623834" cy="4153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>
            <a:stCxn id="127" idx="4"/>
            <a:endCxn id="128" idx="0"/>
          </p:cNvCxnSpPr>
          <p:nvPr/>
        </p:nvCxnSpPr>
        <p:spPr bwMode="auto">
          <a:xfrm flipH="1">
            <a:off x="2870744" y="1547787"/>
            <a:ext cx="1619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/>
          <p:cNvCxnSpPr>
            <a:stCxn id="129" idx="1"/>
            <a:endCxn id="127" idx="6"/>
          </p:cNvCxnSpPr>
          <p:nvPr/>
        </p:nvCxnSpPr>
        <p:spPr bwMode="auto">
          <a:xfrm flipH="1" flipV="1">
            <a:off x="3095601" y="1322988"/>
            <a:ext cx="1207937" cy="6401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Oval 136"/>
          <p:cNvSpPr/>
          <p:nvPr/>
        </p:nvSpPr>
        <p:spPr bwMode="auto">
          <a:xfrm>
            <a:off x="1867438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38" name="Straight Connector 137"/>
          <p:cNvCxnSpPr>
            <a:stCxn id="137" idx="7"/>
            <a:endCxn id="125" idx="2"/>
          </p:cNvCxnSpPr>
          <p:nvPr/>
        </p:nvCxnSpPr>
        <p:spPr bwMode="auto">
          <a:xfrm flipV="1">
            <a:off x="2248529" y="1322988"/>
            <a:ext cx="1191207" cy="6401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/>
          <p:cNvCxnSpPr>
            <a:stCxn id="97" idx="0"/>
            <a:endCxn id="137" idx="4"/>
          </p:cNvCxnSpPr>
          <p:nvPr/>
        </p:nvCxnSpPr>
        <p:spPr bwMode="auto">
          <a:xfrm flipH="1" flipV="1">
            <a:off x="2090676" y="2346882"/>
            <a:ext cx="4366" cy="4737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/>
          <p:cNvCxnSpPr>
            <a:stCxn id="97" idx="7"/>
            <a:endCxn id="183" idx="3"/>
          </p:cNvCxnSpPr>
          <p:nvPr/>
        </p:nvCxnSpPr>
        <p:spPr bwMode="auto">
          <a:xfrm flipV="1">
            <a:off x="2252895" y="2281040"/>
            <a:ext cx="2860586" cy="6054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Straight Connector 153"/>
          <p:cNvCxnSpPr>
            <a:stCxn id="88" idx="0"/>
            <a:endCxn id="128" idx="4"/>
          </p:cNvCxnSpPr>
          <p:nvPr/>
        </p:nvCxnSpPr>
        <p:spPr bwMode="auto">
          <a:xfrm flipH="1" flipV="1">
            <a:off x="2870744" y="2346882"/>
            <a:ext cx="4366" cy="4737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Straight Connector 154"/>
          <p:cNvCxnSpPr>
            <a:stCxn id="88" idx="7"/>
            <a:endCxn id="149" idx="3"/>
          </p:cNvCxnSpPr>
          <p:nvPr/>
        </p:nvCxnSpPr>
        <p:spPr bwMode="auto">
          <a:xfrm flipV="1">
            <a:off x="3032962" y="2281040"/>
            <a:ext cx="2860587" cy="6054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Connector 155"/>
          <p:cNvCxnSpPr>
            <a:stCxn id="89" idx="0"/>
            <a:endCxn id="150" idx="4"/>
          </p:cNvCxnSpPr>
          <p:nvPr/>
        </p:nvCxnSpPr>
        <p:spPr bwMode="auto">
          <a:xfrm flipV="1">
            <a:off x="7651880" y="2346881"/>
            <a:ext cx="1" cy="4778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Straight Connector 156"/>
          <p:cNvCxnSpPr>
            <a:stCxn id="86" idx="7"/>
            <a:endCxn id="122" idx="3"/>
          </p:cNvCxnSpPr>
          <p:nvPr/>
        </p:nvCxnSpPr>
        <p:spPr bwMode="auto">
          <a:xfrm flipV="1">
            <a:off x="3832695" y="2281040"/>
            <a:ext cx="2862916" cy="6054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/>
          <p:cNvCxnSpPr>
            <a:stCxn id="89" idx="1"/>
            <a:endCxn id="129" idx="5"/>
          </p:cNvCxnSpPr>
          <p:nvPr/>
        </p:nvCxnSpPr>
        <p:spPr bwMode="auto">
          <a:xfrm flipH="1" flipV="1">
            <a:off x="4619244" y="2281039"/>
            <a:ext cx="2874783" cy="60950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Straight Connector 165"/>
          <p:cNvCxnSpPr>
            <a:stCxn id="86" idx="0"/>
            <a:endCxn id="126" idx="4"/>
          </p:cNvCxnSpPr>
          <p:nvPr/>
        </p:nvCxnSpPr>
        <p:spPr bwMode="auto">
          <a:xfrm flipH="1" flipV="1">
            <a:off x="3670477" y="2346882"/>
            <a:ext cx="4366" cy="4737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2" name="Oval 171"/>
          <p:cNvSpPr/>
          <p:nvPr/>
        </p:nvSpPr>
        <p:spPr bwMode="auto">
          <a:xfrm>
            <a:off x="6630226" y="282282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7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3" name="Oval 172"/>
          <p:cNvSpPr/>
          <p:nvPr/>
        </p:nvSpPr>
        <p:spPr bwMode="auto">
          <a:xfrm>
            <a:off x="5828164" y="282282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174" name="Oval 173"/>
          <p:cNvSpPr/>
          <p:nvPr/>
        </p:nvSpPr>
        <p:spPr bwMode="auto">
          <a:xfrm>
            <a:off x="5048096" y="282282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5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75" name="Straight Connector 174"/>
          <p:cNvCxnSpPr>
            <a:stCxn id="174" idx="0"/>
            <a:endCxn id="183" idx="4"/>
          </p:cNvCxnSpPr>
          <p:nvPr/>
        </p:nvCxnSpPr>
        <p:spPr bwMode="auto">
          <a:xfrm flipV="1">
            <a:off x="5271335" y="2346882"/>
            <a:ext cx="0" cy="4759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/>
          <p:cNvCxnSpPr>
            <a:stCxn id="173" idx="0"/>
            <a:endCxn id="149" idx="4"/>
          </p:cNvCxnSpPr>
          <p:nvPr/>
        </p:nvCxnSpPr>
        <p:spPr bwMode="auto">
          <a:xfrm flipV="1">
            <a:off x="6051402" y="2346882"/>
            <a:ext cx="0" cy="4759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7" name="Straight Connector 176"/>
          <p:cNvCxnSpPr/>
          <p:nvPr/>
        </p:nvCxnSpPr>
        <p:spPr bwMode="auto">
          <a:xfrm flipV="1">
            <a:off x="6821639" y="2344690"/>
            <a:ext cx="0" cy="4759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8" name="Straight Connector 177"/>
          <p:cNvCxnSpPr>
            <a:stCxn id="174" idx="1"/>
            <a:endCxn id="137" idx="5"/>
          </p:cNvCxnSpPr>
          <p:nvPr/>
        </p:nvCxnSpPr>
        <p:spPr bwMode="auto">
          <a:xfrm flipH="1" flipV="1">
            <a:off x="2248529" y="2281040"/>
            <a:ext cx="2864952" cy="6076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1" name="Straight Connector 180"/>
          <p:cNvCxnSpPr>
            <a:stCxn id="173" idx="1"/>
            <a:endCxn id="128" idx="5"/>
          </p:cNvCxnSpPr>
          <p:nvPr/>
        </p:nvCxnSpPr>
        <p:spPr bwMode="auto">
          <a:xfrm flipH="1" flipV="1">
            <a:off x="3028597" y="2281040"/>
            <a:ext cx="2864952" cy="6076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2" name="Straight Connector 181"/>
          <p:cNvCxnSpPr>
            <a:stCxn id="172" idx="1"/>
            <a:endCxn id="126" idx="5"/>
          </p:cNvCxnSpPr>
          <p:nvPr/>
        </p:nvCxnSpPr>
        <p:spPr bwMode="auto">
          <a:xfrm flipH="1" flipV="1">
            <a:off x="3828330" y="2281040"/>
            <a:ext cx="2867281" cy="6076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Oval 120"/>
          <p:cNvSpPr/>
          <p:nvPr/>
        </p:nvSpPr>
        <p:spPr bwMode="auto">
          <a:xfrm>
            <a:off x="6630226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2" name="Oval 121"/>
          <p:cNvSpPr/>
          <p:nvPr/>
        </p:nvSpPr>
        <p:spPr bwMode="auto">
          <a:xfrm>
            <a:off x="6630226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8" name="Oval 147"/>
          <p:cNvSpPr/>
          <p:nvPr/>
        </p:nvSpPr>
        <p:spPr bwMode="auto">
          <a:xfrm>
            <a:off x="5829783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49" name="Oval 148"/>
          <p:cNvSpPr/>
          <p:nvPr/>
        </p:nvSpPr>
        <p:spPr bwMode="auto">
          <a:xfrm>
            <a:off x="5828164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50" name="Oval 149"/>
          <p:cNvSpPr/>
          <p:nvPr/>
        </p:nvSpPr>
        <p:spPr bwMode="auto">
          <a:xfrm>
            <a:off x="7428643" y="1897282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</a:t>
            </a:r>
          </a:p>
        </p:txBody>
      </p:sp>
      <p:cxnSp>
        <p:nvCxnSpPr>
          <p:cNvPr id="152" name="Straight Connector 151"/>
          <p:cNvCxnSpPr>
            <a:stCxn id="121" idx="4"/>
            <a:endCxn id="122" idx="0"/>
          </p:cNvCxnSpPr>
          <p:nvPr/>
        </p:nvCxnSpPr>
        <p:spPr bwMode="auto">
          <a:xfrm>
            <a:off x="6853464" y="1547787"/>
            <a:ext cx="0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/>
          <p:cNvCxnSpPr>
            <a:stCxn id="121" idx="5"/>
            <a:endCxn id="150" idx="0"/>
          </p:cNvCxnSpPr>
          <p:nvPr/>
        </p:nvCxnSpPr>
        <p:spPr bwMode="auto">
          <a:xfrm>
            <a:off x="7011317" y="1481945"/>
            <a:ext cx="640564" cy="4153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Straight Connector 158"/>
          <p:cNvCxnSpPr>
            <a:stCxn id="122" idx="1"/>
            <a:endCxn id="148" idx="5"/>
          </p:cNvCxnSpPr>
          <p:nvPr/>
        </p:nvCxnSpPr>
        <p:spPr bwMode="auto">
          <a:xfrm flipH="1" flipV="1">
            <a:off x="6210874" y="1481945"/>
            <a:ext cx="484737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Connector 159"/>
          <p:cNvCxnSpPr>
            <a:stCxn id="121" idx="3"/>
            <a:endCxn id="149" idx="7"/>
          </p:cNvCxnSpPr>
          <p:nvPr/>
        </p:nvCxnSpPr>
        <p:spPr bwMode="auto">
          <a:xfrm flipH="1">
            <a:off x="6209255" y="1481945"/>
            <a:ext cx="486356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/>
          <p:cNvCxnSpPr>
            <a:stCxn id="183" idx="0"/>
            <a:endCxn id="148" idx="3"/>
          </p:cNvCxnSpPr>
          <p:nvPr/>
        </p:nvCxnSpPr>
        <p:spPr bwMode="auto">
          <a:xfrm flipV="1">
            <a:off x="5271334" y="1481945"/>
            <a:ext cx="623834" cy="4153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9" name="Straight Connector 178"/>
          <p:cNvCxnSpPr>
            <a:stCxn id="148" idx="4"/>
            <a:endCxn id="149" idx="0"/>
          </p:cNvCxnSpPr>
          <p:nvPr/>
        </p:nvCxnSpPr>
        <p:spPr bwMode="auto">
          <a:xfrm flipH="1">
            <a:off x="6051402" y="1547787"/>
            <a:ext cx="1619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0" name="Straight Connector 179"/>
          <p:cNvCxnSpPr>
            <a:stCxn id="150" idx="1"/>
            <a:endCxn id="148" idx="6"/>
          </p:cNvCxnSpPr>
          <p:nvPr/>
        </p:nvCxnSpPr>
        <p:spPr bwMode="auto">
          <a:xfrm flipH="1" flipV="1">
            <a:off x="6276259" y="1322988"/>
            <a:ext cx="1217769" cy="6401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3" name="Oval 182"/>
          <p:cNvSpPr/>
          <p:nvPr/>
        </p:nvSpPr>
        <p:spPr bwMode="auto">
          <a:xfrm>
            <a:off x="5048096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84" name="Straight Connector 183"/>
          <p:cNvCxnSpPr>
            <a:stCxn id="183" idx="7"/>
            <a:endCxn id="121" idx="2"/>
          </p:cNvCxnSpPr>
          <p:nvPr/>
        </p:nvCxnSpPr>
        <p:spPr bwMode="auto">
          <a:xfrm flipV="1">
            <a:off x="5429187" y="1322988"/>
            <a:ext cx="1201039" cy="6401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5" name="Oval 184"/>
          <p:cNvSpPr/>
          <p:nvPr/>
        </p:nvSpPr>
        <p:spPr bwMode="auto">
          <a:xfrm>
            <a:off x="4238153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</a:t>
            </a:r>
          </a:p>
        </p:txBody>
      </p:sp>
      <p:cxnSp>
        <p:nvCxnSpPr>
          <p:cNvPr id="186" name="Straight Connector 185"/>
          <p:cNvCxnSpPr>
            <a:stCxn id="185" idx="0"/>
            <a:endCxn id="129" idx="4"/>
          </p:cNvCxnSpPr>
          <p:nvPr/>
        </p:nvCxnSpPr>
        <p:spPr bwMode="auto">
          <a:xfrm flipV="1">
            <a:off x="4461391" y="2346881"/>
            <a:ext cx="0" cy="47374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7" name="Straight Connector 186"/>
          <p:cNvCxnSpPr>
            <a:stCxn id="185" idx="7"/>
            <a:endCxn id="150" idx="3"/>
          </p:cNvCxnSpPr>
          <p:nvPr/>
        </p:nvCxnSpPr>
        <p:spPr bwMode="auto">
          <a:xfrm flipV="1">
            <a:off x="4619244" y="2281039"/>
            <a:ext cx="2874784" cy="6054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9" name="Rounded Rectangle 278"/>
          <p:cNvSpPr/>
          <p:nvPr/>
        </p:nvSpPr>
        <p:spPr bwMode="auto">
          <a:xfrm>
            <a:off x="1714580" y="6429219"/>
            <a:ext cx="191087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cxnSp>
        <p:nvCxnSpPr>
          <p:cNvPr id="203" name="Straight Connector 202"/>
          <p:cNvCxnSpPr>
            <a:stCxn id="97" idx="4"/>
            <a:endCxn id="188" idx="0"/>
          </p:cNvCxnSpPr>
          <p:nvPr/>
        </p:nvCxnSpPr>
        <p:spPr bwMode="auto">
          <a:xfrm flipH="1">
            <a:off x="1797634" y="3270227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4" name="Straight Connector 203"/>
          <p:cNvCxnSpPr>
            <a:stCxn id="97" idx="4"/>
            <a:endCxn id="168" idx="0"/>
          </p:cNvCxnSpPr>
          <p:nvPr/>
        </p:nvCxnSpPr>
        <p:spPr bwMode="auto">
          <a:xfrm flipH="1">
            <a:off x="2001209" y="3270227"/>
            <a:ext cx="93833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5" name="Straight Connector 204"/>
          <p:cNvCxnSpPr>
            <a:stCxn id="97" idx="4"/>
            <a:endCxn id="190" idx="0"/>
          </p:cNvCxnSpPr>
          <p:nvPr/>
        </p:nvCxnSpPr>
        <p:spPr bwMode="auto">
          <a:xfrm>
            <a:off x="2095042" y="3270227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Connector 205"/>
          <p:cNvCxnSpPr>
            <a:stCxn id="97" idx="4"/>
            <a:endCxn id="189" idx="0"/>
          </p:cNvCxnSpPr>
          <p:nvPr/>
        </p:nvCxnSpPr>
        <p:spPr bwMode="auto">
          <a:xfrm>
            <a:off x="2095042" y="3270227"/>
            <a:ext cx="301126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/>
          <p:cNvCxnSpPr>
            <a:endCxn id="170" idx="0"/>
          </p:cNvCxnSpPr>
          <p:nvPr/>
        </p:nvCxnSpPr>
        <p:spPr bwMode="auto">
          <a:xfrm flipH="1">
            <a:off x="2579436" y="3270227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/>
          <p:cNvCxnSpPr>
            <a:endCxn id="167" idx="0"/>
          </p:cNvCxnSpPr>
          <p:nvPr/>
        </p:nvCxnSpPr>
        <p:spPr bwMode="auto">
          <a:xfrm flipH="1">
            <a:off x="2783011" y="3270227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0" name="Straight Connector 249"/>
          <p:cNvCxnSpPr>
            <a:endCxn id="237" idx="0"/>
          </p:cNvCxnSpPr>
          <p:nvPr/>
        </p:nvCxnSpPr>
        <p:spPr bwMode="auto">
          <a:xfrm>
            <a:off x="2876844" y="3270227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1" name="Straight Connector 250"/>
          <p:cNvCxnSpPr>
            <a:stCxn id="88" idx="4"/>
            <a:endCxn id="171" idx="0"/>
          </p:cNvCxnSpPr>
          <p:nvPr/>
        </p:nvCxnSpPr>
        <p:spPr bwMode="auto">
          <a:xfrm>
            <a:off x="2875109" y="3270227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9" name="Straight Connector 258"/>
          <p:cNvCxnSpPr>
            <a:endCxn id="265" idx="0"/>
          </p:cNvCxnSpPr>
          <p:nvPr/>
        </p:nvCxnSpPr>
        <p:spPr bwMode="auto">
          <a:xfrm flipH="1">
            <a:off x="3375576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0" name="Straight Connector 259"/>
          <p:cNvCxnSpPr>
            <a:endCxn id="264" idx="0"/>
          </p:cNvCxnSpPr>
          <p:nvPr/>
        </p:nvCxnSpPr>
        <p:spPr bwMode="auto">
          <a:xfrm flipH="1">
            <a:off x="3579151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2" name="Straight Connector 261"/>
          <p:cNvCxnSpPr>
            <a:endCxn id="267" idx="0"/>
          </p:cNvCxnSpPr>
          <p:nvPr/>
        </p:nvCxnSpPr>
        <p:spPr bwMode="auto">
          <a:xfrm>
            <a:off x="3672984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3" name="Straight Connector 262"/>
          <p:cNvCxnSpPr>
            <a:endCxn id="266" idx="0"/>
          </p:cNvCxnSpPr>
          <p:nvPr/>
        </p:nvCxnSpPr>
        <p:spPr bwMode="auto">
          <a:xfrm>
            <a:off x="3671249" y="3274808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9" name="Straight Connector 268"/>
          <p:cNvCxnSpPr>
            <a:endCxn id="281" idx="0"/>
          </p:cNvCxnSpPr>
          <p:nvPr/>
        </p:nvCxnSpPr>
        <p:spPr bwMode="auto">
          <a:xfrm flipH="1">
            <a:off x="4169843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0" name="Straight Connector 269"/>
          <p:cNvCxnSpPr>
            <a:endCxn id="278" idx="0"/>
          </p:cNvCxnSpPr>
          <p:nvPr/>
        </p:nvCxnSpPr>
        <p:spPr bwMode="auto">
          <a:xfrm flipH="1">
            <a:off x="4373418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6" name="Straight Connector 275"/>
          <p:cNvCxnSpPr>
            <a:endCxn id="283" idx="0"/>
          </p:cNvCxnSpPr>
          <p:nvPr/>
        </p:nvCxnSpPr>
        <p:spPr bwMode="auto">
          <a:xfrm>
            <a:off x="4467251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7" name="Straight Connector 276"/>
          <p:cNvCxnSpPr>
            <a:endCxn id="282" idx="0"/>
          </p:cNvCxnSpPr>
          <p:nvPr/>
        </p:nvCxnSpPr>
        <p:spPr bwMode="auto">
          <a:xfrm>
            <a:off x="4465516" y="3274808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6" name="Straight Connector 285"/>
          <p:cNvCxnSpPr>
            <a:endCxn id="325" idx="0"/>
          </p:cNvCxnSpPr>
          <p:nvPr/>
        </p:nvCxnSpPr>
        <p:spPr bwMode="auto">
          <a:xfrm flipH="1">
            <a:off x="4977032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7" name="Straight Connector 286"/>
          <p:cNvCxnSpPr>
            <a:endCxn id="324" idx="0"/>
          </p:cNvCxnSpPr>
          <p:nvPr/>
        </p:nvCxnSpPr>
        <p:spPr bwMode="auto">
          <a:xfrm flipH="1">
            <a:off x="5180607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9" name="Straight Connector 288"/>
          <p:cNvCxnSpPr>
            <a:endCxn id="327" idx="0"/>
          </p:cNvCxnSpPr>
          <p:nvPr/>
        </p:nvCxnSpPr>
        <p:spPr bwMode="auto">
          <a:xfrm>
            <a:off x="5274440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0" name="Straight Connector 289"/>
          <p:cNvCxnSpPr>
            <a:endCxn id="326" idx="0"/>
          </p:cNvCxnSpPr>
          <p:nvPr/>
        </p:nvCxnSpPr>
        <p:spPr bwMode="auto">
          <a:xfrm>
            <a:off x="5274440" y="3274808"/>
            <a:ext cx="301126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5" name="Straight Connector 314"/>
          <p:cNvCxnSpPr>
            <a:endCxn id="321" idx="0"/>
          </p:cNvCxnSpPr>
          <p:nvPr/>
        </p:nvCxnSpPr>
        <p:spPr bwMode="auto">
          <a:xfrm flipH="1">
            <a:off x="5758834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6" name="Straight Connector 315"/>
          <p:cNvCxnSpPr>
            <a:endCxn id="320" idx="0"/>
          </p:cNvCxnSpPr>
          <p:nvPr/>
        </p:nvCxnSpPr>
        <p:spPr bwMode="auto">
          <a:xfrm flipH="1">
            <a:off x="5962409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8" name="Straight Connector 317"/>
          <p:cNvCxnSpPr>
            <a:endCxn id="323" idx="0"/>
          </p:cNvCxnSpPr>
          <p:nvPr/>
        </p:nvCxnSpPr>
        <p:spPr bwMode="auto">
          <a:xfrm>
            <a:off x="6056242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9" name="Straight Connector 318"/>
          <p:cNvCxnSpPr>
            <a:endCxn id="322" idx="0"/>
          </p:cNvCxnSpPr>
          <p:nvPr/>
        </p:nvCxnSpPr>
        <p:spPr bwMode="auto">
          <a:xfrm>
            <a:off x="6054507" y="3274808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5" name="Straight Connector 304"/>
          <p:cNvCxnSpPr>
            <a:endCxn id="312" idx="0"/>
          </p:cNvCxnSpPr>
          <p:nvPr/>
        </p:nvCxnSpPr>
        <p:spPr bwMode="auto">
          <a:xfrm flipH="1">
            <a:off x="6554974" y="3279389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6" name="Straight Connector 305"/>
          <p:cNvCxnSpPr>
            <a:endCxn id="311" idx="0"/>
          </p:cNvCxnSpPr>
          <p:nvPr/>
        </p:nvCxnSpPr>
        <p:spPr bwMode="auto">
          <a:xfrm flipH="1">
            <a:off x="6758549" y="3279389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9" name="Straight Connector 308"/>
          <p:cNvCxnSpPr>
            <a:endCxn id="314" idx="0"/>
          </p:cNvCxnSpPr>
          <p:nvPr/>
        </p:nvCxnSpPr>
        <p:spPr bwMode="auto">
          <a:xfrm>
            <a:off x="6852382" y="3279389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0" name="Straight Connector 309"/>
          <p:cNvCxnSpPr>
            <a:endCxn id="313" idx="0"/>
          </p:cNvCxnSpPr>
          <p:nvPr/>
        </p:nvCxnSpPr>
        <p:spPr bwMode="auto">
          <a:xfrm>
            <a:off x="6850647" y="3279389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5" name="Straight Connector 294"/>
          <p:cNvCxnSpPr>
            <a:endCxn id="302" idx="0"/>
          </p:cNvCxnSpPr>
          <p:nvPr/>
        </p:nvCxnSpPr>
        <p:spPr bwMode="auto">
          <a:xfrm flipH="1">
            <a:off x="7349241" y="3279389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6" name="Straight Connector 295"/>
          <p:cNvCxnSpPr>
            <a:endCxn id="301" idx="0"/>
          </p:cNvCxnSpPr>
          <p:nvPr/>
        </p:nvCxnSpPr>
        <p:spPr bwMode="auto">
          <a:xfrm flipH="1">
            <a:off x="7552816" y="3279389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5" name="Group 64"/>
          <p:cNvGrpSpPr/>
          <p:nvPr/>
        </p:nvGrpSpPr>
        <p:grpSpPr>
          <a:xfrm>
            <a:off x="1702090" y="3495384"/>
            <a:ext cx="6341228" cy="211938"/>
            <a:chOff x="1702090" y="3495384"/>
            <a:chExt cx="6341228" cy="211938"/>
          </a:xfrm>
        </p:grpSpPr>
        <p:sp>
          <p:nvSpPr>
            <p:cNvPr id="168" name="Rounded Rectangle 167"/>
            <p:cNvSpPr/>
            <p:nvPr/>
          </p:nvSpPr>
          <p:spPr bwMode="auto">
            <a:xfrm>
              <a:off x="1905666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8" name="Rounded Rectangle 187"/>
            <p:cNvSpPr/>
            <p:nvPr/>
          </p:nvSpPr>
          <p:spPr bwMode="auto">
            <a:xfrm>
              <a:off x="1702090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9" name="Rounded Rectangle 188"/>
            <p:cNvSpPr/>
            <p:nvPr/>
          </p:nvSpPr>
          <p:spPr bwMode="auto">
            <a:xfrm>
              <a:off x="2300625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4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0" name="Rounded Rectangle 189"/>
            <p:cNvSpPr/>
            <p:nvPr/>
          </p:nvSpPr>
          <p:spPr bwMode="auto">
            <a:xfrm>
              <a:off x="2102266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3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67" name="Rounded Rectangle 166"/>
            <p:cNvSpPr/>
            <p:nvPr/>
          </p:nvSpPr>
          <p:spPr bwMode="auto">
            <a:xfrm>
              <a:off x="2687468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6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0" name="Rounded Rectangle 169"/>
            <p:cNvSpPr/>
            <p:nvPr/>
          </p:nvSpPr>
          <p:spPr bwMode="auto">
            <a:xfrm>
              <a:off x="2483892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5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1" name="Rounded Rectangle 170"/>
            <p:cNvSpPr/>
            <p:nvPr/>
          </p:nvSpPr>
          <p:spPr bwMode="auto">
            <a:xfrm>
              <a:off x="3082427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8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37" name="Rounded Rectangle 236"/>
            <p:cNvSpPr/>
            <p:nvPr/>
          </p:nvSpPr>
          <p:spPr bwMode="auto">
            <a:xfrm>
              <a:off x="2884068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7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4" name="Rounded Rectangle 263"/>
            <p:cNvSpPr/>
            <p:nvPr/>
          </p:nvSpPr>
          <p:spPr bwMode="auto">
            <a:xfrm>
              <a:off x="3483608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10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5" name="Rounded Rectangle 264"/>
            <p:cNvSpPr/>
            <p:nvPr/>
          </p:nvSpPr>
          <p:spPr bwMode="auto">
            <a:xfrm>
              <a:off x="3280032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9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6" name="Rounded Rectangle 265"/>
            <p:cNvSpPr/>
            <p:nvPr/>
          </p:nvSpPr>
          <p:spPr bwMode="auto">
            <a:xfrm>
              <a:off x="3878567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7" name="Rounded Rectangle 266"/>
            <p:cNvSpPr/>
            <p:nvPr/>
          </p:nvSpPr>
          <p:spPr bwMode="auto">
            <a:xfrm>
              <a:off x="3680208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78" name="Rounded Rectangle 277"/>
            <p:cNvSpPr/>
            <p:nvPr/>
          </p:nvSpPr>
          <p:spPr bwMode="auto">
            <a:xfrm>
              <a:off x="4277875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14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81" name="Rounded Rectangle 280"/>
            <p:cNvSpPr/>
            <p:nvPr/>
          </p:nvSpPr>
          <p:spPr bwMode="auto">
            <a:xfrm>
              <a:off x="4074299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13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82" name="Rounded Rectangle 281"/>
            <p:cNvSpPr/>
            <p:nvPr/>
          </p:nvSpPr>
          <p:spPr bwMode="auto">
            <a:xfrm>
              <a:off x="4672834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16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83" name="Rounded Rectangle 282"/>
            <p:cNvSpPr/>
            <p:nvPr/>
          </p:nvSpPr>
          <p:spPr bwMode="auto">
            <a:xfrm>
              <a:off x="4474475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15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4" name="Rounded Rectangle 323"/>
            <p:cNvSpPr/>
            <p:nvPr/>
          </p:nvSpPr>
          <p:spPr bwMode="auto">
            <a:xfrm>
              <a:off x="5085064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18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5" name="Rounded Rectangle 324"/>
            <p:cNvSpPr/>
            <p:nvPr/>
          </p:nvSpPr>
          <p:spPr bwMode="auto">
            <a:xfrm>
              <a:off x="4881488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17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6" name="Rounded Rectangle 325"/>
            <p:cNvSpPr/>
            <p:nvPr/>
          </p:nvSpPr>
          <p:spPr bwMode="auto">
            <a:xfrm>
              <a:off x="5480023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20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7" name="Rounded Rectangle 326"/>
            <p:cNvSpPr/>
            <p:nvPr/>
          </p:nvSpPr>
          <p:spPr bwMode="auto">
            <a:xfrm>
              <a:off x="5281664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19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0" name="Rounded Rectangle 319"/>
            <p:cNvSpPr/>
            <p:nvPr/>
          </p:nvSpPr>
          <p:spPr bwMode="auto">
            <a:xfrm>
              <a:off x="5866866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1" name="Rounded Rectangle 320"/>
            <p:cNvSpPr/>
            <p:nvPr/>
          </p:nvSpPr>
          <p:spPr bwMode="auto">
            <a:xfrm>
              <a:off x="5663290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2" name="Rounded Rectangle 321"/>
            <p:cNvSpPr/>
            <p:nvPr/>
          </p:nvSpPr>
          <p:spPr bwMode="auto">
            <a:xfrm>
              <a:off x="6261825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24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3" name="Rounded Rectangle 322"/>
            <p:cNvSpPr/>
            <p:nvPr/>
          </p:nvSpPr>
          <p:spPr bwMode="auto">
            <a:xfrm>
              <a:off x="6063466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23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1" name="Rounded Rectangle 310"/>
            <p:cNvSpPr/>
            <p:nvPr/>
          </p:nvSpPr>
          <p:spPr bwMode="auto">
            <a:xfrm>
              <a:off x="6663006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26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2" name="Rounded Rectangle 311"/>
            <p:cNvSpPr/>
            <p:nvPr/>
          </p:nvSpPr>
          <p:spPr bwMode="auto">
            <a:xfrm>
              <a:off x="6459430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25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3" name="Rounded Rectangle 312"/>
            <p:cNvSpPr/>
            <p:nvPr/>
          </p:nvSpPr>
          <p:spPr bwMode="auto">
            <a:xfrm>
              <a:off x="7057965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28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4" name="Rounded Rectangle 313"/>
            <p:cNvSpPr/>
            <p:nvPr/>
          </p:nvSpPr>
          <p:spPr bwMode="auto">
            <a:xfrm>
              <a:off x="6859606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27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01" name="Rounded Rectangle 300"/>
            <p:cNvSpPr/>
            <p:nvPr/>
          </p:nvSpPr>
          <p:spPr bwMode="auto">
            <a:xfrm>
              <a:off x="7457273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30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02" name="Rounded Rectangle 301"/>
            <p:cNvSpPr/>
            <p:nvPr/>
          </p:nvSpPr>
          <p:spPr bwMode="auto">
            <a:xfrm>
              <a:off x="7253697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29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03" name="Rounded Rectangle 302"/>
            <p:cNvSpPr/>
            <p:nvPr/>
          </p:nvSpPr>
          <p:spPr bwMode="auto">
            <a:xfrm>
              <a:off x="7852232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32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04" name="Rounded Rectangle 303"/>
            <p:cNvSpPr/>
            <p:nvPr/>
          </p:nvSpPr>
          <p:spPr bwMode="auto">
            <a:xfrm>
              <a:off x="7653873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31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cxnSp>
        <p:nvCxnSpPr>
          <p:cNvPr id="298" name="Straight Connector 297"/>
          <p:cNvCxnSpPr>
            <a:endCxn id="304" idx="0"/>
          </p:cNvCxnSpPr>
          <p:nvPr/>
        </p:nvCxnSpPr>
        <p:spPr bwMode="auto">
          <a:xfrm>
            <a:off x="7646649" y="3279389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9" name="Straight Connector 298"/>
          <p:cNvCxnSpPr>
            <a:endCxn id="303" idx="0"/>
          </p:cNvCxnSpPr>
          <p:nvPr/>
        </p:nvCxnSpPr>
        <p:spPr bwMode="auto">
          <a:xfrm>
            <a:off x="7644914" y="3279389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8" name="Rounded Rectangle 327"/>
          <p:cNvSpPr/>
          <p:nvPr/>
        </p:nvSpPr>
        <p:spPr bwMode="auto">
          <a:xfrm>
            <a:off x="3280032" y="3745981"/>
            <a:ext cx="189377" cy="1419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330" name="Rounded Rectangle 329"/>
          <p:cNvSpPr/>
          <p:nvPr/>
        </p:nvSpPr>
        <p:spPr bwMode="auto">
          <a:xfrm>
            <a:off x="2496054" y="3887939"/>
            <a:ext cx="1755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2" name="Rounded Rectangle 331"/>
          <p:cNvSpPr/>
          <p:nvPr/>
        </p:nvSpPr>
        <p:spPr bwMode="auto">
          <a:xfrm>
            <a:off x="4067287" y="3887938"/>
            <a:ext cx="196174" cy="14551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3" name="Rounded Rectangle 332"/>
          <p:cNvSpPr/>
          <p:nvPr/>
        </p:nvSpPr>
        <p:spPr bwMode="auto">
          <a:xfrm>
            <a:off x="1905667" y="4040781"/>
            <a:ext cx="174914" cy="13212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4" name="Rounded Rectangle 333"/>
          <p:cNvSpPr/>
          <p:nvPr/>
        </p:nvSpPr>
        <p:spPr bwMode="auto">
          <a:xfrm>
            <a:off x="2496054" y="4040782"/>
            <a:ext cx="1755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5" name="Rounded Rectangle 334"/>
          <p:cNvSpPr/>
          <p:nvPr/>
        </p:nvSpPr>
        <p:spPr bwMode="auto">
          <a:xfrm>
            <a:off x="3471119" y="4040782"/>
            <a:ext cx="203575" cy="1428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6" name="Rounded Rectangle 335"/>
          <p:cNvSpPr/>
          <p:nvPr/>
        </p:nvSpPr>
        <p:spPr bwMode="auto">
          <a:xfrm>
            <a:off x="4881488" y="4040781"/>
            <a:ext cx="191087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7" name="Rounded Rectangle 336"/>
          <p:cNvSpPr/>
          <p:nvPr/>
        </p:nvSpPr>
        <p:spPr bwMode="auto">
          <a:xfrm>
            <a:off x="5671109" y="4040781"/>
            <a:ext cx="183268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8" name="Rounded Rectangle 337"/>
          <p:cNvSpPr/>
          <p:nvPr/>
        </p:nvSpPr>
        <p:spPr bwMode="auto">
          <a:xfrm>
            <a:off x="6480142" y="4040781"/>
            <a:ext cx="182863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9" name="Rounded Rectangle 338"/>
          <p:cNvSpPr/>
          <p:nvPr/>
        </p:nvSpPr>
        <p:spPr bwMode="auto">
          <a:xfrm>
            <a:off x="7258451" y="4040781"/>
            <a:ext cx="186333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0" name="Rounded Rectangle 339"/>
          <p:cNvSpPr/>
          <p:nvPr/>
        </p:nvSpPr>
        <p:spPr bwMode="auto">
          <a:xfrm>
            <a:off x="4067287" y="4040782"/>
            <a:ext cx="1980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1" name="Rounded Rectangle 340"/>
          <p:cNvSpPr/>
          <p:nvPr/>
        </p:nvSpPr>
        <p:spPr bwMode="auto">
          <a:xfrm>
            <a:off x="1905666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1702090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300625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4" name="Rounded Rectangle 343"/>
          <p:cNvSpPr/>
          <p:nvPr/>
        </p:nvSpPr>
        <p:spPr bwMode="auto">
          <a:xfrm>
            <a:off x="2102266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5" name="Rounded Rectangle 344"/>
          <p:cNvSpPr/>
          <p:nvPr/>
        </p:nvSpPr>
        <p:spPr bwMode="auto">
          <a:xfrm>
            <a:off x="2687468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6" name="Rounded Rectangle 345"/>
          <p:cNvSpPr/>
          <p:nvPr/>
        </p:nvSpPr>
        <p:spPr bwMode="auto">
          <a:xfrm>
            <a:off x="2483892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7" name="Rounded Rectangle 346"/>
          <p:cNvSpPr/>
          <p:nvPr/>
        </p:nvSpPr>
        <p:spPr bwMode="auto">
          <a:xfrm>
            <a:off x="3082427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8" name="Rounded Rectangle 347"/>
          <p:cNvSpPr/>
          <p:nvPr/>
        </p:nvSpPr>
        <p:spPr bwMode="auto">
          <a:xfrm>
            <a:off x="2884068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9" name="Rounded Rectangle 348"/>
          <p:cNvSpPr/>
          <p:nvPr/>
        </p:nvSpPr>
        <p:spPr bwMode="auto">
          <a:xfrm>
            <a:off x="3483608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0" name="Rounded Rectangle 349"/>
          <p:cNvSpPr/>
          <p:nvPr/>
        </p:nvSpPr>
        <p:spPr bwMode="auto">
          <a:xfrm>
            <a:off x="3280032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1" name="Rounded Rectangle 350"/>
          <p:cNvSpPr/>
          <p:nvPr/>
        </p:nvSpPr>
        <p:spPr bwMode="auto">
          <a:xfrm>
            <a:off x="3878567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2" name="Rounded Rectangle 351"/>
          <p:cNvSpPr/>
          <p:nvPr/>
        </p:nvSpPr>
        <p:spPr bwMode="auto">
          <a:xfrm>
            <a:off x="3680208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3" name="Rounded Rectangle 352"/>
          <p:cNvSpPr/>
          <p:nvPr/>
        </p:nvSpPr>
        <p:spPr bwMode="auto">
          <a:xfrm>
            <a:off x="4277875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4" name="Rounded Rectangle 353"/>
          <p:cNvSpPr/>
          <p:nvPr/>
        </p:nvSpPr>
        <p:spPr bwMode="auto">
          <a:xfrm>
            <a:off x="4074299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5" name="Rounded Rectangle 354"/>
          <p:cNvSpPr/>
          <p:nvPr/>
        </p:nvSpPr>
        <p:spPr bwMode="auto">
          <a:xfrm>
            <a:off x="4672834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6" name="Rounded Rectangle 355"/>
          <p:cNvSpPr/>
          <p:nvPr/>
        </p:nvSpPr>
        <p:spPr bwMode="auto">
          <a:xfrm>
            <a:off x="4474475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7" name="Rounded Rectangle 356"/>
          <p:cNvSpPr/>
          <p:nvPr/>
        </p:nvSpPr>
        <p:spPr bwMode="auto">
          <a:xfrm>
            <a:off x="5085064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8" name="Rounded Rectangle 357"/>
          <p:cNvSpPr/>
          <p:nvPr/>
        </p:nvSpPr>
        <p:spPr bwMode="auto">
          <a:xfrm>
            <a:off x="4881488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9" name="Rounded Rectangle 358"/>
          <p:cNvSpPr/>
          <p:nvPr/>
        </p:nvSpPr>
        <p:spPr bwMode="auto">
          <a:xfrm>
            <a:off x="5480023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0" name="Rounded Rectangle 359"/>
          <p:cNvSpPr/>
          <p:nvPr/>
        </p:nvSpPr>
        <p:spPr bwMode="auto">
          <a:xfrm>
            <a:off x="5281664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1" name="Rounded Rectangle 360"/>
          <p:cNvSpPr/>
          <p:nvPr/>
        </p:nvSpPr>
        <p:spPr bwMode="auto">
          <a:xfrm>
            <a:off x="5866866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2" name="Rounded Rectangle 361"/>
          <p:cNvSpPr/>
          <p:nvPr/>
        </p:nvSpPr>
        <p:spPr bwMode="auto">
          <a:xfrm>
            <a:off x="5663290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3" name="Rounded Rectangle 362"/>
          <p:cNvSpPr/>
          <p:nvPr/>
        </p:nvSpPr>
        <p:spPr bwMode="auto">
          <a:xfrm>
            <a:off x="6261825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4" name="Rounded Rectangle 363"/>
          <p:cNvSpPr/>
          <p:nvPr/>
        </p:nvSpPr>
        <p:spPr bwMode="auto">
          <a:xfrm>
            <a:off x="6063466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5" name="Rounded Rectangle 364"/>
          <p:cNvSpPr/>
          <p:nvPr/>
        </p:nvSpPr>
        <p:spPr bwMode="auto">
          <a:xfrm>
            <a:off x="6663006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6" name="Rounded Rectangle 365"/>
          <p:cNvSpPr/>
          <p:nvPr/>
        </p:nvSpPr>
        <p:spPr bwMode="auto">
          <a:xfrm>
            <a:off x="6459430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7" name="Rounded Rectangle 366"/>
          <p:cNvSpPr/>
          <p:nvPr/>
        </p:nvSpPr>
        <p:spPr bwMode="auto">
          <a:xfrm>
            <a:off x="7057965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8" name="Rounded Rectangle 367"/>
          <p:cNvSpPr/>
          <p:nvPr/>
        </p:nvSpPr>
        <p:spPr bwMode="auto">
          <a:xfrm>
            <a:off x="6859606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9" name="Rounded Rectangle 368"/>
          <p:cNvSpPr/>
          <p:nvPr/>
        </p:nvSpPr>
        <p:spPr bwMode="auto">
          <a:xfrm>
            <a:off x="7457273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0" name="Rounded Rectangle 369"/>
          <p:cNvSpPr/>
          <p:nvPr/>
        </p:nvSpPr>
        <p:spPr bwMode="auto">
          <a:xfrm>
            <a:off x="7253697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1" name="Rounded Rectangle 370"/>
          <p:cNvSpPr/>
          <p:nvPr/>
        </p:nvSpPr>
        <p:spPr bwMode="auto">
          <a:xfrm>
            <a:off x="7852232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2" name="Rounded Rectangle 371"/>
          <p:cNvSpPr/>
          <p:nvPr/>
        </p:nvSpPr>
        <p:spPr bwMode="auto">
          <a:xfrm>
            <a:off x="7653873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0" name="Line Callout 1 (Border and Accent Bar) 69"/>
          <p:cNvSpPr/>
          <p:nvPr/>
        </p:nvSpPr>
        <p:spPr bwMode="auto">
          <a:xfrm flipH="1">
            <a:off x="666750" y="3877418"/>
            <a:ext cx="609600" cy="295483"/>
          </a:xfrm>
          <a:prstGeom prst="accentBorderCallout1">
            <a:avLst>
              <a:gd name="adj1" fmla="val 18750"/>
              <a:gd name="adj2" fmla="val -8333"/>
              <a:gd name="adj3" fmla="val 75247"/>
              <a:gd name="adj4" fmla="val -37292"/>
            </a:avLst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Service Processes</a:t>
            </a:r>
            <a:endParaRPr kumimoji="0" lang="en-US" sz="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8" name="Rounded Rectangle 377"/>
          <p:cNvSpPr/>
          <p:nvPr/>
        </p:nvSpPr>
        <p:spPr bwMode="auto">
          <a:xfrm>
            <a:off x="4058503" y="5749038"/>
            <a:ext cx="196174" cy="14551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0" name="Rounded Rectangle 379"/>
          <p:cNvSpPr/>
          <p:nvPr/>
        </p:nvSpPr>
        <p:spPr bwMode="auto">
          <a:xfrm>
            <a:off x="2487270" y="5152582"/>
            <a:ext cx="1755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3" name="Rounded Rectangle 382"/>
          <p:cNvSpPr/>
          <p:nvPr/>
        </p:nvSpPr>
        <p:spPr bwMode="auto">
          <a:xfrm>
            <a:off x="5662325" y="5152581"/>
            <a:ext cx="183268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8" name="Rounded Rectangle 387"/>
          <p:cNvSpPr/>
          <p:nvPr/>
        </p:nvSpPr>
        <p:spPr bwMode="auto">
          <a:xfrm>
            <a:off x="1693306" y="45669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94" name="Rounded Rectangle 393"/>
          <p:cNvSpPr/>
          <p:nvPr/>
        </p:nvSpPr>
        <p:spPr bwMode="auto">
          <a:xfrm>
            <a:off x="2875284" y="45669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1" name="Rounded Rectangle 400"/>
          <p:cNvSpPr/>
          <p:nvPr/>
        </p:nvSpPr>
        <p:spPr bwMode="auto">
          <a:xfrm>
            <a:off x="4664050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8" name="Rounded Rectangle 407"/>
          <p:cNvSpPr/>
          <p:nvPr/>
        </p:nvSpPr>
        <p:spPr bwMode="auto">
          <a:xfrm>
            <a:off x="5654506" y="45715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9" name="Rounded Rectangle 408"/>
          <p:cNvSpPr/>
          <p:nvPr/>
        </p:nvSpPr>
        <p:spPr bwMode="auto">
          <a:xfrm>
            <a:off x="6253041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9" name="Rounded Rectangle 418"/>
          <p:cNvSpPr/>
          <p:nvPr/>
        </p:nvSpPr>
        <p:spPr bwMode="auto">
          <a:xfrm>
            <a:off x="1694055" y="3755819"/>
            <a:ext cx="191087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cxnSp>
        <p:nvCxnSpPr>
          <p:cNvPr id="92" name="Straight Connector 91"/>
          <p:cNvCxnSpPr/>
          <p:nvPr/>
        </p:nvCxnSpPr>
        <p:spPr bwMode="auto">
          <a:xfrm flipH="1">
            <a:off x="2475108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4" name="Straight Connector 423"/>
          <p:cNvCxnSpPr/>
          <p:nvPr/>
        </p:nvCxnSpPr>
        <p:spPr bwMode="auto">
          <a:xfrm flipH="1">
            <a:off x="3261370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5" name="Straight Connector 424"/>
          <p:cNvCxnSpPr/>
          <p:nvPr/>
        </p:nvCxnSpPr>
        <p:spPr bwMode="auto">
          <a:xfrm flipH="1">
            <a:off x="4054636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6" name="Straight Connector 425"/>
          <p:cNvCxnSpPr/>
          <p:nvPr/>
        </p:nvCxnSpPr>
        <p:spPr bwMode="auto">
          <a:xfrm flipH="1">
            <a:off x="4858234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7" name="Straight Connector 426"/>
          <p:cNvCxnSpPr/>
          <p:nvPr/>
        </p:nvCxnSpPr>
        <p:spPr bwMode="auto">
          <a:xfrm flipH="1">
            <a:off x="5650781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8" name="Straight Connector 427"/>
          <p:cNvCxnSpPr/>
          <p:nvPr/>
        </p:nvCxnSpPr>
        <p:spPr bwMode="auto">
          <a:xfrm flipH="1">
            <a:off x="6443365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9" name="Straight Connector 428"/>
          <p:cNvCxnSpPr/>
          <p:nvPr/>
        </p:nvCxnSpPr>
        <p:spPr bwMode="auto">
          <a:xfrm flipH="1">
            <a:off x="7227212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0" name="Straight Connector 429"/>
          <p:cNvCxnSpPr>
            <a:stCxn id="380" idx="0"/>
            <a:endCxn id="388" idx="2"/>
          </p:cNvCxnSpPr>
          <p:nvPr/>
        </p:nvCxnSpPr>
        <p:spPr bwMode="auto">
          <a:xfrm flipH="1" flipV="1">
            <a:off x="1788850" y="4746820"/>
            <a:ext cx="786220" cy="40576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1" name="Straight Connector 430"/>
          <p:cNvCxnSpPr>
            <a:stCxn id="378" idx="0"/>
            <a:endCxn id="380" idx="2"/>
          </p:cNvCxnSpPr>
          <p:nvPr/>
        </p:nvCxnSpPr>
        <p:spPr bwMode="auto">
          <a:xfrm flipH="1" flipV="1">
            <a:off x="2575070" y="5284702"/>
            <a:ext cx="1581520" cy="4643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19" name="Group 118"/>
          <p:cNvGrpSpPr/>
          <p:nvPr/>
        </p:nvGrpSpPr>
        <p:grpSpPr>
          <a:xfrm>
            <a:off x="1810124" y="4746820"/>
            <a:ext cx="3943835" cy="1682399"/>
            <a:chOff x="1810124" y="4746820"/>
            <a:chExt cx="3943835" cy="1682399"/>
          </a:xfrm>
        </p:grpSpPr>
        <p:cxnSp>
          <p:nvCxnSpPr>
            <p:cNvPr id="73" name="Straight Connector 72"/>
            <p:cNvCxnSpPr>
              <a:stCxn id="279" idx="0"/>
              <a:endCxn id="378" idx="2"/>
            </p:cNvCxnSpPr>
            <p:nvPr/>
          </p:nvCxnSpPr>
          <p:spPr bwMode="auto">
            <a:xfrm flipV="1">
              <a:off x="1810124" y="5894557"/>
              <a:ext cx="2346466" cy="53466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0" name="Straight Connector 419"/>
            <p:cNvCxnSpPr>
              <a:stCxn id="378" idx="3"/>
              <a:endCxn id="383" idx="2"/>
            </p:cNvCxnSpPr>
            <p:nvPr/>
          </p:nvCxnSpPr>
          <p:spPr bwMode="auto">
            <a:xfrm flipV="1">
              <a:off x="4254677" y="5290848"/>
              <a:ext cx="1499282" cy="53095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1" name="Straight Connector 420"/>
            <p:cNvCxnSpPr>
              <a:stCxn id="383" idx="0"/>
              <a:endCxn id="394" idx="2"/>
            </p:cNvCxnSpPr>
            <p:nvPr/>
          </p:nvCxnSpPr>
          <p:spPr bwMode="auto">
            <a:xfrm flipH="1" flipV="1">
              <a:off x="2970828" y="4746820"/>
              <a:ext cx="2783131" cy="40576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2" name="Straight Connector 421"/>
            <p:cNvCxnSpPr>
              <a:stCxn id="383" idx="0"/>
              <a:endCxn id="401" idx="2"/>
            </p:cNvCxnSpPr>
            <p:nvPr/>
          </p:nvCxnSpPr>
          <p:spPr bwMode="auto">
            <a:xfrm flipH="1" flipV="1">
              <a:off x="4759593" y="4751401"/>
              <a:ext cx="994366" cy="4011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23" name="Straight Connector 422"/>
          <p:cNvCxnSpPr>
            <a:stCxn id="383" idx="0"/>
            <a:endCxn id="409" idx="2"/>
          </p:cNvCxnSpPr>
          <p:nvPr/>
        </p:nvCxnSpPr>
        <p:spPr bwMode="auto">
          <a:xfrm flipV="1">
            <a:off x="5753959" y="4751401"/>
            <a:ext cx="594625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6" name="Straight Connector 435"/>
          <p:cNvCxnSpPr>
            <a:stCxn id="383" idx="0"/>
            <a:endCxn id="408" idx="2"/>
          </p:cNvCxnSpPr>
          <p:nvPr/>
        </p:nvCxnSpPr>
        <p:spPr bwMode="auto">
          <a:xfrm flipH="1" flipV="1">
            <a:off x="5750050" y="4751401"/>
            <a:ext cx="3909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1264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" grpId="0" animBg="1"/>
      <p:bldP spid="378" grpId="0" animBg="1"/>
      <p:bldP spid="380" grpId="0" animBg="1"/>
      <p:bldP spid="383" grpId="0" animBg="1"/>
      <p:bldP spid="388" grpId="0" animBg="1"/>
      <p:bldP spid="394" grpId="0" animBg="1"/>
      <p:bldP spid="401" grpId="0" animBg="1"/>
      <p:bldP spid="408" grpId="0" animBg="1"/>
      <p:bldP spid="40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1498600" y="3733281"/>
            <a:ext cx="6635750" cy="72441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Tree Demo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 bwMode="auto">
          <a:xfrm>
            <a:off x="3451604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2651871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89" name="Oval 88"/>
          <p:cNvSpPr/>
          <p:nvPr/>
        </p:nvSpPr>
        <p:spPr bwMode="auto">
          <a:xfrm>
            <a:off x="7428642" y="282470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97" name="Oval 96"/>
          <p:cNvSpPr/>
          <p:nvPr/>
        </p:nvSpPr>
        <p:spPr bwMode="auto">
          <a:xfrm>
            <a:off x="1871804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3439736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3447239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2649125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28" name="Oval 127"/>
          <p:cNvSpPr/>
          <p:nvPr/>
        </p:nvSpPr>
        <p:spPr bwMode="auto">
          <a:xfrm>
            <a:off x="2647506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29" name="Oval 128"/>
          <p:cNvSpPr/>
          <p:nvPr/>
        </p:nvSpPr>
        <p:spPr bwMode="auto">
          <a:xfrm>
            <a:off x="4238153" y="1897282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</a:t>
            </a:r>
          </a:p>
        </p:txBody>
      </p:sp>
      <p:cxnSp>
        <p:nvCxnSpPr>
          <p:cNvPr id="130" name="Straight Connector 129"/>
          <p:cNvCxnSpPr>
            <a:stCxn id="125" idx="4"/>
            <a:endCxn id="126" idx="0"/>
          </p:cNvCxnSpPr>
          <p:nvPr/>
        </p:nvCxnSpPr>
        <p:spPr bwMode="auto">
          <a:xfrm>
            <a:off x="3662974" y="1547787"/>
            <a:ext cx="7503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/>
          <p:cNvCxnSpPr>
            <a:stCxn id="125" idx="5"/>
            <a:endCxn id="129" idx="0"/>
          </p:cNvCxnSpPr>
          <p:nvPr/>
        </p:nvCxnSpPr>
        <p:spPr bwMode="auto">
          <a:xfrm>
            <a:off x="3820827" y="1481945"/>
            <a:ext cx="640564" cy="4153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/>
          <p:cNvCxnSpPr>
            <a:stCxn id="126" idx="1"/>
            <a:endCxn id="127" idx="5"/>
          </p:cNvCxnSpPr>
          <p:nvPr/>
        </p:nvCxnSpPr>
        <p:spPr bwMode="auto">
          <a:xfrm flipH="1" flipV="1">
            <a:off x="3030216" y="1481945"/>
            <a:ext cx="482408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/>
          <p:cNvCxnSpPr>
            <a:stCxn id="125" idx="3"/>
            <a:endCxn id="128" idx="7"/>
          </p:cNvCxnSpPr>
          <p:nvPr/>
        </p:nvCxnSpPr>
        <p:spPr bwMode="auto">
          <a:xfrm flipH="1">
            <a:off x="3028597" y="1481945"/>
            <a:ext cx="476524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>
            <a:stCxn id="137" idx="0"/>
            <a:endCxn id="127" idx="3"/>
          </p:cNvCxnSpPr>
          <p:nvPr/>
        </p:nvCxnSpPr>
        <p:spPr bwMode="auto">
          <a:xfrm flipV="1">
            <a:off x="2090676" y="1481945"/>
            <a:ext cx="623834" cy="4153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>
            <a:stCxn id="127" idx="4"/>
            <a:endCxn id="128" idx="0"/>
          </p:cNvCxnSpPr>
          <p:nvPr/>
        </p:nvCxnSpPr>
        <p:spPr bwMode="auto">
          <a:xfrm flipH="1">
            <a:off x="2870744" y="1547787"/>
            <a:ext cx="1619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/>
          <p:cNvCxnSpPr>
            <a:stCxn id="129" idx="1"/>
            <a:endCxn id="127" idx="6"/>
          </p:cNvCxnSpPr>
          <p:nvPr/>
        </p:nvCxnSpPr>
        <p:spPr bwMode="auto">
          <a:xfrm flipH="1" flipV="1">
            <a:off x="3095601" y="1322988"/>
            <a:ext cx="1207937" cy="6401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Oval 136"/>
          <p:cNvSpPr/>
          <p:nvPr/>
        </p:nvSpPr>
        <p:spPr bwMode="auto">
          <a:xfrm>
            <a:off x="1867438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38" name="Straight Connector 137"/>
          <p:cNvCxnSpPr>
            <a:stCxn id="137" idx="7"/>
            <a:endCxn id="125" idx="2"/>
          </p:cNvCxnSpPr>
          <p:nvPr/>
        </p:nvCxnSpPr>
        <p:spPr bwMode="auto">
          <a:xfrm flipV="1">
            <a:off x="2248529" y="1322988"/>
            <a:ext cx="1191207" cy="6401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/>
          <p:cNvCxnSpPr>
            <a:stCxn id="97" idx="0"/>
            <a:endCxn id="137" idx="4"/>
          </p:cNvCxnSpPr>
          <p:nvPr/>
        </p:nvCxnSpPr>
        <p:spPr bwMode="auto">
          <a:xfrm flipH="1" flipV="1">
            <a:off x="2090676" y="2346882"/>
            <a:ext cx="4366" cy="4737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/>
          <p:cNvCxnSpPr>
            <a:stCxn id="97" idx="7"/>
            <a:endCxn id="183" idx="3"/>
          </p:cNvCxnSpPr>
          <p:nvPr/>
        </p:nvCxnSpPr>
        <p:spPr bwMode="auto">
          <a:xfrm flipV="1">
            <a:off x="2252895" y="2281040"/>
            <a:ext cx="2860586" cy="6054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Straight Connector 153"/>
          <p:cNvCxnSpPr>
            <a:stCxn id="88" idx="0"/>
            <a:endCxn id="128" idx="4"/>
          </p:cNvCxnSpPr>
          <p:nvPr/>
        </p:nvCxnSpPr>
        <p:spPr bwMode="auto">
          <a:xfrm flipH="1" flipV="1">
            <a:off x="2870744" y="2346882"/>
            <a:ext cx="4366" cy="4737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Straight Connector 154"/>
          <p:cNvCxnSpPr>
            <a:stCxn id="88" idx="7"/>
            <a:endCxn id="149" idx="3"/>
          </p:cNvCxnSpPr>
          <p:nvPr/>
        </p:nvCxnSpPr>
        <p:spPr bwMode="auto">
          <a:xfrm flipV="1">
            <a:off x="3032962" y="2281040"/>
            <a:ext cx="2860587" cy="6054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Connector 155"/>
          <p:cNvCxnSpPr>
            <a:stCxn id="89" idx="0"/>
            <a:endCxn id="150" idx="4"/>
          </p:cNvCxnSpPr>
          <p:nvPr/>
        </p:nvCxnSpPr>
        <p:spPr bwMode="auto">
          <a:xfrm flipV="1">
            <a:off x="7651880" y="2346881"/>
            <a:ext cx="1" cy="4778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Straight Connector 156"/>
          <p:cNvCxnSpPr>
            <a:stCxn id="86" idx="7"/>
            <a:endCxn id="122" idx="3"/>
          </p:cNvCxnSpPr>
          <p:nvPr/>
        </p:nvCxnSpPr>
        <p:spPr bwMode="auto">
          <a:xfrm flipV="1">
            <a:off x="3832695" y="2281040"/>
            <a:ext cx="2862916" cy="6054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/>
          <p:cNvCxnSpPr>
            <a:stCxn id="89" idx="1"/>
            <a:endCxn id="129" idx="5"/>
          </p:cNvCxnSpPr>
          <p:nvPr/>
        </p:nvCxnSpPr>
        <p:spPr bwMode="auto">
          <a:xfrm flipH="1" flipV="1">
            <a:off x="4619244" y="2281039"/>
            <a:ext cx="2874783" cy="60950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Straight Connector 165"/>
          <p:cNvCxnSpPr>
            <a:stCxn id="86" idx="0"/>
            <a:endCxn id="126" idx="4"/>
          </p:cNvCxnSpPr>
          <p:nvPr/>
        </p:nvCxnSpPr>
        <p:spPr bwMode="auto">
          <a:xfrm flipH="1" flipV="1">
            <a:off x="3670477" y="2346882"/>
            <a:ext cx="4366" cy="4737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2" name="Oval 171"/>
          <p:cNvSpPr/>
          <p:nvPr/>
        </p:nvSpPr>
        <p:spPr bwMode="auto">
          <a:xfrm>
            <a:off x="6630226" y="282282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7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3" name="Oval 172"/>
          <p:cNvSpPr/>
          <p:nvPr/>
        </p:nvSpPr>
        <p:spPr bwMode="auto">
          <a:xfrm>
            <a:off x="5828164" y="282282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174" name="Oval 173"/>
          <p:cNvSpPr/>
          <p:nvPr/>
        </p:nvSpPr>
        <p:spPr bwMode="auto">
          <a:xfrm>
            <a:off x="5048096" y="282282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5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75" name="Straight Connector 174"/>
          <p:cNvCxnSpPr>
            <a:stCxn id="174" idx="0"/>
            <a:endCxn id="183" idx="4"/>
          </p:cNvCxnSpPr>
          <p:nvPr/>
        </p:nvCxnSpPr>
        <p:spPr bwMode="auto">
          <a:xfrm flipV="1">
            <a:off x="5271335" y="2346882"/>
            <a:ext cx="0" cy="4759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/>
          <p:cNvCxnSpPr>
            <a:stCxn id="173" idx="0"/>
            <a:endCxn id="149" idx="4"/>
          </p:cNvCxnSpPr>
          <p:nvPr/>
        </p:nvCxnSpPr>
        <p:spPr bwMode="auto">
          <a:xfrm flipV="1">
            <a:off x="6051402" y="2346882"/>
            <a:ext cx="0" cy="4759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7" name="Straight Connector 176"/>
          <p:cNvCxnSpPr/>
          <p:nvPr/>
        </p:nvCxnSpPr>
        <p:spPr bwMode="auto">
          <a:xfrm flipV="1">
            <a:off x="6821639" y="2344690"/>
            <a:ext cx="0" cy="4759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8" name="Straight Connector 177"/>
          <p:cNvCxnSpPr>
            <a:stCxn id="174" idx="1"/>
            <a:endCxn id="137" idx="5"/>
          </p:cNvCxnSpPr>
          <p:nvPr/>
        </p:nvCxnSpPr>
        <p:spPr bwMode="auto">
          <a:xfrm flipH="1" flipV="1">
            <a:off x="2248529" y="2281040"/>
            <a:ext cx="2864952" cy="6076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1" name="Straight Connector 180"/>
          <p:cNvCxnSpPr>
            <a:stCxn id="173" idx="1"/>
            <a:endCxn id="128" idx="5"/>
          </p:cNvCxnSpPr>
          <p:nvPr/>
        </p:nvCxnSpPr>
        <p:spPr bwMode="auto">
          <a:xfrm flipH="1" flipV="1">
            <a:off x="3028597" y="2281040"/>
            <a:ext cx="2864952" cy="6076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2" name="Straight Connector 181"/>
          <p:cNvCxnSpPr>
            <a:stCxn id="172" idx="1"/>
            <a:endCxn id="126" idx="5"/>
          </p:cNvCxnSpPr>
          <p:nvPr/>
        </p:nvCxnSpPr>
        <p:spPr bwMode="auto">
          <a:xfrm flipH="1" flipV="1">
            <a:off x="3828330" y="2281040"/>
            <a:ext cx="2867281" cy="6076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Oval 120"/>
          <p:cNvSpPr/>
          <p:nvPr/>
        </p:nvSpPr>
        <p:spPr bwMode="auto">
          <a:xfrm>
            <a:off x="6630226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2" name="Oval 121"/>
          <p:cNvSpPr/>
          <p:nvPr/>
        </p:nvSpPr>
        <p:spPr bwMode="auto">
          <a:xfrm>
            <a:off x="6630226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8" name="Oval 147"/>
          <p:cNvSpPr/>
          <p:nvPr/>
        </p:nvSpPr>
        <p:spPr bwMode="auto">
          <a:xfrm>
            <a:off x="5829783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49" name="Oval 148"/>
          <p:cNvSpPr/>
          <p:nvPr/>
        </p:nvSpPr>
        <p:spPr bwMode="auto">
          <a:xfrm>
            <a:off x="5828164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50" name="Oval 149"/>
          <p:cNvSpPr/>
          <p:nvPr/>
        </p:nvSpPr>
        <p:spPr bwMode="auto">
          <a:xfrm>
            <a:off x="7428643" y="1897282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</a:t>
            </a:r>
          </a:p>
        </p:txBody>
      </p:sp>
      <p:cxnSp>
        <p:nvCxnSpPr>
          <p:cNvPr id="152" name="Straight Connector 151"/>
          <p:cNvCxnSpPr>
            <a:stCxn id="121" idx="4"/>
            <a:endCxn id="122" idx="0"/>
          </p:cNvCxnSpPr>
          <p:nvPr/>
        </p:nvCxnSpPr>
        <p:spPr bwMode="auto">
          <a:xfrm>
            <a:off x="6853464" y="1547787"/>
            <a:ext cx="0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/>
          <p:cNvCxnSpPr>
            <a:stCxn id="121" idx="5"/>
            <a:endCxn id="150" idx="0"/>
          </p:cNvCxnSpPr>
          <p:nvPr/>
        </p:nvCxnSpPr>
        <p:spPr bwMode="auto">
          <a:xfrm>
            <a:off x="7011317" y="1481945"/>
            <a:ext cx="640564" cy="4153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Straight Connector 158"/>
          <p:cNvCxnSpPr>
            <a:stCxn id="122" idx="1"/>
            <a:endCxn id="148" idx="5"/>
          </p:cNvCxnSpPr>
          <p:nvPr/>
        </p:nvCxnSpPr>
        <p:spPr bwMode="auto">
          <a:xfrm flipH="1" flipV="1">
            <a:off x="6210874" y="1481945"/>
            <a:ext cx="484737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Connector 159"/>
          <p:cNvCxnSpPr>
            <a:stCxn id="121" idx="3"/>
            <a:endCxn id="149" idx="7"/>
          </p:cNvCxnSpPr>
          <p:nvPr/>
        </p:nvCxnSpPr>
        <p:spPr bwMode="auto">
          <a:xfrm flipH="1">
            <a:off x="6209255" y="1481945"/>
            <a:ext cx="486356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/>
          <p:cNvCxnSpPr>
            <a:stCxn id="183" idx="0"/>
            <a:endCxn id="148" idx="3"/>
          </p:cNvCxnSpPr>
          <p:nvPr/>
        </p:nvCxnSpPr>
        <p:spPr bwMode="auto">
          <a:xfrm flipV="1">
            <a:off x="5271334" y="1481945"/>
            <a:ext cx="623834" cy="4153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9" name="Straight Connector 178"/>
          <p:cNvCxnSpPr>
            <a:stCxn id="148" idx="4"/>
            <a:endCxn id="149" idx="0"/>
          </p:cNvCxnSpPr>
          <p:nvPr/>
        </p:nvCxnSpPr>
        <p:spPr bwMode="auto">
          <a:xfrm flipH="1">
            <a:off x="6051402" y="1547787"/>
            <a:ext cx="1619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0" name="Straight Connector 179"/>
          <p:cNvCxnSpPr>
            <a:stCxn id="150" idx="1"/>
            <a:endCxn id="148" idx="6"/>
          </p:cNvCxnSpPr>
          <p:nvPr/>
        </p:nvCxnSpPr>
        <p:spPr bwMode="auto">
          <a:xfrm flipH="1" flipV="1">
            <a:off x="6276259" y="1322988"/>
            <a:ext cx="1217769" cy="6401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3" name="Oval 182"/>
          <p:cNvSpPr/>
          <p:nvPr/>
        </p:nvSpPr>
        <p:spPr bwMode="auto">
          <a:xfrm>
            <a:off x="5048096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84" name="Straight Connector 183"/>
          <p:cNvCxnSpPr>
            <a:stCxn id="183" idx="7"/>
            <a:endCxn id="121" idx="2"/>
          </p:cNvCxnSpPr>
          <p:nvPr/>
        </p:nvCxnSpPr>
        <p:spPr bwMode="auto">
          <a:xfrm flipV="1">
            <a:off x="5429187" y="1322988"/>
            <a:ext cx="1201039" cy="6401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5" name="Oval 184"/>
          <p:cNvSpPr/>
          <p:nvPr/>
        </p:nvSpPr>
        <p:spPr bwMode="auto">
          <a:xfrm>
            <a:off x="4238153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</a:t>
            </a:r>
          </a:p>
        </p:txBody>
      </p:sp>
      <p:cxnSp>
        <p:nvCxnSpPr>
          <p:cNvPr id="186" name="Straight Connector 185"/>
          <p:cNvCxnSpPr>
            <a:stCxn id="185" idx="0"/>
            <a:endCxn id="129" idx="4"/>
          </p:cNvCxnSpPr>
          <p:nvPr/>
        </p:nvCxnSpPr>
        <p:spPr bwMode="auto">
          <a:xfrm flipV="1">
            <a:off x="4461391" y="2346881"/>
            <a:ext cx="0" cy="47374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7" name="Straight Connector 186"/>
          <p:cNvCxnSpPr>
            <a:stCxn id="185" idx="7"/>
            <a:endCxn id="150" idx="3"/>
          </p:cNvCxnSpPr>
          <p:nvPr/>
        </p:nvCxnSpPr>
        <p:spPr bwMode="auto">
          <a:xfrm flipV="1">
            <a:off x="4619244" y="2281039"/>
            <a:ext cx="2874784" cy="6054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9" name="Rounded Rectangle 278"/>
          <p:cNvSpPr/>
          <p:nvPr/>
        </p:nvSpPr>
        <p:spPr bwMode="auto">
          <a:xfrm>
            <a:off x="1714580" y="6429219"/>
            <a:ext cx="191087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cxnSp>
        <p:nvCxnSpPr>
          <p:cNvPr id="203" name="Straight Connector 202"/>
          <p:cNvCxnSpPr>
            <a:stCxn id="97" idx="4"/>
            <a:endCxn id="188" idx="0"/>
          </p:cNvCxnSpPr>
          <p:nvPr/>
        </p:nvCxnSpPr>
        <p:spPr bwMode="auto">
          <a:xfrm flipH="1">
            <a:off x="1797634" y="3270227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4" name="Straight Connector 203"/>
          <p:cNvCxnSpPr>
            <a:stCxn id="97" idx="4"/>
            <a:endCxn id="168" idx="0"/>
          </p:cNvCxnSpPr>
          <p:nvPr/>
        </p:nvCxnSpPr>
        <p:spPr bwMode="auto">
          <a:xfrm flipH="1">
            <a:off x="2001209" y="3270227"/>
            <a:ext cx="93833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5" name="Straight Connector 204"/>
          <p:cNvCxnSpPr>
            <a:stCxn id="97" idx="4"/>
            <a:endCxn id="190" idx="0"/>
          </p:cNvCxnSpPr>
          <p:nvPr/>
        </p:nvCxnSpPr>
        <p:spPr bwMode="auto">
          <a:xfrm>
            <a:off x="2095042" y="3270227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Connector 205"/>
          <p:cNvCxnSpPr>
            <a:stCxn id="97" idx="4"/>
            <a:endCxn id="189" idx="0"/>
          </p:cNvCxnSpPr>
          <p:nvPr/>
        </p:nvCxnSpPr>
        <p:spPr bwMode="auto">
          <a:xfrm>
            <a:off x="2095042" y="3270227"/>
            <a:ext cx="301126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/>
          <p:cNvCxnSpPr>
            <a:endCxn id="170" idx="0"/>
          </p:cNvCxnSpPr>
          <p:nvPr/>
        </p:nvCxnSpPr>
        <p:spPr bwMode="auto">
          <a:xfrm flipH="1">
            <a:off x="2579436" y="3270227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/>
          <p:cNvCxnSpPr>
            <a:endCxn id="167" idx="0"/>
          </p:cNvCxnSpPr>
          <p:nvPr/>
        </p:nvCxnSpPr>
        <p:spPr bwMode="auto">
          <a:xfrm flipH="1">
            <a:off x="2783011" y="3270227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0" name="Straight Connector 249"/>
          <p:cNvCxnSpPr>
            <a:endCxn id="237" idx="0"/>
          </p:cNvCxnSpPr>
          <p:nvPr/>
        </p:nvCxnSpPr>
        <p:spPr bwMode="auto">
          <a:xfrm>
            <a:off x="2876844" y="3270227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1" name="Straight Connector 250"/>
          <p:cNvCxnSpPr>
            <a:stCxn id="88" idx="4"/>
            <a:endCxn id="171" idx="0"/>
          </p:cNvCxnSpPr>
          <p:nvPr/>
        </p:nvCxnSpPr>
        <p:spPr bwMode="auto">
          <a:xfrm>
            <a:off x="2875109" y="3270227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9" name="Straight Connector 258"/>
          <p:cNvCxnSpPr>
            <a:endCxn id="265" idx="0"/>
          </p:cNvCxnSpPr>
          <p:nvPr/>
        </p:nvCxnSpPr>
        <p:spPr bwMode="auto">
          <a:xfrm flipH="1">
            <a:off x="3375576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0" name="Straight Connector 259"/>
          <p:cNvCxnSpPr>
            <a:endCxn id="264" idx="0"/>
          </p:cNvCxnSpPr>
          <p:nvPr/>
        </p:nvCxnSpPr>
        <p:spPr bwMode="auto">
          <a:xfrm flipH="1">
            <a:off x="3579151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2" name="Straight Connector 261"/>
          <p:cNvCxnSpPr>
            <a:endCxn id="267" idx="0"/>
          </p:cNvCxnSpPr>
          <p:nvPr/>
        </p:nvCxnSpPr>
        <p:spPr bwMode="auto">
          <a:xfrm>
            <a:off x="3672984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3" name="Straight Connector 262"/>
          <p:cNvCxnSpPr>
            <a:endCxn id="266" idx="0"/>
          </p:cNvCxnSpPr>
          <p:nvPr/>
        </p:nvCxnSpPr>
        <p:spPr bwMode="auto">
          <a:xfrm>
            <a:off x="3671249" y="3274808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9" name="Straight Connector 268"/>
          <p:cNvCxnSpPr>
            <a:endCxn id="281" idx="0"/>
          </p:cNvCxnSpPr>
          <p:nvPr/>
        </p:nvCxnSpPr>
        <p:spPr bwMode="auto">
          <a:xfrm flipH="1">
            <a:off x="4169843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0" name="Straight Connector 269"/>
          <p:cNvCxnSpPr>
            <a:endCxn id="278" idx="0"/>
          </p:cNvCxnSpPr>
          <p:nvPr/>
        </p:nvCxnSpPr>
        <p:spPr bwMode="auto">
          <a:xfrm flipH="1">
            <a:off x="4373418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6" name="Straight Connector 275"/>
          <p:cNvCxnSpPr>
            <a:endCxn id="283" idx="0"/>
          </p:cNvCxnSpPr>
          <p:nvPr/>
        </p:nvCxnSpPr>
        <p:spPr bwMode="auto">
          <a:xfrm>
            <a:off x="4467251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7" name="Straight Connector 276"/>
          <p:cNvCxnSpPr>
            <a:endCxn id="282" idx="0"/>
          </p:cNvCxnSpPr>
          <p:nvPr/>
        </p:nvCxnSpPr>
        <p:spPr bwMode="auto">
          <a:xfrm>
            <a:off x="4465516" y="3274808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6" name="Straight Connector 285"/>
          <p:cNvCxnSpPr>
            <a:endCxn id="325" idx="0"/>
          </p:cNvCxnSpPr>
          <p:nvPr/>
        </p:nvCxnSpPr>
        <p:spPr bwMode="auto">
          <a:xfrm flipH="1">
            <a:off x="4977032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7" name="Straight Connector 286"/>
          <p:cNvCxnSpPr>
            <a:endCxn id="324" idx="0"/>
          </p:cNvCxnSpPr>
          <p:nvPr/>
        </p:nvCxnSpPr>
        <p:spPr bwMode="auto">
          <a:xfrm flipH="1">
            <a:off x="5180607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9" name="Straight Connector 288"/>
          <p:cNvCxnSpPr>
            <a:endCxn id="327" idx="0"/>
          </p:cNvCxnSpPr>
          <p:nvPr/>
        </p:nvCxnSpPr>
        <p:spPr bwMode="auto">
          <a:xfrm>
            <a:off x="5274440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0" name="Straight Connector 289"/>
          <p:cNvCxnSpPr>
            <a:endCxn id="326" idx="0"/>
          </p:cNvCxnSpPr>
          <p:nvPr/>
        </p:nvCxnSpPr>
        <p:spPr bwMode="auto">
          <a:xfrm>
            <a:off x="5274440" y="3274808"/>
            <a:ext cx="301126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5" name="Straight Connector 314"/>
          <p:cNvCxnSpPr>
            <a:endCxn id="321" idx="0"/>
          </p:cNvCxnSpPr>
          <p:nvPr/>
        </p:nvCxnSpPr>
        <p:spPr bwMode="auto">
          <a:xfrm flipH="1">
            <a:off x="5758834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6" name="Straight Connector 315"/>
          <p:cNvCxnSpPr>
            <a:endCxn id="320" idx="0"/>
          </p:cNvCxnSpPr>
          <p:nvPr/>
        </p:nvCxnSpPr>
        <p:spPr bwMode="auto">
          <a:xfrm flipH="1">
            <a:off x="5962409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8" name="Straight Connector 317"/>
          <p:cNvCxnSpPr>
            <a:endCxn id="323" idx="0"/>
          </p:cNvCxnSpPr>
          <p:nvPr/>
        </p:nvCxnSpPr>
        <p:spPr bwMode="auto">
          <a:xfrm>
            <a:off x="6056242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9" name="Straight Connector 318"/>
          <p:cNvCxnSpPr>
            <a:endCxn id="322" idx="0"/>
          </p:cNvCxnSpPr>
          <p:nvPr/>
        </p:nvCxnSpPr>
        <p:spPr bwMode="auto">
          <a:xfrm>
            <a:off x="6054507" y="3274808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5" name="Straight Connector 304"/>
          <p:cNvCxnSpPr>
            <a:endCxn id="312" idx="0"/>
          </p:cNvCxnSpPr>
          <p:nvPr/>
        </p:nvCxnSpPr>
        <p:spPr bwMode="auto">
          <a:xfrm flipH="1">
            <a:off x="6554974" y="3279389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6" name="Straight Connector 305"/>
          <p:cNvCxnSpPr>
            <a:endCxn id="311" idx="0"/>
          </p:cNvCxnSpPr>
          <p:nvPr/>
        </p:nvCxnSpPr>
        <p:spPr bwMode="auto">
          <a:xfrm flipH="1">
            <a:off x="6758549" y="3279389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9" name="Straight Connector 308"/>
          <p:cNvCxnSpPr>
            <a:endCxn id="314" idx="0"/>
          </p:cNvCxnSpPr>
          <p:nvPr/>
        </p:nvCxnSpPr>
        <p:spPr bwMode="auto">
          <a:xfrm>
            <a:off x="6852382" y="3279389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0" name="Straight Connector 309"/>
          <p:cNvCxnSpPr>
            <a:endCxn id="313" idx="0"/>
          </p:cNvCxnSpPr>
          <p:nvPr/>
        </p:nvCxnSpPr>
        <p:spPr bwMode="auto">
          <a:xfrm>
            <a:off x="6850647" y="3279389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5" name="Straight Connector 294"/>
          <p:cNvCxnSpPr>
            <a:endCxn id="302" idx="0"/>
          </p:cNvCxnSpPr>
          <p:nvPr/>
        </p:nvCxnSpPr>
        <p:spPr bwMode="auto">
          <a:xfrm flipH="1">
            <a:off x="7349241" y="3279389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6" name="Straight Connector 295"/>
          <p:cNvCxnSpPr>
            <a:endCxn id="301" idx="0"/>
          </p:cNvCxnSpPr>
          <p:nvPr/>
        </p:nvCxnSpPr>
        <p:spPr bwMode="auto">
          <a:xfrm flipH="1">
            <a:off x="7552816" y="3279389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5" name="Group 64"/>
          <p:cNvGrpSpPr/>
          <p:nvPr/>
        </p:nvGrpSpPr>
        <p:grpSpPr>
          <a:xfrm>
            <a:off x="1702090" y="3495384"/>
            <a:ext cx="6341228" cy="211938"/>
            <a:chOff x="1702090" y="3495384"/>
            <a:chExt cx="6341228" cy="211938"/>
          </a:xfrm>
        </p:grpSpPr>
        <p:sp>
          <p:nvSpPr>
            <p:cNvPr id="168" name="Rounded Rectangle 167"/>
            <p:cNvSpPr/>
            <p:nvPr/>
          </p:nvSpPr>
          <p:spPr bwMode="auto">
            <a:xfrm>
              <a:off x="1905666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8" name="Rounded Rectangle 187"/>
            <p:cNvSpPr/>
            <p:nvPr/>
          </p:nvSpPr>
          <p:spPr bwMode="auto">
            <a:xfrm>
              <a:off x="1702090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9" name="Rounded Rectangle 188"/>
            <p:cNvSpPr/>
            <p:nvPr/>
          </p:nvSpPr>
          <p:spPr bwMode="auto">
            <a:xfrm>
              <a:off x="2300625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4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0" name="Rounded Rectangle 189"/>
            <p:cNvSpPr/>
            <p:nvPr/>
          </p:nvSpPr>
          <p:spPr bwMode="auto">
            <a:xfrm>
              <a:off x="2102266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3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67" name="Rounded Rectangle 166"/>
            <p:cNvSpPr/>
            <p:nvPr/>
          </p:nvSpPr>
          <p:spPr bwMode="auto">
            <a:xfrm>
              <a:off x="2687468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6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0" name="Rounded Rectangle 169"/>
            <p:cNvSpPr/>
            <p:nvPr/>
          </p:nvSpPr>
          <p:spPr bwMode="auto">
            <a:xfrm>
              <a:off x="2483892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5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1" name="Rounded Rectangle 170"/>
            <p:cNvSpPr/>
            <p:nvPr/>
          </p:nvSpPr>
          <p:spPr bwMode="auto">
            <a:xfrm>
              <a:off x="3082427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8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37" name="Rounded Rectangle 236"/>
            <p:cNvSpPr/>
            <p:nvPr/>
          </p:nvSpPr>
          <p:spPr bwMode="auto">
            <a:xfrm>
              <a:off x="2884068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7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4" name="Rounded Rectangle 263"/>
            <p:cNvSpPr/>
            <p:nvPr/>
          </p:nvSpPr>
          <p:spPr bwMode="auto">
            <a:xfrm>
              <a:off x="3483608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10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5" name="Rounded Rectangle 264"/>
            <p:cNvSpPr/>
            <p:nvPr/>
          </p:nvSpPr>
          <p:spPr bwMode="auto">
            <a:xfrm>
              <a:off x="3280032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9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6" name="Rounded Rectangle 265"/>
            <p:cNvSpPr/>
            <p:nvPr/>
          </p:nvSpPr>
          <p:spPr bwMode="auto">
            <a:xfrm>
              <a:off x="3878567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7" name="Rounded Rectangle 266"/>
            <p:cNvSpPr/>
            <p:nvPr/>
          </p:nvSpPr>
          <p:spPr bwMode="auto">
            <a:xfrm>
              <a:off x="3680208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78" name="Rounded Rectangle 277"/>
            <p:cNvSpPr/>
            <p:nvPr/>
          </p:nvSpPr>
          <p:spPr bwMode="auto">
            <a:xfrm>
              <a:off x="4277875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14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81" name="Rounded Rectangle 280"/>
            <p:cNvSpPr/>
            <p:nvPr/>
          </p:nvSpPr>
          <p:spPr bwMode="auto">
            <a:xfrm>
              <a:off x="4074299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13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82" name="Rounded Rectangle 281"/>
            <p:cNvSpPr/>
            <p:nvPr/>
          </p:nvSpPr>
          <p:spPr bwMode="auto">
            <a:xfrm>
              <a:off x="4672834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16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83" name="Rounded Rectangle 282"/>
            <p:cNvSpPr/>
            <p:nvPr/>
          </p:nvSpPr>
          <p:spPr bwMode="auto">
            <a:xfrm>
              <a:off x="4474475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15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4" name="Rounded Rectangle 323"/>
            <p:cNvSpPr/>
            <p:nvPr/>
          </p:nvSpPr>
          <p:spPr bwMode="auto">
            <a:xfrm>
              <a:off x="5085064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18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5" name="Rounded Rectangle 324"/>
            <p:cNvSpPr/>
            <p:nvPr/>
          </p:nvSpPr>
          <p:spPr bwMode="auto">
            <a:xfrm>
              <a:off x="4881488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17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6" name="Rounded Rectangle 325"/>
            <p:cNvSpPr/>
            <p:nvPr/>
          </p:nvSpPr>
          <p:spPr bwMode="auto">
            <a:xfrm>
              <a:off x="5480023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20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7" name="Rounded Rectangle 326"/>
            <p:cNvSpPr/>
            <p:nvPr/>
          </p:nvSpPr>
          <p:spPr bwMode="auto">
            <a:xfrm>
              <a:off x="5281664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19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0" name="Rounded Rectangle 319"/>
            <p:cNvSpPr/>
            <p:nvPr/>
          </p:nvSpPr>
          <p:spPr bwMode="auto">
            <a:xfrm>
              <a:off x="5866866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1" name="Rounded Rectangle 320"/>
            <p:cNvSpPr/>
            <p:nvPr/>
          </p:nvSpPr>
          <p:spPr bwMode="auto">
            <a:xfrm>
              <a:off x="5663290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2" name="Rounded Rectangle 321"/>
            <p:cNvSpPr/>
            <p:nvPr/>
          </p:nvSpPr>
          <p:spPr bwMode="auto">
            <a:xfrm>
              <a:off x="6261825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24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3" name="Rounded Rectangle 322"/>
            <p:cNvSpPr/>
            <p:nvPr/>
          </p:nvSpPr>
          <p:spPr bwMode="auto">
            <a:xfrm>
              <a:off x="6063466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23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1" name="Rounded Rectangle 310"/>
            <p:cNvSpPr/>
            <p:nvPr/>
          </p:nvSpPr>
          <p:spPr bwMode="auto">
            <a:xfrm>
              <a:off x="6663006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26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2" name="Rounded Rectangle 311"/>
            <p:cNvSpPr/>
            <p:nvPr/>
          </p:nvSpPr>
          <p:spPr bwMode="auto">
            <a:xfrm>
              <a:off x="6459430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25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3" name="Rounded Rectangle 312"/>
            <p:cNvSpPr/>
            <p:nvPr/>
          </p:nvSpPr>
          <p:spPr bwMode="auto">
            <a:xfrm>
              <a:off x="7057965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28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4" name="Rounded Rectangle 313"/>
            <p:cNvSpPr/>
            <p:nvPr/>
          </p:nvSpPr>
          <p:spPr bwMode="auto">
            <a:xfrm>
              <a:off x="6859606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27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01" name="Rounded Rectangle 300"/>
            <p:cNvSpPr/>
            <p:nvPr/>
          </p:nvSpPr>
          <p:spPr bwMode="auto">
            <a:xfrm>
              <a:off x="7457273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30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02" name="Rounded Rectangle 301"/>
            <p:cNvSpPr/>
            <p:nvPr/>
          </p:nvSpPr>
          <p:spPr bwMode="auto">
            <a:xfrm>
              <a:off x="7253697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29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03" name="Rounded Rectangle 302"/>
            <p:cNvSpPr/>
            <p:nvPr/>
          </p:nvSpPr>
          <p:spPr bwMode="auto">
            <a:xfrm>
              <a:off x="7852232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32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04" name="Rounded Rectangle 303"/>
            <p:cNvSpPr/>
            <p:nvPr/>
          </p:nvSpPr>
          <p:spPr bwMode="auto">
            <a:xfrm>
              <a:off x="7653873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31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cxnSp>
        <p:nvCxnSpPr>
          <p:cNvPr id="298" name="Straight Connector 297"/>
          <p:cNvCxnSpPr>
            <a:endCxn id="304" idx="0"/>
          </p:cNvCxnSpPr>
          <p:nvPr/>
        </p:nvCxnSpPr>
        <p:spPr bwMode="auto">
          <a:xfrm>
            <a:off x="7646649" y="3279389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9" name="Straight Connector 298"/>
          <p:cNvCxnSpPr>
            <a:endCxn id="303" idx="0"/>
          </p:cNvCxnSpPr>
          <p:nvPr/>
        </p:nvCxnSpPr>
        <p:spPr bwMode="auto">
          <a:xfrm>
            <a:off x="7644914" y="3279389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8" name="Rounded Rectangle 327"/>
          <p:cNvSpPr/>
          <p:nvPr/>
        </p:nvSpPr>
        <p:spPr bwMode="auto">
          <a:xfrm>
            <a:off x="3280032" y="3745981"/>
            <a:ext cx="189377" cy="1419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330" name="Rounded Rectangle 329"/>
          <p:cNvSpPr/>
          <p:nvPr/>
        </p:nvSpPr>
        <p:spPr bwMode="auto">
          <a:xfrm>
            <a:off x="2496054" y="3887939"/>
            <a:ext cx="1755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2" name="Rounded Rectangle 331"/>
          <p:cNvSpPr/>
          <p:nvPr/>
        </p:nvSpPr>
        <p:spPr bwMode="auto">
          <a:xfrm>
            <a:off x="4067287" y="3887938"/>
            <a:ext cx="196174" cy="14551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3" name="Rounded Rectangle 332"/>
          <p:cNvSpPr/>
          <p:nvPr/>
        </p:nvSpPr>
        <p:spPr bwMode="auto">
          <a:xfrm>
            <a:off x="1905667" y="4040781"/>
            <a:ext cx="174914" cy="13212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4" name="Rounded Rectangle 333"/>
          <p:cNvSpPr/>
          <p:nvPr/>
        </p:nvSpPr>
        <p:spPr bwMode="auto">
          <a:xfrm>
            <a:off x="2496054" y="4040782"/>
            <a:ext cx="1755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5" name="Rounded Rectangle 334"/>
          <p:cNvSpPr/>
          <p:nvPr/>
        </p:nvSpPr>
        <p:spPr bwMode="auto">
          <a:xfrm>
            <a:off x="3471119" y="4040782"/>
            <a:ext cx="203575" cy="1428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6" name="Rounded Rectangle 335"/>
          <p:cNvSpPr/>
          <p:nvPr/>
        </p:nvSpPr>
        <p:spPr bwMode="auto">
          <a:xfrm>
            <a:off x="4881488" y="4040781"/>
            <a:ext cx="191087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7" name="Rounded Rectangle 336"/>
          <p:cNvSpPr/>
          <p:nvPr/>
        </p:nvSpPr>
        <p:spPr bwMode="auto">
          <a:xfrm>
            <a:off x="5671109" y="4040781"/>
            <a:ext cx="183268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8" name="Rounded Rectangle 337"/>
          <p:cNvSpPr/>
          <p:nvPr/>
        </p:nvSpPr>
        <p:spPr bwMode="auto">
          <a:xfrm>
            <a:off x="6480142" y="4040781"/>
            <a:ext cx="182863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9" name="Rounded Rectangle 338"/>
          <p:cNvSpPr/>
          <p:nvPr/>
        </p:nvSpPr>
        <p:spPr bwMode="auto">
          <a:xfrm>
            <a:off x="7258451" y="4040781"/>
            <a:ext cx="186333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0" name="Rounded Rectangle 339"/>
          <p:cNvSpPr/>
          <p:nvPr/>
        </p:nvSpPr>
        <p:spPr bwMode="auto">
          <a:xfrm>
            <a:off x="4067287" y="4040782"/>
            <a:ext cx="1980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1" name="Rounded Rectangle 340"/>
          <p:cNvSpPr/>
          <p:nvPr/>
        </p:nvSpPr>
        <p:spPr bwMode="auto">
          <a:xfrm>
            <a:off x="1905666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1702090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300625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4" name="Rounded Rectangle 343"/>
          <p:cNvSpPr/>
          <p:nvPr/>
        </p:nvSpPr>
        <p:spPr bwMode="auto">
          <a:xfrm>
            <a:off x="2102266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5" name="Rounded Rectangle 344"/>
          <p:cNvSpPr/>
          <p:nvPr/>
        </p:nvSpPr>
        <p:spPr bwMode="auto">
          <a:xfrm>
            <a:off x="2687468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6" name="Rounded Rectangle 345"/>
          <p:cNvSpPr/>
          <p:nvPr/>
        </p:nvSpPr>
        <p:spPr bwMode="auto">
          <a:xfrm>
            <a:off x="2483892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7" name="Rounded Rectangle 346"/>
          <p:cNvSpPr/>
          <p:nvPr/>
        </p:nvSpPr>
        <p:spPr bwMode="auto">
          <a:xfrm>
            <a:off x="3082427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8" name="Rounded Rectangle 347"/>
          <p:cNvSpPr/>
          <p:nvPr/>
        </p:nvSpPr>
        <p:spPr bwMode="auto">
          <a:xfrm>
            <a:off x="2884068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9" name="Rounded Rectangle 348"/>
          <p:cNvSpPr/>
          <p:nvPr/>
        </p:nvSpPr>
        <p:spPr bwMode="auto">
          <a:xfrm>
            <a:off x="3483608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0" name="Rounded Rectangle 349"/>
          <p:cNvSpPr/>
          <p:nvPr/>
        </p:nvSpPr>
        <p:spPr bwMode="auto">
          <a:xfrm>
            <a:off x="3280032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1" name="Rounded Rectangle 350"/>
          <p:cNvSpPr/>
          <p:nvPr/>
        </p:nvSpPr>
        <p:spPr bwMode="auto">
          <a:xfrm>
            <a:off x="3878567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2" name="Rounded Rectangle 351"/>
          <p:cNvSpPr/>
          <p:nvPr/>
        </p:nvSpPr>
        <p:spPr bwMode="auto">
          <a:xfrm>
            <a:off x="3680208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3" name="Rounded Rectangle 352"/>
          <p:cNvSpPr/>
          <p:nvPr/>
        </p:nvSpPr>
        <p:spPr bwMode="auto">
          <a:xfrm>
            <a:off x="4277875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4" name="Rounded Rectangle 353"/>
          <p:cNvSpPr/>
          <p:nvPr/>
        </p:nvSpPr>
        <p:spPr bwMode="auto">
          <a:xfrm>
            <a:off x="4074299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5" name="Rounded Rectangle 354"/>
          <p:cNvSpPr/>
          <p:nvPr/>
        </p:nvSpPr>
        <p:spPr bwMode="auto">
          <a:xfrm>
            <a:off x="4672834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6" name="Rounded Rectangle 355"/>
          <p:cNvSpPr/>
          <p:nvPr/>
        </p:nvSpPr>
        <p:spPr bwMode="auto">
          <a:xfrm>
            <a:off x="4474475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7" name="Rounded Rectangle 356"/>
          <p:cNvSpPr/>
          <p:nvPr/>
        </p:nvSpPr>
        <p:spPr bwMode="auto">
          <a:xfrm>
            <a:off x="5085064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8" name="Rounded Rectangle 357"/>
          <p:cNvSpPr/>
          <p:nvPr/>
        </p:nvSpPr>
        <p:spPr bwMode="auto">
          <a:xfrm>
            <a:off x="4881488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9" name="Rounded Rectangle 358"/>
          <p:cNvSpPr/>
          <p:nvPr/>
        </p:nvSpPr>
        <p:spPr bwMode="auto">
          <a:xfrm>
            <a:off x="5480023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0" name="Rounded Rectangle 359"/>
          <p:cNvSpPr/>
          <p:nvPr/>
        </p:nvSpPr>
        <p:spPr bwMode="auto">
          <a:xfrm>
            <a:off x="5281664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1" name="Rounded Rectangle 360"/>
          <p:cNvSpPr/>
          <p:nvPr/>
        </p:nvSpPr>
        <p:spPr bwMode="auto">
          <a:xfrm>
            <a:off x="5866866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2" name="Rounded Rectangle 361"/>
          <p:cNvSpPr/>
          <p:nvPr/>
        </p:nvSpPr>
        <p:spPr bwMode="auto">
          <a:xfrm>
            <a:off x="5663290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3" name="Rounded Rectangle 362"/>
          <p:cNvSpPr/>
          <p:nvPr/>
        </p:nvSpPr>
        <p:spPr bwMode="auto">
          <a:xfrm>
            <a:off x="6261825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4" name="Rounded Rectangle 363"/>
          <p:cNvSpPr/>
          <p:nvPr/>
        </p:nvSpPr>
        <p:spPr bwMode="auto">
          <a:xfrm>
            <a:off x="6063466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5" name="Rounded Rectangle 364"/>
          <p:cNvSpPr/>
          <p:nvPr/>
        </p:nvSpPr>
        <p:spPr bwMode="auto">
          <a:xfrm>
            <a:off x="6663006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6" name="Rounded Rectangle 365"/>
          <p:cNvSpPr/>
          <p:nvPr/>
        </p:nvSpPr>
        <p:spPr bwMode="auto">
          <a:xfrm>
            <a:off x="6459430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7" name="Rounded Rectangle 366"/>
          <p:cNvSpPr/>
          <p:nvPr/>
        </p:nvSpPr>
        <p:spPr bwMode="auto">
          <a:xfrm>
            <a:off x="7057965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8" name="Rounded Rectangle 367"/>
          <p:cNvSpPr/>
          <p:nvPr/>
        </p:nvSpPr>
        <p:spPr bwMode="auto">
          <a:xfrm>
            <a:off x="6859606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9" name="Rounded Rectangle 368"/>
          <p:cNvSpPr/>
          <p:nvPr/>
        </p:nvSpPr>
        <p:spPr bwMode="auto">
          <a:xfrm>
            <a:off x="7457273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0" name="Rounded Rectangle 369"/>
          <p:cNvSpPr/>
          <p:nvPr/>
        </p:nvSpPr>
        <p:spPr bwMode="auto">
          <a:xfrm>
            <a:off x="7253697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1" name="Rounded Rectangle 370"/>
          <p:cNvSpPr/>
          <p:nvPr/>
        </p:nvSpPr>
        <p:spPr bwMode="auto">
          <a:xfrm>
            <a:off x="7852232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2" name="Rounded Rectangle 371"/>
          <p:cNvSpPr/>
          <p:nvPr/>
        </p:nvSpPr>
        <p:spPr bwMode="auto">
          <a:xfrm>
            <a:off x="7653873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0" name="Line Callout 1 (Border and Accent Bar) 69"/>
          <p:cNvSpPr/>
          <p:nvPr/>
        </p:nvSpPr>
        <p:spPr bwMode="auto">
          <a:xfrm flipH="1">
            <a:off x="666750" y="3877418"/>
            <a:ext cx="609600" cy="295483"/>
          </a:xfrm>
          <a:prstGeom prst="accentBorderCallout1">
            <a:avLst>
              <a:gd name="adj1" fmla="val 18750"/>
              <a:gd name="adj2" fmla="val -8333"/>
              <a:gd name="adj3" fmla="val 75247"/>
              <a:gd name="adj4" fmla="val -37292"/>
            </a:avLst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Service Processes</a:t>
            </a:r>
            <a:endParaRPr kumimoji="0" lang="en-US" sz="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8" name="Rounded Rectangle 377"/>
          <p:cNvSpPr/>
          <p:nvPr/>
        </p:nvSpPr>
        <p:spPr bwMode="auto">
          <a:xfrm>
            <a:off x="4058503" y="5749038"/>
            <a:ext cx="196174" cy="14551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0" name="Rounded Rectangle 379"/>
          <p:cNvSpPr/>
          <p:nvPr/>
        </p:nvSpPr>
        <p:spPr bwMode="auto">
          <a:xfrm>
            <a:off x="2487270" y="5152582"/>
            <a:ext cx="1755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3" name="Rounded Rectangle 382"/>
          <p:cNvSpPr/>
          <p:nvPr/>
        </p:nvSpPr>
        <p:spPr bwMode="auto">
          <a:xfrm>
            <a:off x="5662325" y="5152581"/>
            <a:ext cx="183268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8" name="Rounded Rectangle 387"/>
          <p:cNvSpPr/>
          <p:nvPr/>
        </p:nvSpPr>
        <p:spPr bwMode="auto">
          <a:xfrm>
            <a:off x="1693306" y="45669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94" name="Rounded Rectangle 393"/>
          <p:cNvSpPr/>
          <p:nvPr/>
        </p:nvSpPr>
        <p:spPr bwMode="auto">
          <a:xfrm>
            <a:off x="2875284" y="45669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1" name="Rounded Rectangle 400"/>
          <p:cNvSpPr/>
          <p:nvPr/>
        </p:nvSpPr>
        <p:spPr bwMode="auto">
          <a:xfrm>
            <a:off x="4664050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8" name="Rounded Rectangle 407"/>
          <p:cNvSpPr/>
          <p:nvPr/>
        </p:nvSpPr>
        <p:spPr bwMode="auto">
          <a:xfrm>
            <a:off x="5654506" y="45715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9" name="Rounded Rectangle 408"/>
          <p:cNvSpPr/>
          <p:nvPr/>
        </p:nvSpPr>
        <p:spPr bwMode="auto">
          <a:xfrm>
            <a:off x="6253041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9" name="Rounded Rectangle 418"/>
          <p:cNvSpPr/>
          <p:nvPr/>
        </p:nvSpPr>
        <p:spPr bwMode="auto">
          <a:xfrm>
            <a:off x="1694055" y="3755819"/>
            <a:ext cx="191087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cxnSp>
        <p:nvCxnSpPr>
          <p:cNvPr id="92" name="Straight Connector 91"/>
          <p:cNvCxnSpPr/>
          <p:nvPr/>
        </p:nvCxnSpPr>
        <p:spPr bwMode="auto">
          <a:xfrm flipH="1">
            <a:off x="2475108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4" name="Straight Connector 423"/>
          <p:cNvCxnSpPr/>
          <p:nvPr/>
        </p:nvCxnSpPr>
        <p:spPr bwMode="auto">
          <a:xfrm flipH="1">
            <a:off x="3261370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5" name="Straight Connector 424"/>
          <p:cNvCxnSpPr/>
          <p:nvPr/>
        </p:nvCxnSpPr>
        <p:spPr bwMode="auto">
          <a:xfrm flipH="1">
            <a:off x="4054636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6" name="Straight Connector 425"/>
          <p:cNvCxnSpPr/>
          <p:nvPr/>
        </p:nvCxnSpPr>
        <p:spPr bwMode="auto">
          <a:xfrm flipH="1">
            <a:off x="4858234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7" name="Straight Connector 426"/>
          <p:cNvCxnSpPr/>
          <p:nvPr/>
        </p:nvCxnSpPr>
        <p:spPr bwMode="auto">
          <a:xfrm flipH="1">
            <a:off x="5650781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8" name="Straight Connector 427"/>
          <p:cNvCxnSpPr/>
          <p:nvPr/>
        </p:nvCxnSpPr>
        <p:spPr bwMode="auto">
          <a:xfrm flipH="1">
            <a:off x="6443365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9" name="Straight Connector 428"/>
          <p:cNvCxnSpPr/>
          <p:nvPr/>
        </p:nvCxnSpPr>
        <p:spPr bwMode="auto">
          <a:xfrm flipH="1">
            <a:off x="7227212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0" name="Straight Connector 429"/>
          <p:cNvCxnSpPr>
            <a:stCxn id="380" idx="0"/>
            <a:endCxn id="388" idx="2"/>
          </p:cNvCxnSpPr>
          <p:nvPr/>
        </p:nvCxnSpPr>
        <p:spPr bwMode="auto">
          <a:xfrm flipH="1" flipV="1">
            <a:off x="1788850" y="4746820"/>
            <a:ext cx="786220" cy="40576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1" name="Straight Connector 430"/>
          <p:cNvCxnSpPr>
            <a:stCxn id="378" idx="0"/>
            <a:endCxn id="380" idx="2"/>
          </p:cNvCxnSpPr>
          <p:nvPr/>
        </p:nvCxnSpPr>
        <p:spPr bwMode="auto">
          <a:xfrm flipH="1" flipV="1">
            <a:off x="2575070" y="5284702"/>
            <a:ext cx="1581520" cy="4643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>
            <a:stCxn id="279" idx="0"/>
            <a:endCxn id="378" idx="2"/>
          </p:cNvCxnSpPr>
          <p:nvPr/>
        </p:nvCxnSpPr>
        <p:spPr bwMode="auto">
          <a:xfrm flipV="1">
            <a:off x="1810124" y="5894557"/>
            <a:ext cx="2346466" cy="53466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0" name="Straight Connector 419"/>
          <p:cNvCxnSpPr>
            <a:stCxn id="378" idx="3"/>
            <a:endCxn id="383" idx="2"/>
          </p:cNvCxnSpPr>
          <p:nvPr/>
        </p:nvCxnSpPr>
        <p:spPr bwMode="auto">
          <a:xfrm flipV="1">
            <a:off x="4254677" y="5290848"/>
            <a:ext cx="1499282" cy="5309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1" name="Straight Connector 420"/>
          <p:cNvCxnSpPr>
            <a:stCxn id="383" idx="0"/>
            <a:endCxn id="394" idx="2"/>
          </p:cNvCxnSpPr>
          <p:nvPr/>
        </p:nvCxnSpPr>
        <p:spPr bwMode="auto">
          <a:xfrm flipH="1" flipV="1">
            <a:off x="2970828" y="4746820"/>
            <a:ext cx="2783131" cy="40576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2" name="Straight Connector 421"/>
          <p:cNvCxnSpPr>
            <a:stCxn id="383" idx="0"/>
            <a:endCxn id="401" idx="2"/>
          </p:cNvCxnSpPr>
          <p:nvPr/>
        </p:nvCxnSpPr>
        <p:spPr bwMode="auto">
          <a:xfrm flipH="1" flipV="1">
            <a:off x="4759593" y="4751401"/>
            <a:ext cx="994366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3" name="Straight Connector 422"/>
          <p:cNvCxnSpPr>
            <a:stCxn id="383" idx="0"/>
            <a:endCxn id="409" idx="2"/>
          </p:cNvCxnSpPr>
          <p:nvPr/>
        </p:nvCxnSpPr>
        <p:spPr bwMode="auto">
          <a:xfrm flipV="1">
            <a:off x="5753959" y="4751401"/>
            <a:ext cx="594625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6" name="Straight Connector 435"/>
          <p:cNvCxnSpPr>
            <a:stCxn id="383" idx="0"/>
            <a:endCxn id="408" idx="2"/>
          </p:cNvCxnSpPr>
          <p:nvPr/>
        </p:nvCxnSpPr>
        <p:spPr bwMode="auto">
          <a:xfrm flipH="1" flipV="1">
            <a:off x="5750050" y="4751401"/>
            <a:ext cx="3909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1" name="Rounded Rectangle 190"/>
          <p:cNvSpPr/>
          <p:nvPr/>
        </p:nvSpPr>
        <p:spPr bwMode="auto">
          <a:xfrm>
            <a:off x="2487270" y="5749039"/>
            <a:ext cx="1755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92" name="Straight Connector 191"/>
          <p:cNvCxnSpPr>
            <a:stCxn id="191" idx="3"/>
            <a:endCxn id="383" idx="2"/>
          </p:cNvCxnSpPr>
          <p:nvPr/>
        </p:nvCxnSpPr>
        <p:spPr bwMode="auto">
          <a:xfrm flipV="1">
            <a:off x="2662869" y="5290848"/>
            <a:ext cx="3091090" cy="52425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5" name="Straight Connector 194"/>
          <p:cNvCxnSpPr>
            <a:endCxn id="191" idx="2"/>
          </p:cNvCxnSpPr>
          <p:nvPr/>
        </p:nvCxnSpPr>
        <p:spPr bwMode="auto">
          <a:xfrm flipV="1">
            <a:off x="1825428" y="5881159"/>
            <a:ext cx="749642" cy="5480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7" name="Straight Connector 196"/>
          <p:cNvCxnSpPr>
            <a:stCxn id="191" idx="0"/>
            <a:endCxn id="380" idx="2"/>
          </p:cNvCxnSpPr>
          <p:nvPr/>
        </p:nvCxnSpPr>
        <p:spPr bwMode="auto">
          <a:xfrm flipV="1">
            <a:off x="2575070" y="5284702"/>
            <a:ext cx="0" cy="46433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7064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1498600" y="3733281"/>
            <a:ext cx="6635750" cy="72441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Tree Demo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 bwMode="auto">
          <a:xfrm>
            <a:off x="3451604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2651871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89" name="Oval 88"/>
          <p:cNvSpPr/>
          <p:nvPr/>
        </p:nvSpPr>
        <p:spPr bwMode="auto">
          <a:xfrm>
            <a:off x="7428642" y="282470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97" name="Oval 96"/>
          <p:cNvSpPr/>
          <p:nvPr/>
        </p:nvSpPr>
        <p:spPr bwMode="auto">
          <a:xfrm>
            <a:off x="1871804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3439736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3447239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2649125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28" name="Oval 127"/>
          <p:cNvSpPr/>
          <p:nvPr/>
        </p:nvSpPr>
        <p:spPr bwMode="auto">
          <a:xfrm>
            <a:off x="2647506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29" name="Oval 128"/>
          <p:cNvSpPr/>
          <p:nvPr/>
        </p:nvSpPr>
        <p:spPr bwMode="auto">
          <a:xfrm>
            <a:off x="4238153" y="1897282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</a:t>
            </a:r>
          </a:p>
        </p:txBody>
      </p:sp>
      <p:cxnSp>
        <p:nvCxnSpPr>
          <p:cNvPr id="130" name="Straight Connector 129"/>
          <p:cNvCxnSpPr>
            <a:stCxn id="125" idx="4"/>
            <a:endCxn id="126" idx="0"/>
          </p:cNvCxnSpPr>
          <p:nvPr/>
        </p:nvCxnSpPr>
        <p:spPr bwMode="auto">
          <a:xfrm>
            <a:off x="3662974" y="1547787"/>
            <a:ext cx="7503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/>
          <p:cNvCxnSpPr>
            <a:stCxn id="125" idx="5"/>
            <a:endCxn id="129" idx="0"/>
          </p:cNvCxnSpPr>
          <p:nvPr/>
        </p:nvCxnSpPr>
        <p:spPr bwMode="auto">
          <a:xfrm>
            <a:off x="3820827" y="1481945"/>
            <a:ext cx="640564" cy="4153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/>
          <p:cNvCxnSpPr>
            <a:stCxn id="126" idx="1"/>
            <a:endCxn id="127" idx="5"/>
          </p:cNvCxnSpPr>
          <p:nvPr/>
        </p:nvCxnSpPr>
        <p:spPr bwMode="auto">
          <a:xfrm flipH="1" flipV="1">
            <a:off x="3030216" y="1481945"/>
            <a:ext cx="482408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/>
          <p:cNvCxnSpPr>
            <a:stCxn id="125" idx="3"/>
            <a:endCxn id="128" idx="7"/>
          </p:cNvCxnSpPr>
          <p:nvPr/>
        </p:nvCxnSpPr>
        <p:spPr bwMode="auto">
          <a:xfrm flipH="1">
            <a:off x="3028597" y="1481945"/>
            <a:ext cx="476524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>
            <a:stCxn id="137" idx="0"/>
            <a:endCxn id="127" idx="3"/>
          </p:cNvCxnSpPr>
          <p:nvPr/>
        </p:nvCxnSpPr>
        <p:spPr bwMode="auto">
          <a:xfrm flipV="1">
            <a:off x="2090676" y="1481945"/>
            <a:ext cx="623834" cy="4153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>
            <a:stCxn id="127" idx="4"/>
            <a:endCxn id="128" idx="0"/>
          </p:cNvCxnSpPr>
          <p:nvPr/>
        </p:nvCxnSpPr>
        <p:spPr bwMode="auto">
          <a:xfrm flipH="1">
            <a:off x="2870744" y="1547787"/>
            <a:ext cx="1619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/>
          <p:cNvCxnSpPr>
            <a:stCxn id="129" idx="1"/>
            <a:endCxn id="127" idx="6"/>
          </p:cNvCxnSpPr>
          <p:nvPr/>
        </p:nvCxnSpPr>
        <p:spPr bwMode="auto">
          <a:xfrm flipH="1" flipV="1">
            <a:off x="3095601" y="1322988"/>
            <a:ext cx="1207937" cy="6401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Oval 136"/>
          <p:cNvSpPr/>
          <p:nvPr/>
        </p:nvSpPr>
        <p:spPr bwMode="auto">
          <a:xfrm>
            <a:off x="1867438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38" name="Straight Connector 137"/>
          <p:cNvCxnSpPr>
            <a:stCxn id="137" idx="7"/>
            <a:endCxn id="125" idx="2"/>
          </p:cNvCxnSpPr>
          <p:nvPr/>
        </p:nvCxnSpPr>
        <p:spPr bwMode="auto">
          <a:xfrm flipV="1">
            <a:off x="2248529" y="1322988"/>
            <a:ext cx="1191207" cy="6401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/>
          <p:cNvCxnSpPr>
            <a:stCxn id="97" idx="0"/>
            <a:endCxn id="137" idx="4"/>
          </p:cNvCxnSpPr>
          <p:nvPr/>
        </p:nvCxnSpPr>
        <p:spPr bwMode="auto">
          <a:xfrm flipH="1" flipV="1">
            <a:off x="2090676" y="2346882"/>
            <a:ext cx="4366" cy="4737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/>
          <p:cNvCxnSpPr>
            <a:stCxn id="97" idx="7"/>
            <a:endCxn id="183" idx="3"/>
          </p:cNvCxnSpPr>
          <p:nvPr/>
        </p:nvCxnSpPr>
        <p:spPr bwMode="auto">
          <a:xfrm flipV="1">
            <a:off x="2252895" y="2281040"/>
            <a:ext cx="2860586" cy="6054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Straight Connector 153"/>
          <p:cNvCxnSpPr>
            <a:stCxn id="88" idx="0"/>
            <a:endCxn id="128" idx="4"/>
          </p:cNvCxnSpPr>
          <p:nvPr/>
        </p:nvCxnSpPr>
        <p:spPr bwMode="auto">
          <a:xfrm flipH="1" flipV="1">
            <a:off x="2870744" y="2346882"/>
            <a:ext cx="4366" cy="4737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Straight Connector 154"/>
          <p:cNvCxnSpPr>
            <a:stCxn id="88" idx="7"/>
            <a:endCxn id="149" idx="3"/>
          </p:cNvCxnSpPr>
          <p:nvPr/>
        </p:nvCxnSpPr>
        <p:spPr bwMode="auto">
          <a:xfrm flipV="1">
            <a:off x="3032962" y="2281040"/>
            <a:ext cx="2860587" cy="6054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Connector 155"/>
          <p:cNvCxnSpPr>
            <a:stCxn id="89" idx="0"/>
            <a:endCxn id="150" idx="4"/>
          </p:cNvCxnSpPr>
          <p:nvPr/>
        </p:nvCxnSpPr>
        <p:spPr bwMode="auto">
          <a:xfrm flipV="1">
            <a:off x="7651880" y="2346881"/>
            <a:ext cx="1" cy="4778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Straight Connector 156"/>
          <p:cNvCxnSpPr>
            <a:stCxn id="86" idx="7"/>
            <a:endCxn id="122" idx="3"/>
          </p:cNvCxnSpPr>
          <p:nvPr/>
        </p:nvCxnSpPr>
        <p:spPr bwMode="auto">
          <a:xfrm flipV="1">
            <a:off x="3832695" y="2281040"/>
            <a:ext cx="2862916" cy="6054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/>
          <p:cNvCxnSpPr>
            <a:stCxn id="89" idx="1"/>
            <a:endCxn id="129" idx="5"/>
          </p:cNvCxnSpPr>
          <p:nvPr/>
        </p:nvCxnSpPr>
        <p:spPr bwMode="auto">
          <a:xfrm flipH="1" flipV="1">
            <a:off x="4619244" y="2281039"/>
            <a:ext cx="2874783" cy="60950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Straight Connector 165"/>
          <p:cNvCxnSpPr>
            <a:stCxn id="86" idx="0"/>
            <a:endCxn id="126" idx="4"/>
          </p:cNvCxnSpPr>
          <p:nvPr/>
        </p:nvCxnSpPr>
        <p:spPr bwMode="auto">
          <a:xfrm flipH="1" flipV="1">
            <a:off x="3670477" y="2346882"/>
            <a:ext cx="4366" cy="4737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2" name="Oval 171"/>
          <p:cNvSpPr/>
          <p:nvPr/>
        </p:nvSpPr>
        <p:spPr bwMode="auto">
          <a:xfrm>
            <a:off x="6630226" y="282282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7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3" name="Oval 172"/>
          <p:cNvSpPr/>
          <p:nvPr/>
        </p:nvSpPr>
        <p:spPr bwMode="auto">
          <a:xfrm>
            <a:off x="5828164" y="282282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174" name="Oval 173"/>
          <p:cNvSpPr/>
          <p:nvPr/>
        </p:nvSpPr>
        <p:spPr bwMode="auto">
          <a:xfrm>
            <a:off x="5048096" y="282282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5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75" name="Straight Connector 174"/>
          <p:cNvCxnSpPr>
            <a:stCxn id="174" idx="0"/>
            <a:endCxn id="183" idx="4"/>
          </p:cNvCxnSpPr>
          <p:nvPr/>
        </p:nvCxnSpPr>
        <p:spPr bwMode="auto">
          <a:xfrm flipV="1">
            <a:off x="5271335" y="2346882"/>
            <a:ext cx="0" cy="4759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/>
          <p:cNvCxnSpPr>
            <a:stCxn id="173" idx="0"/>
            <a:endCxn id="149" idx="4"/>
          </p:cNvCxnSpPr>
          <p:nvPr/>
        </p:nvCxnSpPr>
        <p:spPr bwMode="auto">
          <a:xfrm flipV="1">
            <a:off x="6051402" y="2346882"/>
            <a:ext cx="0" cy="4759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7" name="Straight Connector 176"/>
          <p:cNvCxnSpPr/>
          <p:nvPr/>
        </p:nvCxnSpPr>
        <p:spPr bwMode="auto">
          <a:xfrm flipV="1">
            <a:off x="6821639" y="2344690"/>
            <a:ext cx="0" cy="4759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8" name="Straight Connector 177"/>
          <p:cNvCxnSpPr>
            <a:stCxn id="174" idx="1"/>
            <a:endCxn id="137" idx="5"/>
          </p:cNvCxnSpPr>
          <p:nvPr/>
        </p:nvCxnSpPr>
        <p:spPr bwMode="auto">
          <a:xfrm flipH="1" flipV="1">
            <a:off x="2248529" y="2281040"/>
            <a:ext cx="2864952" cy="6076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1" name="Straight Connector 180"/>
          <p:cNvCxnSpPr>
            <a:stCxn id="173" idx="1"/>
            <a:endCxn id="128" idx="5"/>
          </p:cNvCxnSpPr>
          <p:nvPr/>
        </p:nvCxnSpPr>
        <p:spPr bwMode="auto">
          <a:xfrm flipH="1" flipV="1">
            <a:off x="3028597" y="2281040"/>
            <a:ext cx="2864952" cy="6076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2" name="Straight Connector 181"/>
          <p:cNvCxnSpPr>
            <a:stCxn id="172" idx="1"/>
            <a:endCxn id="126" idx="5"/>
          </p:cNvCxnSpPr>
          <p:nvPr/>
        </p:nvCxnSpPr>
        <p:spPr bwMode="auto">
          <a:xfrm flipH="1" flipV="1">
            <a:off x="3828330" y="2281040"/>
            <a:ext cx="2867281" cy="6076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Oval 120"/>
          <p:cNvSpPr/>
          <p:nvPr/>
        </p:nvSpPr>
        <p:spPr bwMode="auto">
          <a:xfrm>
            <a:off x="6630226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2" name="Oval 121"/>
          <p:cNvSpPr/>
          <p:nvPr/>
        </p:nvSpPr>
        <p:spPr bwMode="auto">
          <a:xfrm>
            <a:off x="6630226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8" name="Oval 147"/>
          <p:cNvSpPr/>
          <p:nvPr/>
        </p:nvSpPr>
        <p:spPr bwMode="auto">
          <a:xfrm>
            <a:off x="5829783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49" name="Oval 148"/>
          <p:cNvSpPr/>
          <p:nvPr/>
        </p:nvSpPr>
        <p:spPr bwMode="auto">
          <a:xfrm>
            <a:off x="5828164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50" name="Oval 149"/>
          <p:cNvSpPr/>
          <p:nvPr/>
        </p:nvSpPr>
        <p:spPr bwMode="auto">
          <a:xfrm>
            <a:off x="7428643" y="1897282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</a:t>
            </a:r>
          </a:p>
        </p:txBody>
      </p:sp>
      <p:cxnSp>
        <p:nvCxnSpPr>
          <p:cNvPr id="152" name="Straight Connector 151"/>
          <p:cNvCxnSpPr>
            <a:stCxn id="121" idx="4"/>
            <a:endCxn id="122" idx="0"/>
          </p:cNvCxnSpPr>
          <p:nvPr/>
        </p:nvCxnSpPr>
        <p:spPr bwMode="auto">
          <a:xfrm>
            <a:off x="6853464" y="1547787"/>
            <a:ext cx="0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/>
          <p:cNvCxnSpPr>
            <a:stCxn id="121" idx="5"/>
            <a:endCxn id="150" idx="0"/>
          </p:cNvCxnSpPr>
          <p:nvPr/>
        </p:nvCxnSpPr>
        <p:spPr bwMode="auto">
          <a:xfrm>
            <a:off x="7011317" y="1481945"/>
            <a:ext cx="640564" cy="4153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Straight Connector 158"/>
          <p:cNvCxnSpPr>
            <a:stCxn id="122" idx="1"/>
            <a:endCxn id="148" idx="5"/>
          </p:cNvCxnSpPr>
          <p:nvPr/>
        </p:nvCxnSpPr>
        <p:spPr bwMode="auto">
          <a:xfrm flipH="1" flipV="1">
            <a:off x="6210874" y="1481945"/>
            <a:ext cx="484737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Connector 159"/>
          <p:cNvCxnSpPr>
            <a:stCxn id="121" idx="3"/>
            <a:endCxn id="149" idx="7"/>
          </p:cNvCxnSpPr>
          <p:nvPr/>
        </p:nvCxnSpPr>
        <p:spPr bwMode="auto">
          <a:xfrm flipH="1">
            <a:off x="6209255" y="1481945"/>
            <a:ext cx="486356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/>
          <p:cNvCxnSpPr>
            <a:stCxn id="183" idx="0"/>
            <a:endCxn id="148" idx="3"/>
          </p:cNvCxnSpPr>
          <p:nvPr/>
        </p:nvCxnSpPr>
        <p:spPr bwMode="auto">
          <a:xfrm flipV="1">
            <a:off x="5271334" y="1481945"/>
            <a:ext cx="623834" cy="4153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9" name="Straight Connector 178"/>
          <p:cNvCxnSpPr>
            <a:stCxn id="148" idx="4"/>
            <a:endCxn id="149" idx="0"/>
          </p:cNvCxnSpPr>
          <p:nvPr/>
        </p:nvCxnSpPr>
        <p:spPr bwMode="auto">
          <a:xfrm flipH="1">
            <a:off x="6051402" y="1547787"/>
            <a:ext cx="1619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0" name="Straight Connector 179"/>
          <p:cNvCxnSpPr>
            <a:stCxn id="150" idx="1"/>
            <a:endCxn id="148" idx="6"/>
          </p:cNvCxnSpPr>
          <p:nvPr/>
        </p:nvCxnSpPr>
        <p:spPr bwMode="auto">
          <a:xfrm flipH="1" flipV="1">
            <a:off x="6276259" y="1322988"/>
            <a:ext cx="1217769" cy="6401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3" name="Oval 182"/>
          <p:cNvSpPr/>
          <p:nvPr/>
        </p:nvSpPr>
        <p:spPr bwMode="auto">
          <a:xfrm>
            <a:off x="5048096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84" name="Straight Connector 183"/>
          <p:cNvCxnSpPr>
            <a:stCxn id="183" idx="7"/>
            <a:endCxn id="121" idx="2"/>
          </p:cNvCxnSpPr>
          <p:nvPr/>
        </p:nvCxnSpPr>
        <p:spPr bwMode="auto">
          <a:xfrm flipV="1">
            <a:off x="5429187" y="1322988"/>
            <a:ext cx="1201039" cy="6401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5" name="Oval 184"/>
          <p:cNvSpPr/>
          <p:nvPr/>
        </p:nvSpPr>
        <p:spPr bwMode="auto">
          <a:xfrm>
            <a:off x="4238153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</a:t>
            </a:r>
          </a:p>
        </p:txBody>
      </p:sp>
      <p:cxnSp>
        <p:nvCxnSpPr>
          <p:cNvPr id="186" name="Straight Connector 185"/>
          <p:cNvCxnSpPr>
            <a:stCxn id="185" idx="0"/>
            <a:endCxn id="129" idx="4"/>
          </p:cNvCxnSpPr>
          <p:nvPr/>
        </p:nvCxnSpPr>
        <p:spPr bwMode="auto">
          <a:xfrm flipV="1">
            <a:off x="4461391" y="2346881"/>
            <a:ext cx="0" cy="47374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7" name="Straight Connector 186"/>
          <p:cNvCxnSpPr>
            <a:stCxn id="185" idx="7"/>
            <a:endCxn id="150" idx="3"/>
          </p:cNvCxnSpPr>
          <p:nvPr/>
        </p:nvCxnSpPr>
        <p:spPr bwMode="auto">
          <a:xfrm flipV="1">
            <a:off x="4619244" y="2281039"/>
            <a:ext cx="2874784" cy="6054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9" name="Rounded Rectangle 278"/>
          <p:cNvSpPr/>
          <p:nvPr/>
        </p:nvSpPr>
        <p:spPr bwMode="auto">
          <a:xfrm>
            <a:off x="1714580" y="6429219"/>
            <a:ext cx="191087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cxnSp>
        <p:nvCxnSpPr>
          <p:cNvPr id="203" name="Straight Connector 202"/>
          <p:cNvCxnSpPr>
            <a:stCxn id="97" idx="4"/>
            <a:endCxn id="188" idx="0"/>
          </p:cNvCxnSpPr>
          <p:nvPr/>
        </p:nvCxnSpPr>
        <p:spPr bwMode="auto">
          <a:xfrm flipH="1">
            <a:off x="1797634" y="3270227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4" name="Straight Connector 203"/>
          <p:cNvCxnSpPr>
            <a:stCxn id="97" idx="4"/>
            <a:endCxn id="168" idx="0"/>
          </p:cNvCxnSpPr>
          <p:nvPr/>
        </p:nvCxnSpPr>
        <p:spPr bwMode="auto">
          <a:xfrm flipH="1">
            <a:off x="2001209" y="3270227"/>
            <a:ext cx="93833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5" name="Straight Connector 204"/>
          <p:cNvCxnSpPr>
            <a:stCxn id="97" idx="4"/>
            <a:endCxn id="190" idx="0"/>
          </p:cNvCxnSpPr>
          <p:nvPr/>
        </p:nvCxnSpPr>
        <p:spPr bwMode="auto">
          <a:xfrm>
            <a:off x="2095042" y="3270227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Connector 205"/>
          <p:cNvCxnSpPr>
            <a:stCxn id="97" idx="4"/>
            <a:endCxn id="189" idx="0"/>
          </p:cNvCxnSpPr>
          <p:nvPr/>
        </p:nvCxnSpPr>
        <p:spPr bwMode="auto">
          <a:xfrm>
            <a:off x="2095042" y="3270227"/>
            <a:ext cx="301126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/>
          <p:cNvCxnSpPr>
            <a:endCxn id="170" idx="0"/>
          </p:cNvCxnSpPr>
          <p:nvPr/>
        </p:nvCxnSpPr>
        <p:spPr bwMode="auto">
          <a:xfrm flipH="1">
            <a:off x="2579436" y="3270227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/>
          <p:cNvCxnSpPr>
            <a:endCxn id="167" idx="0"/>
          </p:cNvCxnSpPr>
          <p:nvPr/>
        </p:nvCxnSpPr>
        <p:spPr bwMode="auto">
          <a:xfrm flipH="1">
            <a:off x="2783011" y="3270227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0" name="Straight Connector 249"/>
          <p:cNvCxnSpPr>
            <a:endCxn id="237" idx="0"/>
          </p:cNvCxnSpPr>
          <p:nvPr/>
        </p:nvCxnSpPr>
        <p:spPr bwMode="auto">
          <a:xfrm>
            <a:off x="2876844" y="3270227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1" name="Straight Connector 250"/>
          <p:cNvCxnSpPr>
            <a:stCxn id="88" idx="4"/>
            <a:endCxn id="171" idx="0"/>
          </p:cNvCxnSpPr>
          <p:nvPr/>
        </p:nvCxnSpPr>
        <p:spPr bwMode="auto">
          <a:xfrm>
            <a:off x="2875109" y="3270227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9" name="Straight Connector 258"/>
          <p:cNvCxnSpPr>
            <a:endCxn id="265" idx="0"/>
          </p:cNvCxnSpPr>
          <p:nvPr/>
        </p:nvCxnSpPr>
        <p:spPr bwMode="auto">
          <a:xfrm flipH="1">
            <a:off x="3375576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0" name="Straight Connector 259"/>
          <p:cNvCxnSpPr>
            <a:endCxn id="264" idx="0"/>
          </p:cNvCxnSpPr>
          <p:nvPr/>
        </p:nvCxnSpPr>
        <p:spPr bwMode="auto">
          <a:xfrm flipH="1">
            <a:off x="3579151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2" name="Straight Connector 261"/>
          <p:cNvCxnSpPr>
            <a:endCxn id="267" idx="0"/>
          </p:cNvCxnSpPr>
          <p:nvPr/>
        </p:nvCxnSpPr>
        <p:spPr bwMode="auto">
          <a:xfrm>
            <a:off x="3672984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3" name="Straight Connector 262"/>
          <p:cNvCxnSpPr>
            <a:endCxn id="266" idx="0"/>
          </p:cNvCxnSpPr>
          <p:nvPr/>
        </p:nvCxnSpPr>
        <p:spPr bwMode="auto">
          <a:xfrm>
            <a:off x="3671249" y="3274808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9" name="Straight Connector 268"/>
          <p:cNvCxnSpPr>
            <a:endCxn id="281" idx="0"/>
          </p:cNvCxnSpPr>
          <p:nvPr/>
        </p:nvCxnSpPr>
        <p:spPr bwMode="auto">
          <a:xfrm flipH="1">
            <a:off x="4169843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0" name="Straight Connector 269"/>
          <p:cNvCxnSpPr>
            <a:endCxn id="278" idx="0"/>
          </p:cNvCxnSpPr>
          <p:nvPr/>
        </p:nvCxnSpPr>
        <p:spPr bwMode="auto">
          <a:xfrm flipH="1">
            <a:off x="4373418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6" name="Straight Connector 275"/>
          <p:cNvCxnSpPr>
            <a:endCxn id="283" idx="0"/>
          </p:cNvCxnSpPr>
          <p:nvPr/>
        </p:nvCxnSpPr>
        <p:spPr bwMode="auto">
          <a:xfrm>
            <a:off x="4467251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7" name="Straight Connector 276"/>
          <p:cNvCxnSpPr>
            <a:endCxn id="282" idx="0"/>
          </p:cNvCxnSpPr>
          <p:nvPr/>
        </p:nvCxnSpPr>
        <p:spPr bwMode="auto">
          <a:xfrm>
            <a:off x="4465516" y="3274808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6" name="Straight Connector 285"/>
          <p:cNvCxnSpPr>
            <a:endCxn id="325" idx="0"/>
          </p:cNvCxnSpPr>
          <p:nvPr/>
        </p:nvCxnSpPr>
        <p:spPr bwMode="auto">
          <a:xfrm flipH="1">
            <a:off x="4977032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7" name="Straight Connector 286"/>
          <p:cNvCxnSpPr>
            <a:endCxn id="324" idx="0"/>
          </p:cNvCxnSpPr>
          <p:nvPr/>
        </p:nvCxnSpPr>
        <p:spPr bwMode="auto">
          <a:xfrm flipH="1">
            <a:off x="5180607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9" name="Straight Connector 288"/>
          <p:cNvCxnSpPr>
            <a:endCxn id="327" idx="0"/>
          </p:cNvCxnSpPr>
          <p:nvPr/>
        </p:nvCxnSpPr>
        <p:spPr bwMode="auto">
          <a:xfrm>
            <a:off x="5274440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0" name="Straight Connector 289"/>
          <p:cNvCxnSpPr>
            <a:endCxn id="326" idx="0"/>
          </p:cNvCxnSpPr>
          <p:nvPr/>
        </p:nvCxnSpPr>
        <p:spPr bwMode="auto">
          <a:xfrm>
            <a:off x="5274440" y="3274808"/>
            <a:ext cx="301126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5" name="Straight Connector 314"/>
          <p:cNvCxnSpPr>
            <a:endCxn id="321" idx="0"/>
          </p:cNvCxnSpPr>
          <p:nvPr/>
        </p:nvCxnSpPr>
        <p:spPr bwMode="auto">
          <a:xfrm flipH="1">
            <a:off x="5758834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6" name="Straight Connector 315"/>
          <p:cNvCxnSpPr>
            <a:endCxn id="320" idx="0"/>
          </p:cNvCxnSpPr>
          <p:nvPr/>
        </p:nvCxnSpPr>
        <p:spPr bwMode="auto">
          <a:xfrm flipH="1">
            <a:off x="5962409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8" name="Straight Connector 317"/>
          <p:cNvCxnSpPr>
            <a:endCxn id="323" idx="0"/>
          </p:cNvCxnSpPr>
          <p:nvPr/>
        </p:nvCxnSpPr>
        <p:spPr bwMode="auto">
          <a:xfrm>
            <a:off x="6056242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9" name="Straight Connector 318"/>
          <p:cNvCxnSpPr>
            <a:endCxn id="322" idx="0"/>
          </p:cNvCxnSpPr>
          <p:nvPr/>
        </p:nvCxnSpPr>
        <p:spPr bwMode="auto">
          <a:xfrm>
            <a:off x="6054507" y="3274808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5" name="Straight Connector 304"/>
          <p:cNvCxnSpPr>
            <a:endCxn id="312" idx="0"/>
          </p:cNvCxnSpPr>
          <p:nvPr/>
        </p:nvCxnSpPr>
        <p:spPr bwMode="auto">
          <a:xfrm flipH="1">
            <a:off x="6554974" y="3279389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6" name="Straight Connector 305"/>
          <p:cNvCxnSpPr>
            <a:endCxn id="311" idx="0"/>
          </p:cNvCxnSpPr>
          <p:nvPr/>
        </p:nvCxnSpPr>
        <p:spPr bwMode="auto">
          <a:xfrm flipH="1">
            <a:off x="6758549" y="3279389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9" name="Straight Connector 308"/>
          <p:cNvCxnSpPr>
            <a:endCxn id="314" idx="0"/>
          </p:cNvCxnSpPr>
          <p:nvPr/>
        </p:nvCxnSpPr>
        <p:spPr bwMode="auto">
          <a:xfrm>
            <a:off x="6852382" y="3279389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0" name="Straight Connector 309"/>
          <p:cNvCxnSpPr>
            <a:endCxn id="313" idx="0"/>
          </p:cNvCxnSpPr>
          <p:nvPr/>
        </p:nvCxnSpPr>
        <p:spPr bwMode="auto">
          <a:xfrm>
            <a:off x="6850647" y="3279389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5" name="Straight Connector 294"/>
          <p:cNvCxnSpPr>
            <a:endCxn id="302" idx="0"/>
          </p:cNvCxnSpPr>
          <p:nvPr/>
        </p:nvCxnSpPr>
        <p:spPr bwMode="auto">
          <a:xfrm flipH="1">
            <a:off x="7349241" y="3279389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6" name="Straight Connector 295"/>
          <p:cNvCxnSpPr>
            <a:endCxn id="301" idx="0"/>
          </p:cNvCxnSpPr>
          <p:nvPr/>
        </p:nvCxnSpPr>
        <p:spPr bwMode="auto">
          <a:xfrm flipH="1">
            <a:off x="7552816" y="3279389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5" name="Group 64"/>
          <p:cNvGrpSpPr/>
          <p:nvPr/>
        </p:nvGrpSpPr>
        <p:grpSpPr>
          <a:xfrm>
            <a:off x="1702090" y="3495384"/>
            <a:ext cx="6341228" cy="211938"/>
            <a:chOff x="1702090" y="3495384"/>
            <a:chExt cx="6341228" cy="211938"/>
          </a:xfrm>
        </p:grpSpPr>
        <p:sp>
          <p:nvSpPr>
            <p:cNvPr id="168" name="Rounded Rectangle 167"/>
            <p:cNvSpPr/>
            <p:nvPr/>
          </p:nvSpPr>
          <p:spPr bwMode="auto">
            <a:xfrm>
              <a:off x="1905666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8" name="Rounded Rectangle 187"/>
            <p:cNvSpPr/>
            <p:nvPr/>
          </p:nvSpPr>
          <p:spPr bwMode="auto">
            <a:xfrm>
              <a:off x="1702090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9" name="Rounded Rectangle 188"/>
            <p:cNvSpPr/>
            <p:nvPr/>
          </p:nvSpPr>
          <p:spPr bwMode="auto">
            <a:xfrm>
              <a:off x="2300625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4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0" name="Rounded Rectangle 189"/>
            <p:cNvSpPr/>
            <p:nvPr/>
          </p:nvSpPr>
          <p:spPr bwMode="auto">
            <a:xfrm>
              <a:off x="2102266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3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67" name="Rounded Rectangle 166"/>
            <p:cNvSpPr/>
            <p:nvPr/>
          </p:nvSpPr>
          <p:spPr bwMode="auto">
            <a:xfrm>
              <a:off x="2687468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6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0" name="Rounded Rectangle 169"/>
            <p:cNvSpPr/>
            <p:nvPr/>
          </p:nvSpPr>
          <p:spPr bwMode="auto">
            <a:xfrm>
              <a:off x="2483892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5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1" name="Rounded Rectangle 170"/>
            <p:cNvSpPr/>
            <p:nvPr/>
          </p:nvSpPr>
          <p:spPr bwMode="auto">
            <a:xfrm>
              <a:off x="3082427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8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37" name="Rounded Rectangle 236"/>
            <p:cNvSpPr/>
            <p:nvPr/>
          </p:nvSpPr>
          <p:spPr bwMode="auto">
            <a:xfrm>
              <a:off x="2884068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7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4" name="Rounded Rectangle 263"/>
            <p:cNvSpPr/>
            <p:nvPr/>
          </p:nvSpPr>
          <p:spPr bwMode="auto">
            <a:xfrm>
              <a:off x="3483608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10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5" name="Rounded Rectangle 264"/>
            <p:cNvSpPr/>
            <p:nvPr/>
          </p:nvSpPr>
          <p:spPr bwMode="auto">
            <a:xfrm>
              <a:off x="3280032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9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6" name="Rounded Rectangle 265"/>
            <p:cNvSpPr/>
            <p:nvPr/>
          </p:nvSpPr>
          <p:spPr bwMode="auto">
            <a:xfrm>
              <a:off x="3878567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7" name="Rounded Rectangle 266"/>
            <p:cNvSpPr/>
            <p:nvPr/>
          </p:nvSpPr>
          <p:spPr bwMode="auto">
            <a:xfrm>
              <a:off x="3680208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78" name="Rounded Rectangle 277"/>
            <p:cNvSpPr/>
            <p:nvPr/>
          </p:nvSpPr>
          <p:spPr bwMode="auto">
            <a:xfrm>
              <a:off x="4277875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14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81" name="Rounded Rectangle 280"/>
            <p:cNvSpPr/>
            <p:nvPr/>
          </p:nvSpPr>
          <p:spPr bwMode="auto">
            <a:xfrm>
              <a:off x="4074299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13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82" name="Rounded Rectangle 281"/>
            <p:cNvSpPr/>
            <p:nvPr/>
          </p:nvSpPr>
          <p:spPr bwMode="auto">
            <a:xfrm>
              <a:off x="4672834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16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83" name="Rounded Rectangle 282"/>
            <p:cNvSpPr/>
            <p:nvPr/>
          </p:nvSpPr>
          <p:spPr bwMode="auto">
            <a:xfrm>
              <a:off x="4474475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15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4" name="Rounded Rectangle 323"/>
            <p:cNvSpPr/>
            <p:nvPr/>
          </p:nvSpPr>
          <p:spPr bwMode="auto">
            <a:xfrm>
              <a:off x="5085064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18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5" name="Rounded Rectangle 324"/>
            <p:cNvSpPr/>
            <p:nvPr/>
          </p:nvSpPr>
          <p:spPr bwMode="auto">
            <a:xfrm>
              <a:off x="4881488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17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6" name="Rounded Rectangle 325"/>
            <p:cNvSpPr/>
            <p:nvPr/>
          </p:nvSpPr>
          <p:spPr bwMode="auto">
            <a:xfrm>
              <a:off x="5480023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20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7" name="Rounded Rectangle 326"/>
            <p:cNvSpPr/>
            <p:nvPr/>
          </p:nvSpPr>
          <p:spPr bwMode="auto">
            <a:xfrm>
              <a:off x="5281664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19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0" name="Rounded Rectangle 319"/>
            <p:cNvSpPr/>
            <p:nvPr/>
          </p:nvSpPr>
          <p:spPr bwMode="auto">
            <a:xfrm>
              <a:off x="5866866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1" name="Rounded Rectangle 320"/>
            <p:cNvSpPr/>
            <p:nvPr/>
          </p:nvSpPr>
          <p:spPr bwMode="auto">
            <a:xfrm>
              <a:off x="5663290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2" name="Rounded Rectangle 321"/>
            <p:cNvSpPr/>
            <p:nvPr/>
          </p:nvSpPr>
          <p:spPr bwMode="auto">
            <a:xfrm>
              <a:off x="6261825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24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3" name="Rounded Rectangle 322"/>
            <p:cNvSpPr/>
            <p:nvPr/>
          </p:nvSpPr>
          <p:spPr bwMode="auto">
            <a:xfrm>
              <a:off x="6063466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23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1" name="Rounded Rectangle 310"/>
            <p:cNvSpPr/>
            <p:nvPr/>
          </p:nvSpPr>
          <p:spPr bwMode="auto">
            <a:xfrm>
              <a:off x="6663006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26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2" name="Rounded Rectangle 311"/>
            <p:cNvSpPr/>
            <p:nvPr/>
          </p:nvSpPr>
          <p:spPr bwMode="auto">
            <a:xfrm>
              <a:off x="6459430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25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3" name="Rounded Rectangle 312"/>
            <p:cNvSpPr/>
            <p:nvPr/>
          </p:nvSpPr>
          <p:spPr bwMode="auto">
            <a:xfrm>
              <a:off x="7057965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28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4" name="Rounded Rectangle 313"/>
            <p:cNvSpPr/>
            <p:nvPr/>
          </p:nvSpPr>
          <p:spPr bwMode="auto">
            <a:xfrm>
              <a:off x="6859606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27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01" name="Rounded Rectangle 300"/>
            <p:cNvSpPr/>
            <p:nvPr/>
          </p:nvSpPr>
          <p:spPr bwMode="auto">
            <a:xfrm>
              <a:off x="7457273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30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02" name="Rounded Rectangle 301"/>
            <p:cNvSpPr/>
            <p:nvPr/>
          </p:nvSpPr>
          <p:spPr bwMode="auto">
            <a:xfrm>
              <a:off x="7253697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29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03" name="Rounded Rectangle 302"/>
            <p:cNvSpPr/>
            <p:nvPr/>
          </p:nvSpPr>
          <p:spPr bwMode="auto">
            <a:xfrm>
              <a:off x="7852232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32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04" name="Rounded Rectangle 303"/>
            <p:cNvSpPr/>
            <p:nvPr/>
          </p:nvSpPr>
          <p:spPr bwMode="auto">
            <a:xfrm>
              <a:off x="7653873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31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cxnSp>
        <p:nvCxnSpPr>
          <p:cNvPr id="298" name="Straight Connector 297"/>
          <p:cNvCxnSpPr>
            <a:endCxn id="304" idx="0"/>
          </p:cNvCxnSpPr>
          <p:nvPr/>
        </p:nvCxnSpPr>
        <p:spPr bwMode="auto">
          <a:xfrm>
            <a:off x="7646649" y="3279389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9" name="Straight Connector 298"/>
          <p:cNvCxnSpPr>
            <a:endCxn id="303" idx="0"/>
          </p:cNvCxnSpPr>
          <p:nvPr/>
        </p:nvCxnSpPr>
        <p:spPr bwMode="auto">
          <a:xfrm>
            <a:off x="7644914" y="3279389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8" name="Rounded Rectangle 327"/>
          <p:cNvSpPr/>
          <p:nvPr/>
        </p:nvSpPr>
        <p:spPr bwMode="auto">
          <a:xfrm>
            <a:off x="3280032" y="3745981"/>
            <a:ext cx="189377" cy="1419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330" name="Rounded Rectangle 329"/>
          <p:cNvSpPr/>
          <p:nvPr/>
        </p:nvSpPr>
        <p:spPr bwMode="auto">
          <a:xfrm>
            <a:off x="2496054" y="3887939"/>
            <a:ext cx="1755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2" name="Rounded Rectangle 331"/>
          <p:cNvSpPr/>
          <p:nvPr/>
        </p:nvSpPr>
        <p:spPr bwMode="auto">
          <a:xfrm>
            <a:off x="4067287" y="3887938"/>
            <a:ext cx="196174" cy="14551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3" name="Rounded Rectangle 332"/>
          <p:cNvSpPr/>
          <p:nvPr/>
        </p:nvSpPr>
        <p:spPr bwMode="auto">
          <a:xfrm>
            <a:off x="1905667" y="4040781"/>
            <a:ext cx="174914" cy="13212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4" name="Rounded Rectangle 333"/>
          <p:cNvSpPr/>
          <p:nvPr/>
        </p:nvSpPr>
        <p:spPr bwMode="auto">
          <a:xfrm>
            <a:off x="2496054" y="4040782"/>
            <a:ext cx="1755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5" name="Rounded Rectangle 334"/>
          <p:cNvSpPr/>
          <p:nvPr/>
        </p:nvSpPr>
        <p:spPr bwMode="auto">
          <a:xfrm>
            <a:off x="3471119" y="4040782"/>
            <a:ext cx="203575" cy="1428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6" name="Rounded Rectangle 335"/>
          <p:cNvSpPr/>
          <p:nvPr/>
        </p:nvSpPr>
        <p:spPr bwMode="auto">
          <a:xfrm>
            <a:off x="4881488" y="4040781"/>
            <a:ext cx="191087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7" name="Rounded Rectangle 336"/>
          <p:cNvSpPr/>
          <p:nvPr/>
        </p:nvSpPr>
        <p:spPr bwMode="auto">
          <a:xfrm>
            <a:off x="5671109" y="4040781"/>
            <a:ext cx="183268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8" name="Rounded Rectangle 337"/>
          <p:cNvSpPr/>
          <p:nvPr/>
        </p:nvSpPr>
        <p:spPr bwMode="auto">
          <a:xfrm>
            <a:off x="6480142" y="4040781"/>
            <a:ext cx="182863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9" name="Rounded Rectangle 338"/>
          <p:cNvSpPr/>
          <p:nvPr/>
        </p:nvSpPr>
        <p:spPr bwMode="auto">
          <a:xfrm>
            <a:off x="7258451" y="4040781"/>
            <a:ext cx="186333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0" name="Rounded Rectangle 339"/>
          <p:cNvSpPr/>
          <p:nvPr/>
        </p:nvSpPr>
        <p:spPr bwMode="auto">
          <a:xfrm>
            <a:off x="4067287" y="4040782"/>
            <a:ext cx="1980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1" name="Rounded Rectangle 340"/>
          <p:cNvSpPr/>
          <p:nvPr/>
        </p:nvSpPr>
        <p:spPr bwMode="auto">
          <a:xfrm>
            <a:off x="1905666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1702090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300625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4" name="Rounded Rectangle 343"/>
          <p:cNvSpPr/>
          <p:nvPr/>
        </p:nvSpPr>
        <p:spPr bwMode="auto">
          <a:xfrm>
            <a:off x="2102266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5" name="Rounded Rectangle 344"/>
          <p:cNvSpPr/>
          <p:nvPr/>
        </p:nvSpPr>
        <p:spPr bwMode="auto">
          <a:xfrm>
            <a:off x="2687468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6" name="Rounded Rectangle 345"/>
          <p:cNvSpPr/>
          <p:nvPr/>
        </p:nvSpPr>
        <p:spPr bwMode="auto">
          <a:xfrm>
            <a:off x="2483892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7" name="Rounded Rectangle 346"/>
          <p:cNvSpPr/>
          <p:nvPr/>
        </p:nvSpPr>
        <p:spPr bwMode="auto">
          <a:xfrm>
            <a:off x="3082427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8" name="Rounded Rectangle 347"/>
          <p:cNvSpPr/>
          <p:nvPr/>
        </p:nvSpPr>
        <p:spPr bwMode="auto">
          <a:xfrm>
            <a:off x="2884068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9" name="Rounded Rectangle 348"/>
          <p:cNvSpPr/>
          <p:nvPr/>
        </p:nvSpPr>
        <p:spPr bwMode="auto">
          <a:xfrm>
            <a:off x="3483608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0" name="Rounded Rectangle 349"/>
          <p:cNvSpPr/>
          <p:nvPr/>
        </p:nvSpPr>
        <p:spPr bwMode="auto">
          <a:xfrm>
            <a:off x="3280032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1" name="Rounded Rectangle 350"/>
          <p:cNvSpPr/>
          <p:nvPr/>
        </p:nvSpPr>
        <p:spPr bwMode="auto">
          <a:xfrm>
            <a:off x="3878567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2" name="Rounded Rectangle 351"/>
          <p:cNvSpPr/>
          <p:nvPr/>
        </p:nvSpPr>
        <p:spPr bwMode="auto">
          <a:xfrm>
            <a:off x="3680208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3" name="Rounded Rectangle 352"/>
          <p:cNvSpPr/>
          <p:nvPr/>
        </p:nvSpPr>
        <p:spPr bwMode="auto">
          <a:xfrm>
            <a:off x="4277875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4" name="Rounded Rectangle 353"/>
          <p:cNvSpPr/>
          <p:nvPr/>
        </p:nvSpPr>
        <p:spPr bwMode="auto">
          <a:xfrm>
            <a:off x="4074299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5" name="Rounded Rectangle 354"/>
          <p:cNvSpPr/>
          <p:nvPr/>
        </p:nvSpPr>
        <p:spPr bwMode="auto">
          <a:xfrm>
            <a:off x="4672834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6" name="Rounded Rectangle 355"/>
          <p:cNvSpPr/>
          <p:nvPr/>
        </p:nvSpPr>
        <p:spPr bwMode="auto">
          <a:xfrm>
            <a:off x="4474475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7" name="Rounded Rectangle 356"/>
          <p:cNvSpPr/>
          <p:nvPr/>
        </p:nvSpPr>
        <p:spPr bwMode="auto">
          <a:xfrm>
            <a:off x="5085064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8" name="Rounded Rectangle 357"/>
          <p:cNvSpPr/>
          <p:nvPr/>
        </p:nvSpPr>
        <p:spPr bwMode="auto">
          <a:xfrm>
            <a:off x="4881488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9" name="Rounded Rectangle 358"/>
          <p:cNvSpPr/>
          <p:nvPr/>
        </p:nvSpPr>
        <p:spPr bwMode="auto">
          <a:xfrm>
            <a:off x="5480023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0" name="Rounded Rectangle 359"/>
          <p:cNvSpPr/>
          <p:nvPr/>
        </p:nvSpPr>
        <p:spPr bwMode="auto">
          <a:xfrm>
            <a:off x="5281664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1" name="Rounded Rectangle 360"/>
          <p:cNvSpPr/>
          <p:nvPr/>
        </p:nvSpPr>
        <p:spPr bwMode="auto">
          <a:xfrm>
            <a:off x="5866866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2" name="Rounded Rectangle 361"/>
          <p:cNvSpPr/>
          <p:nvPr/>
        </p:nvSpPr>
        <p:spPr bwMode="auto">
          <a:xfrm>
            <a:off x="5663290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3" name="Rounded Rectangle 362"/>
          <p:cNvSpPr/>
          <p:nvPr/>
        </p:nvSpPr>
        <p:spPr bwMode="auto">
          <a:xfrm>
            <a:off x="6261825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4" name="Rounded Rectangle 363"/>
          <p:cNvSpPr/>
          <p:nvPr/>
        </p:nvSpPr>
        <p:spPr bwMode="auto">
          <a:xfrm>
            <a:off x="6063466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5" name="Rounded Rectangle 364"/>
          <p:cNvSpPr/>
          <p:nvPr/>
        </p:nvSpPr>
        <p:spPr bwMode="auto">
          <a:xfrm>
            <a:off x="6663006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6" name="Rounded Rectangle 365"/>
          <p:cNvSpPr/>
          <p:nvPr/>
        </p:nvSpPr>
        <p:spPr bwMode="auto">
          <a:xfrm>
            <a:off x="6459430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7" name="Rounded Rectangle 366"/>
          <p:cNvSpPr/>
          <p:nvPr/>
        </p:nvSpPr>
        <p:spPr bwMode="auto">
          <a:xfrm>
            <a:off x="7057965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8" name="Rounded Rectangle 367"/>
          <p:cNvSpPr/>
          <p:nvPr/>
        </p:nvSpPr>
        <p:spPr bwMode="auto">
          <a:xfrm>
            <a:off x="6859606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9" name="Rounded Rectangle 368"/>
          <p:cNvSpPr/>
          <p:nvPr/>
        </p:nvSpPr>
        <p:spPr bwMode="auto">
          <a:xfrm>
            <a:off x="7457273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0" name="Rounded Rectangle 369"/>
          <p:cNvSpPr/>
          <p:nvPr/>
        </p:nvSpPr>
        <p:spPr bwMode="auto">
          <a:xfrm>
            <a:off x="7253697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1" name="Rounded Rectangle 370"/>
          <p:cNvSpPr/>
          <p:nvPr/>
        </p:nvSpPr>
        <p:spPr bwMode="auto">
          <a:xfrm>
            <a:off x="7852232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2" name="Rounded Rectangle 371"/>
          <p:cNvSpPr/>
          <p:nvPr/>
        </p:nvSpPr>
        <p:spPr bwMode="auto">
          <a:xfrm>
            <a:off x="7653873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0" name="Line Callout 1 (Border and Accent Bar) 69"/>
          <p:cNvSpPr/>
          <p:nvPr/>
        </p:nvSpPr>
        <p:spPr bwMode="auto">
          <a:xfrm flipH="1">
            <a:off x="666750" y="3877418"/>
            <a:ext cx="609600" cy="295483"/>
          </a:xfrm>
          <a:prstGeom prst="accentBorderCallout1">
            <a:avLst>
              <a:gd name="adj1" fmla="val 18750"/>
              <a:gd name="adj2" fmla="val -8333"/>
              <a:gd name="adj3" fmla="val 75247"/>
              <a:gd name="adj4" fmla="val -37292"/>
            </a:avLst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Service Processes</a:t>
            </a:r>
            <a:endParaRPr kumimoji="0" lang="en-US" sz="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8" name="Rounded Rectangle 377"/>
          <p:cNvSpPr/>
          <p:nvPr/>
        </p:nvSpPr>
        <p:spPr bwMode="auto">
          <a:xfrm>
            <a:off x="4058503" y="5749038"/>
            <a:ext cx="196174" cy="14551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0" name="Rounded Rectangle 379"/>
          <p:cNvSpPr/>
          <p:nvPr/>
        </p:nvSpPr>
        <p:spPr bwMode="auto">
          <a:xfrm>
            <a:off x="2487270" y="5152582"/>
            <a:ext cx="1755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3" name="Rounded Rectangle 382"/>
          <p:cNvSpPr/>
          <p:nvPr/>
        </p:nvSpPr>
        <p:spPr bwMode="auto">
          <a:xfrm>
            <a:off x="5662325" y="5152581"/>
            <a:ext cx="183268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8" name="Rounded Rectangle 387"/>
          <p:cNvSpPr/>
          <p:nvPr/>
        </p:nvSpPr>
        <p:spPr bwMode="auto">
          <a:xfrm>
            <a:off x="1693306" y="45669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94" name="Rounded Rectangle 393"/>
          <p:cNvSpPr/>
          <p:nvPr/>
        </p:nvSpPr>
        <p:spPr bwMode="auto">
          <a:xfrm>
            <a:off x="2875284" y="45669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1" name="Rounded Rectangle 400"/>
          <p:cNvSpPr/>
          <p:nvPr/>
        </p:nvSpPr>
        <p:spPr bwMode="auto">
          <a:xfrm>
            <a:off x="4664050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8" name="Rounded Rectangle 407"/>
          <p:cNvSpPr/>
          <p:nvPr/>
        </p:nvSpPr>
        <p:spPr bwMode="auto">
          <a:xfrm>
            <a:off x="5654506" y="45715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9" name="Rounded Rectangle 408"/>
          <p:cNvSpPr/>
          <p:nvPr/>
        </p:nvSpPr>
        <p:spPr bwMode="auto">
          <a:xfrm>
            <a:off x="6253041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9" name="Rounded Rectangle 418"/>
          <p:cNvSpPr/>
          <p:nvPr/>
        </p:nvSpPr>
        <p:spPr bwMode="auto">
          <a:xfrm>
            <a:off x="1694055" y="3755819"/>
            <a:ext cx="191087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cxnSp>
        <p:nvCxnSpPr>
          <p:cNvPr id="92" name="Straight Connector 91"/>
          <p:cNvCxnSpPr/>
          <p:nvPr/>
        </p:nvCxnSpPr>
        <p:spPr bwMode="auto">
          <a:xfrm flipH="1">
            <a:off x="2475108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4" name="Straight Connector 423"/>
          <p:cNvCxnSpPr/>
          <p:nvPr/>
        </p:nvCxnSpPr>
        <p:spPr bwMode="auto">
          <a:xfrm flipH="1">
            <a:off x="3261370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5" name="Straight Connector 424"/>
          <p:cNvCxnSpPr/>
          <p:nvPr/>
        </p:nvCxnSpPr>
        <p:spPr bwMode="auto">
          <a:xfrm flipH="1">
            <a:off x="4054636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6" name="Straight Connector 425"/>
          <p:cNvCxnSpPr/>
          <p:nvPr/>
        </p:nvCxnSpPr>
        <p:spPr bwMode="auto">
          <a:xfrm flipH="1">
            <a:off x="4858234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7" name="Straight Connector 426"/>
          <p:cNvCxnSpPr/>
          <p:nvPr/>
        </p:nvCxnSpPr>
        <p:spPr bwMode="auto">
          <a:xfrm flipH="1">
            <a:off x="5650781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8" name="Straight Connector 427"/>
          <p:cNvCxnSpPr/>
          <p:nvPr/>
        </p:nvCxnSpPr>
        <p:spPr bwMode="auto">
          <a:xfrm flipH="1">
            <a:off x="6443365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9" name="Straight Connector 428"/>
          <p:cNvCxnSpPr/>
          <p:nvPr/>
        </p:nvCxnSpPr>
        <p:spPr bwMode="auto">
          <a:xfrm flipH="1">
            <a:off x="7227212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0" name="Straight Connector 429"/>
          <p:cNvCxnSpPr>
            <a:stCxn id="380" idx="0"/>
            <a:endCxn id="388" idx="2"/>
          </p:cNvCxnSpPr>
          <p:nvPr/>
        </p:nvCxnSpPr>
        <p:spPr bwMode="auto">
          <a:xfrm flipH="1" flipV="1">
            <a:off x="1788850" y="4746820"/>
            <a:ext cx="786220" cy="40576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>
            <a:stCxn id="279" idx="0"/>
            <a:endCxn id="378" idx="2"/>
          </p:cNvCxnSpPr>
          <p:nvPr/>
        </p:nvCxnSpPr>
        <p:spPr bwMode="auto">
          <a:xfrm flipV="1">
            <a:off x="1810124" y="5894557"/>
            <a:ext cx="2346466" cy="53466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1" name="Straight Connector 420"/>
          <p:cNvCxnSpPr>
            <a:stCxn id="383" idx="0"/>
            <a:endCxn id="394" idx="2"/>
          </p:cNvCxnSpPr>
          <p:nvPr/>
        </p:nvCxnSpPr>
        <p:spPr bwMode="auto">
          <a:xfrm flipH="1" flipV="1">
            <a:off x="2970828" y="4746820"/>
            <a:ext cx="2783131" cy="40576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2" name="Straight Connector 421"/>
          <p:cNvCxnSpPr>
            <a:stCxn id="383" idx="0"/>
            <a:endCxn id="401" idx="2"/>
          </p:cNvCxnSpPr>
          <p:nvPr/>
        </p:nvCxnSpPr>
        <p:spPr bwMode="auto">
          <a:xfrm flipH="1" flipV="1">
            <a:off x="4759593" y="4751401"/>
            <a:ext cx="994366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3" name="Straight Connector 422"/>
          <p:cNvCxnSpPr>
            <a:stCxn id="383" idx="0"/>
            <a:endCxn id="409" idx="2"/>
          </p:cNvCxnSpPr>
          <p:nvPr/>
        </p:nvCxnSpPr>
        <p:spPr bwMode="auto">
          <a:xfrm flipV="1">
            <a:off x="5753959" y="4751401"/>
            <a:ext cx="594625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6" name="Straight Connector 435"/>
          <p:cNvCxnSpPr>
            <a:stCxn id="383" idx="0"/>
            <a:endCxn id="408" idx="2"/>
          </p:cNvCxnSpPr>
          <p:nvPr/>
        </p:nvCxnSpPr>
        <p:spPr bwMode="auto">
          <a:xfrm flipH="1" flipV="1">
            <a:off x="5750050" y="4751401"/>
            <a:ext cx="3909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1" name="Rounded Rectangle 190"/>
          <p:cNvSpPr/>
          <p:nvPr/>
        </p:nvSpPr>
        <p:spPr bwMode="auto">
          <a:xfrm>
            <a:off x="2487270" y="5749039"/>
            <a:ext cx="1755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92" name="Straight Connector 191"/>
          <p:cNvCxnSpPr>
            <a:stCxn id="191" idx="3"/>
            <a:endCxn id="383" idx="2"/>
          </p:cNvCxnSpPr>
          <p:nvPr/>
        </p:nvCxnSpPr>
        <p:spPr bwMode="auto">
          <a:xfrm flipV="1">
            <a:off x="2662869" y="5290848"/>
            <a:ext cx="3091090" cy="52425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5" name="Straight Connector 194"/>
          <p:cNvCxnSpPr>
            <a:endCxn id="191" idx="2"/>
          </p:cNvCxnSpPr>
          <p:nvPr/>
        </p:nvCxnSpPr>
        <p:spPr bwMode="auto">
          <a:xfrm flipV="1">
            <a:off x="1825428" y="5881159"/>
            <a:ext cx="749642" cy="5480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7" name="Straight Connector 196"/>
          <p:cNvCxnSpPr>
            <a:stCxn id="191" idx="0"/>
            <a:endCxn id="380" idx="2"/>
          </p:cNvCxnSpPr>
          <p:nvPr/>
        </p:nvCxnSpPr>
        <p:spPr bwMode="auto">
          <a:xfrm flipV="1">
            <a:off x="2575070" y="5284702"/>
            <a:ext cx="0" cy="46433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4" name="Rounded Rectangle 193"/>
          <p:cNvSpPr/>
          <p:nvPr/>
        </p:nvSpPr>
        <p:spPr bwMode="auto">
          <a:xfrm>
            <a:off x="6471358" y="5152581"/>
            <a:ext cx="182863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6" name="Rounded Rectangle 195"/>
          <p:cNvSpPr/>
          <p:nvPr/>
        </p:nvSpPr>
        <p:spPr bwMode="auto">
          <a:xfrm>
            <a:off x="7249667" y="5152581"/>
            <a:ext cx="186333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8" name="Rounded Rectangle 197"/>
          <p:cNvSpPr/>
          <p:nvPr/>
        </p:nvSpPr>
        <p:spPr bwMode="auto">
          <a:xfrm>
            <a:off x="2093482" y="45669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9" name="Rounded Rectangle 198"/>
          <p:cNvSpPr/>
          <p:nvPr/>
        </p:nvSpPr>
        <p:spPr bwMode="auto">
          <a:xfrm>
            <a:off x="3869783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0" name="Rounded Rectangle 199"/>
          <p:cNvSpPr/>
          <p:nvPr/>
        </p:nvSpPr>
        <p:spPr bwMode="auto">
          <a:xfrm>
            <a:off x="6850822" y="45761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1" name="Rounded Rectangle 200"/>
          <p:cNvSpPr/>
          <p:nvPr/>
        </p:nvSpPr>
        <p:spPr bwMode="auto">
          <a:xfrm>
            <a:off x="7448489" y="45761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2" name="Rounded Rectangle 201"/>
          <p:cNvSpPr/>
          <p:nvPr/>
        </p:nvSpPr>
        <p:spPr bwMode="auto">
          <a:xfrm>
            <a:off x="7244913" y="45761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7" name="Rounded Rectangle 206"/>
          <p:cNvSpPr/>
          <p:nvPr/>
        </p:nvSpPr>
        <p:spPr bwMode="auto">
          <a:xfrm>
            <a:off x="7843448" y="45761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8" name="Rounded Rectangle 207"/>
          <p:cNvSpPr/>
          <p:nvPr/>
        </p:nvSpPr>
        <p:spPr bwMode="auto">
          <a:xfrm>
            <a:off x="7645089" y="45761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09" name="Straight Connector 208"/>
          <p:cNvCxnSpPr/>
          <p:nvPr/>
        </p:nvCxnSpPr>
        <p:spPr bwMode="auto">
          <a:xfrm flipH="1" flipV="1">
            <a:off x="7321523" y="4755982"/>
            <a:ext cx="3909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0" name="Straight Connector 209"/>
          <p:cNvCxnSpPr>
            <a:stCxn id="196" idx="0"/>
          </p:cNvCxnSpPr>
          <p:nvPr/>
        </p:nvCxnSpPr>
        <p:spPr bwMode="auto">
          <a:xfrm flipV="1">
            <a:off x="7342834" y="4766567"/>
            <a:ext cx="209983" cy="3860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1" name="Straight Connector 210"/>
          <p:cNvCxnSpPr>
            <a:stCxn id="196" idx="0"/>
          </p:cNvCxnSpPr>
          <p:nvPr/>
        </p:nvCxnSpPr>
        <p:spPr bwMode="auto">
          <a:xfrm flipV="1">
            <a:off x="7342834" y="4771148"/>
            <a:ext cx="397798" cy="38143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2" name="Straight Connector 211"/>
          <p:cNvCxnSpPr>
            <a:stCxn id="196" idx="0"/>
            <a:endCxn id="207" idx="2"/>
          </p:cNvCxnSpPr>
          <p:nvPr/>
        </p:nvCxnSpPr>
        <p:spPr bwMode="auto">
          <a:xfrm flipV="1">
            <a:off x="7342834" y="4755982"/>
            <a:ext cx="596157" cy="39659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3" name="Straight Connector 212"/>
          <p:cNvCxnSpPr>
            <a:stCxn id="378" idx="3"/>
            <a:endCxn id="196" idx="2"/>
          </p:cNvCxnSpPr>
          <p:nvPr/>
        </p:nvCxnSpPr>
        <p:spPr bwMode="auto">
          <a:xfrm flipV="1">
            <a:off x="4254677" y="5290848"/>
            <a:ext cx="3088157" cy="5309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4" name="Straight Connector 213"/>
          <p:cNvCxnSpPr>
            <a:stCxn id="194" idx="0"/>
            <a:endCxn id="199" idx="2"/>
          </p:cNvCxnSpPr>
          <p:nvPr/>
        </p:nvCxnSpPr>
        <p:spPr bwMode="auto">
          <a:xfrm flipH="1" flipV="1">
            <a:off x="3965326" y="4751401"/>
            <a:ext cx="2597464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7" name="Straight Connector 216"/>
          <p:cNvCxnSpPr>
            <a:stCxn id="194" idx="2"/>
            <a:endCxn id="378" idx="0"/>
          </p:cNvCxnSpPr>
          <p:nvPr/>
        </p:nvCxnSpPr>
        <p:spPr bwMode="auto">
          <a:xfrm flipH="1">
            <a:off x="4156590" y="5290848"/>
            <a:ext cx="2406200" cy="45819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0" name="Straight Connector 219"/>
          <p:cNvCxnSpPr>
            <a:stCxn id="194" idx="0"/>
            <a:endCxn id="200" idx="2"/>
          </p:cNvCxnSpPr>
          <p:nvPr/>
        </p:nvCxnSpPr>
        <p:spPr bwMode="auto">
          <a:xfrm flipV="1">
            <a:off x="6562790" y="4755982"/>
            <a:ext cx="383576" cy="39659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3" name="Straight Connector 222"/>
          <p:cNvCxnSpPr>
            <a:stCxn id="380" idx="0"/>
            <a:endCxn id="198" idx="2"/>
          </p:cNvCxnSpPr>
          <p:nvPr/>
        </p:nvCxnSpPr>
        <p:spPr bwMode="auto">
          <a:xfrm flipH="1" flipV="1">
            <a:off x="2189026" y="4746820"/>
            <a:ext cx="386044" cy="40576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8156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lnx_new_temp_2009">
  <a:themeElements>
    <a:clrScheme name="Custom 107">
      <a:dk1>
        <a:srgbClr val="000000"/>
      </a:dk1>
      <a:lt1>
        <a:srgbClr val="FFFFFF"/>
      </a:lt1>
      <a:dk2>
        <a:srgbClr val="7596CA"/>
      </a:dk2>
      <a:lt2>
        <a:srgbClr val="555555"/>
      </a:lt2>
      <a:accent1>
        <a:srgbClr val="183D81"/>
      </a:accent1>
      <a:accent2>
        <a:srgbClr val="EE8518"/>
      </a:accent2>
      <a:accent3>
        <a:srgbClr val="338190"/>
      </a:accent3>
      <a:accent4>
        <a:srgbClr val="518135"/>
      </a:accent4>
      <a:accent5>
        <a:srgbClr val="4B6EA1"/>
      </a:accent5>
      <a:accent6>
        <a:srgbClr val="A6AAAC"/>
      </a:accent6>
      <a:hlink>
        <a:srgbClr val="83649E"/>
      </a:hlink>
      <a:folHlink>
        <a:srgbClr val="D59E5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>
          <a:noFill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 bwMode="auto">
        <a:solidFill>
          <a:schemeClr val="accent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0" dirty="0"/>
        </a:defPPr>
      </a:lstStyle>
    </a:txDef>
  </a:objectDefaults>
  <a:extraClrSchemeLst>
    <a:extraClrScheme>
      <a:clrScheme name="mlnx_new_temp_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nx_new_temp_200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nx_new_temp_200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nx_new_temp_200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nx_new_temp_200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nx_new_temp_200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13">
        <a:dk1>
          <a:srgbClr val="000000"/>
        </a:dk1>
        <a:lt1>
          <a:srgbClr val="FFFFFF"/>
        </a:lt1>
        <a:dk2>
          <a:srgbClr val="000066"/>
        </a:dk2>
        <a:lt2>
          <a:srgbClr val="000000"/>
        </a:lt2>
        <a:accent1>
          <a:srgbClr val="000066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nx_new_temp_2009 14">
        <a:dk1>
          <a:srgbClr val="000000"/>
        </a:dk1>
        <a:lt1>
          <a:srgbClr val="FFFFFF"/>
        </a:lt1>
        <a:dk2>
          <a:srgbClr val="000066"/>
        </a:dk2>
        <a:lt2>
          <a:srgbClr val="000000"/>
        </a:lt2>
        <a:accent1>
          <a:srgbClr val="000066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E78A2D"/>
        </a:accent6>
        <a:hlink>
          <a:srgbClr val="4D4D4D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mlnx_new_temp_2009</Template>
  <TotalTime>12045</TotalTime>
  <Words>1525</Words>
  <Application>Microsoft Office PowerPoint</Application>
  <PresentationFormat>On-screen Show (4:3)</PresentationFormat>
  <Paragraphs>720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mlnx_new_temp_2009</vt:lpstr>
      <vt:lpstr>1_Office Theme</vt:lpstr>
      <vt:lpstr>SA Scalability  Solution Arch</vt:lpstr>
      <vt:lpstr>Meeting 2</vt:lpstr>
      <vt:lpstr>Questions (from Sean’s and Ira’s email)</vt:lpstr>
      <vt:lpstr>CMA based option</vt:lpstr>
      <vt:lpstr>Redirection based option</vt:lpstr>
      <vt:lpstr>Auto Tree Forming - Proposal</vt:lpstr>
      <vt:lpstr>Auto Tree Demo</vt:lpstr>
      <vt:lpstr>Auto Tree Demo</vt:lpstr>
      <vt:lpstr>Auto Tree Demo</vt:lpstr>
      <vt:lpstr>Auto Tree Demo</vt:lpstr>
      <vt:lpstr>Auto Tree Demo</vt:lpstr>
      <vt:lpstr>Meeting 1</vt:lpstr>
      <vt:lpstr>Usage Assumptions</vt:lpstr>
      <vt:lpstr>Architecture Principles</vt:lpstr>
      <vt:lpstr>Limitations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MgmtWG Persentation</dc:title>
  <dc:creator>Eiitan Z;Hal R</dc:creator>
  <cp:lastModifiedBy>eitan</cp:lastModifiedBy>
  <cp:revision>872</cp:revision>
  <dcterms:created xsi:type="dcterms:W3CDTF">2011-02-19T01:27:26Z</dcterms:created>
  <dcterms:modified xsi:type="dcterms:W3CDTF">2012-07-12T12:01:42Z</dcterms:modified>
</cp:coreProperties>
</file>