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0" r:id="rId8"/>
    <p:sldId id="261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2" r:id="rId17"/>
    <p:sldId id="273" r:id="rId18"/>
    <p:sldId id="271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Scalable SA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053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SSA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Collection of tables and their definitions</a:t>
            </a:r>
          </a:p>
          <a:p>
            <a:pPr lvl="1"/>
            <a:r>
              <a:rPr lang="en-US" dirty="0" smtClean="0"/>
              <a:t>Modeled after relational databases</a:t>
            </a:r>
          </a:p>
          <a:p>
            <a:pPr lvl="1"/>
            <a:r>
              <a:rPr lang="en-US" dirty="0" smtClean="0"/>
              <a:t>Is not a RDMS</a:t>
            </a:r>
          </a:p>
          <a:p>
            <a:pPr lvl="2"/>
            <a:r>
              <a:rPr lang="en-US" dirty="0" smtClean="0"/>
              <a:t>No primary/foreign keys, indices, etc.</a:t>
            </a:r>
          </a:p>
          <a:p>
            <a:r>
              <a:rPr lang="en-US" dirty="0" smtClean="0"/>
              <a:t>Handles incremental updates</a:t>
            </a:r>
          </a:p>
          <a:p>
            <a:pPr lvl="1"/>
            <a:r>
              <a:rPr lang="en-US" dirty="0" smtClean="0"/>
              <a:t>Changes to database move from one consistent state to another</a:t>
            </a:r>
          </a:p>
          <a:p>
            <a:pPr lvl="1"/>
            <a:r>
              <a:rPr lang="en-US" dirty="0" smtClean="0"/>
              <a:t>Each set of changes tracked as a single transaction</a:t>
            </a:r>
          </a:p>
          <a:p>
            <a:pPr lvl="1"/>
            <a:r>
              <a:rPr lang="en-US" dirty="0" smtClean="0"/>
              <a:t>Transaction log used to publish and process updates</a:t>
            </a:r>
          </a:p>
        </p:txBody>
      </p:sp>
    </p:spTree>
    <p:extLst>
      <p:ext uri="{BB962C8B-B14F-4D97-AF65-F5344CB8AC3E}">
        <p14:creationId xmlns:p14="http://schemas.microsoft.com/office/powerpoint/2010/main" val="3483342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 of table</a:t>
            </a:r>
          </a:p>
          <a:p>
            <a:r>
              <a:rPr lang="en-US" dirty="0" smtClean="0"/>
              <a:t>Type of table</a:t>
            </a:r>
          </a:p>
          <a:p>
            <a:pPr lvl="1"/>
            <a:r>
              <a:rPr lang="en-US" dirty="0" smtClean="0"/>
              <a:t>Data or transaction log</a:t>
            </a:r>
          </a:p>
          <a:p>
            <a:r>
              <a:rPr lang="en-US" dirty="0" smtClean="0"/>
              <a:t>Size of records</a:t>
            </a:r>
          </a:p>
          <a:p>
            <a:pPr lvl="1"/>
            <a:r>
              <a:rPr lang="en-US" dirty="0" smtClean="0"/>
              <a:t>Fixed or variable sized</a:t>
            </a:r>
          </a:p>
          <a:p>
            <a:r>
              <a:rPr lang="en-US" dirty="0" smtClean="0"/>
              <a:t>Size and location of fields</a:t>
            </a:r>
          </a:p>
          <a:p>
            <a:pPr lvl="1"/>
            <a:r>
              <a:rPr lang="en-US" dirty="0" smtClean="0"/>
              <a:t>Primarily for debugging and logging</a:t>
            </a:r>
          </a:p>
          <a:p>
            <a:r>
              <a:rPr lang="en-US" dirty="0" smtClean="0"/>
              <a:t>Definition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978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of data records</a:t>
            </a:r>
          </a:p>
          <a:p>
            <a:r>
              <a:rPr lang="en-US" dirty="0" smtClean="0"/>
              <a:t>Tables may be explicitly related</a:t>
            </a:r>
          </a:p>
          <a:p>
            <a:pPr lvl="1"/>
            <a:r>
              <a:rPr lang="en-US" dirty="0" smtClean="0"/>
              <a:t>Linking a table with fixed sized records to a variable sized data</a:t>
            </a:r>
          </a:p>
          <a:p>
            <a:pPr lvl="1"/>
            <a:r>
              <a:rPr lang="en-US" dirty="0" smtClean="0"/>
              <a:t>Linking tables based on data is outside of </a:t>
            </a:r>
            <a:r>
              <a:rPr lang="en-US" dirty="0" smtClean="0"/>
              <a:t>database definitions</a:t>
            </a:r>
            <a:endParaRPr lang="en-US" dirty="0" smtClean="0"/>
          </a:p>
          <a:p>
            <a:r>
              <a:rPr lang="en-US" dirty="0" smtClean="0"/>
              <a:t>Changes to data captured in transaction log</a:t>
            </a:r>
          </a:p>
        </p:txBody>
      </p:sp>
    </p:spTree>
    <p:extLst>
      <p:ext uri="{BB962C8B-B14F-4D97-AF65-F5344CB8AC3E}">
        <p14:creationId xmlns:p14="http://schemas.microsoft.com/office/powerpoint/2010/main" val="3732071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Epoch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Versioning for the data</a:t>
            </a:r>
          </a:p>
          <a:p>
            <a:r>
              <a:rPr lang="en-US" dirty="0" smtClean="0"/>
              <a:t>As data is modified, the epoch number is incremented</a:t>
            </a:r>
          </a:p>
          <a:p>
            <a:r>
              <a:rPr lang="en-US" dirty="0" smtClean="0"/>
              <a:t>Allows clients to determine if they have the latest data</a:t>
            </a:r>
          </a:p>
          <a:p>
            <a:pPr lvl="1"/>
            <a:r>
              <a:rPr lang="en-US" dirty="0" smtClean="0"/>
              <a:t>Indicates how many updates are needed to bring the data back into sync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407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Stores incremental update information</a:t>
            </a:r>
          </a:p>
          <a:p>
            <a:r>
              <a:rPr lang="en-US" dirty="0"/>
              <a:t>Each transaction is associated with a specific epoch number</a:t>
            </a:r>
          </a:p>
          <a:p>
            <a:r>
              <a:rPr lang="en-US" dirty="0" smtClean="0"/>
              <a:t>Allows clients to roll changes forward or back</a:t>
            </a:r>
          </a:p>
          <a:p>
            <a:pPr lvl="1"/>
            <a:r>
              <a:rPr lang="en-US" dirty="0" smtClean="0"/>
              <a:t>Roll forward to update local database</a:t>
            </a:r>
          </a:p>
          <a:p>
            <a:pPr lvl="1"/>
            <a:r>
              <a:rPr lang="en-US" dirty="0" smtClean="0"/>
              <a:t>Roll back to obtain a consistent snapshot of data while changes are being applied</a:t>
            </a:r>
          </a:p>
          <a:p>
            <a:pPr lvl="2"/>
            <a:r>
              <a:rPr lang="en-US" dirty="0" smtClean="0"/>
              <a:t>For lockless access to database</a:t>
            </a:r>
          </a:p>
        </p:txBody>
      </p:sp>
    </p:spTree>
    <p:extLst>
      <p:ext uri="{BB962C8B-B14F-4D97-AF65-F5344CB8AC3E}">
        <p14:creationId xmlns:p14="http://schemas.microsoft.com/office/powerpoint/2010/main" val="165681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daemons</a:t>
            </a:r>
          </a:p>
          <a:p>
            <a:r>
              <a:rPr lang="en-US" dirty="0" smtClean="0"/>
              <a:t>SA plugin</a:t>
            </a:r>
          </a:p>
          <a:p>
            <a:pPr lvl="1"/>
            <a:r>
              <a:rPr lang="en-US" dirty="0" smtClean="0"/>
              <a:t>Core, distribution, and access layers</a:t>
            </a:r>
          </a:p>
          <a:p>
            <a:r>
              <a:rPr lang="en-US" dirty="0" smtClean="0"/>
              <a:t>SSA daemon</a:t>
            </a:r>
          </a:p>
          <a:p>
            <a:pPr lvl="1"/>
            <a:r>
              <a:rPr lang="en-US" dirty="0" smtClean="0"/>
              <a:t>Distribution and access layers</a:t>
            </a:r>
          </a:p>
          <a:p>
            <a:r>
              <a:rPr lang="en-US" dirty="0" smtClean="0"/>
              <a:t>IB ACM</a:t>
            </a:r>
          </a:p>
          <a:p>
            <a:pPr lvl="1"/>
            <a:r>
              <a:rPr lang="en-US" dirty="0" smtClean="0"/>
              <a:t>Consumer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791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Management done over QP1</a:t>
            </a:r>
          </a:p>
          <a:p>
            <a:r>
              <a:rPr lang="en-US" dirty="0" smtClean="0"/>
              <a:t>Core reachable at SM LID</a:t>
            </a:r>
          </a:p>
          <a:p>
            <a:r>
              <a:rPr lang="en-US" dirty="0"/>
              <a:t>Application specific MAD class</a:t>
            </a:r>
          </a:p>
          <a:p>
            <a:r>
              <a:rPr lang="en-US" dirty="0" smtClean="0"/>
              <a:t>Join / leave requests</a:t>
            </a:r>
          </a:p>
          <a:p>
            <a:r>
              <a:rPr lang="en-US" dirty="0" smtClean="0"/>
              <a:t>Set parent(s) for distribution tree</a:t>
            </a:r>
          </a:p>
        </p:txBody>
      </p:sp>
    </p:spTree>
    <p:extLst>
      <p:ext uri="{BB962C8B-B14F-4D97-AF65-F5344CB8AC3E}">
        <p14:creationId xmlns:p14="http://schemas.microsoft.com/office/powerpoint/2010/main" val="2253736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exchanges over rsockets</a:t>
            </a:r>
          </a:p>
          <a:p>
            <a:pPr lvl="1"/>
            <a:r>
              <a:rPr lang="en-US" dirty="0" smtClean="0"/>
              <a:t>Connected QPs with RDMA write capability</a:t>
            </a:r>
          </a:p>
          <a:p>
            <a:pPr lvl="1"/>
            <a:r>
              <a:rPr lang="en-US" dirty="0" smtClean="0"/>
              <a:t>Keep-alive support for failure detection</a:t>
            </a:r>
          </a:p>
          <a:p>
            <a:r>
              <a:rPr lang="en-US" dirty="0" smtClean="0"/>
              <a:t>Data flows node to node up/down tree</a:t>
            </a:r>
          </a:p>
          <a:p>
            <a:r>
              <a:rPr lang="en-US" dirty="0" smtClean="0"/>
              <a:t>Extensible protocol used for database transfers</a:t>
            </a:r>
          </a:p>
          <a:p>
            <a:pPr lvl="1"/>
            <a:r>
              <a:rPr lang="en-US" dirty="0" smtClean="0"/>
              <a:t>Allow for future </a:t>
            </a:r>
            <a:r>
              <a:rPr lang="en-US" dirty="0" smtClean="0"/>
              <a:t>data sets</a:t>
            </a:r>
            <a:endParaRPr lang="en-US" dirty="0" smtClean="0"/>
          </a:p>
          <a:p>
            <a:r>
              <a:rPr lang="en-US" dirty="0" smtClean="0"/>
              <a:t>Consumer specific protocol to access 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806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Main control thread</a:t>
            </a:r>
          </a:p>
          <a:p>
            <a:pPr lvl="1"/>
            <a:r>
              <a:rPr lang="en-US" dirty="0" smtClean="0"/>
              <a:t>Processes local events (port up/down), handles management traffic, listens for downstream clients</a:t>
            </a:r>
          </a:p>
          <a:p>
            <a:r>
              <a:rPr lang="en-US" dirty="0" smtClean="0"/>
              <a:t>Upstream communication thread</a:t>
            </a:r>
          </a:p>
          <a:p>
            <a:pPr lvl="1"/>
            <a:r>
              <a:rPr lang="en-US" dirty="0" smtClean="0"/>
              <a:t>Connects up tree, processes database updates</a:t>
            </a:r>
          </a:p>
          <a:p>
            <a:r>
              <a:rPr lang="en-US" dirty="0" smtClean="0"/>
              <a:t>Downstream communication threads</a:t>
            </a:r>
          </a:p>
          <a:p>
            <a:pPr lvl="1"/>
            <a:r>
              <a:rPr lang="en-US" dirty="0" smtClean="0"/>
              <a:t>Connect down tree, notifies clients of data changes</a:t>
            </a:r>
          </a:p>
          <a:p>
            <a:pPr lvl="1"/>
            <a:r>
              <a:rPr lang="en-US" dirty="0" smtClean="0"/>
              <a:t>One downstream thread can handle multiple </a:t>
            </a:r>
            <a:r>
              <a:rPr lang="en-US" dirty="0" smtClean="0"/>
              <a:t>clients</a:t>
            </a:r>
          </a:p>
          <a:p>
            <a:r>
              <a:rPr lang="en-US" dirty="0" smtClean="0"/>
              <a:t>Communication between local threads uses </a:t>
            </a:r>
            <a:r>
              <a:rPr lang="en-US" dirty="0" err="1" smtClean="0"/>
              <a:t>socketpairs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19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Protocol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Upstream thread connects to parent</a:t>
            </a:r>
          </a:p>
          <a:p>
            <a:pPr lvl="1"/>
            <a:r>
              <a:rPr lang="en-US" dirty="0" smtClean="0"/>
              <a:t>Parent assigns connection to one of its downstream thread</a:t>
            </a:r>
          </a:p>
          <a:p>
            <a:r>
              <a:rPr lang="en-US" dirty="0" smtClean="0"/>
              <a:t>Requests database table definitions</a:t>
            </a:r>
          </a:p>
          <a:p>
            <a:r>
              <a:rPr lang="en-US" dirty="0" smtClean="0"/>
              <a:t>For each definition, requests table data</a:t>
            </a:r>
          </a:p>
          <a:p>
            <a:r>
              <a:rPr lang="en-US" dirty="0" smtClean="0"/>
              <a:t>Parent notifies child when updates occur</a:t>
            </a:r>
          </a:p>
          <a:p>
            <a:r>
              <a:rPr lang="en-US" dirty="0" smtClean="0"/>
              <a:t>Child pulls updated transaction log</a:t>
            </a:r>
          </a:p>
          <a:p>
            <a:r>
              <a:rPr lang="en-US" dirty="0" smtClean="0"/>
              <a:t>Transaction </a:t>
            </a:r>
            <a:r>
              <a:rPr lang="en-US" dirty="0" smtClean="0"/>
              <a:t>log changes </a:t>
            </a:r>
            <a:r>
              <a:rPr lang="en-US" dirty="0" smtClean="0"/>
              <a:t>can be pushed down tree before updates are applied to the local database</a:t>
            </a:r>
          </a:p>
        </p:txBody>
      </p:sp>
    </p:spTree>
    <p:extLst>
      <p:ext uri="{BB962C8B-B14F-4D97-AF65-F5344CB8AC3E}">
        <p14:creationId xmlns:p14="http://schemas.microsoft.com/office/powerpoint/2010/main" val="2834326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Scale </a:t>
            </a:r>
            <a:r>
              <a:rPr lang="en-US" dirty="0" err="1" smtClean="0"/>
              <a:t>Infiniband</a:t>
            </a:r>
            <a:r>
              <a:rPr lang="en-US" dirty="0" smtClean="0"/>
              <a:t> to tens of thousands of nodes</a:t>
            </a:r>
          </a:p>
          <a:p>
            <a:r>
              <a:rPr lang="en-US" dirty="0" smtClean="0"/>
              <a:t>Distribute needed subnet data to end nodes</a:t>
            </a:r>
          </a:p>
          <a:p>
            <a:pPr lvl="1"/>
            <a:r>
              <a:rPr lang="en-US" dirty="0" smtClean="0"/>
              <a:t>Example: provide path records to compute nodes for connection establishment</a:t>
            </a:r>
          </a:p>
          <a:p>
            <a:r>
              <a:rPr lang="en-US" dirty="0" smtClean="0"/>
              <a:t>Collect and redistribute data and events</a:t>
            </a:r>
          </a:p>
          <a:p>
            <a:pPr lvl="1"/>
            <a:r>
              <a:rPr lang="en-US" dirty="0" smtClean="0"/>
              <a:t>Example: name and address resolution services</a:t>
            </a:r>
          </a:p>
          <a:p>
            <a:pPr lvl="1"/>
            <a:r>
              <a:rPr lang="en-US" dirty="0" smtClean="0"/>
              <a:t>Example: error detection and reporting</a:t>
            </a:r>
          </a:p>
          <a:p>
            <a:r>
              <a:rPr lang="en-US" dirty="0" smtClean="0"/>
              <a:t>Provide fault tolerance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645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Log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 is comprised of multiple tables</a:t>
            </a:r>
          </a:p>
          <a:p>
            <a:pPr lvl="1"/>
            <a:r>
              <a:rPr lang="en-US" dirty="0" smtClean="0"/>
              <a:t>Records </a:t>
            </a:r>
            <a:r>
              <a:rPr lang="en-US" dirty="0" smtClean="0"/>
              <a:t>which &lt;table, record&gt; has </a:t>
            </a:r>
            <a:r>
              <a:rPr lang="en-US" dirty="0" smtClean="0"/>
              <a:t>changed</a:t>
            </a:r>
          </a:p>
          <a:p>
            <a:pPr lvl="1"/>
            <a:r>
              <a:rPr lang="en-US" dirty="0" smtClean="0"/>
              <a:t>Includes both new and old data</a:t>
            </a:r>
            <a:endParaRPr lang="en-US" dirty="0" smtClean="0"/>
          </a:p>
          <a:p>
            <a:r>
              <a:rPr lang="en-US" dirty="0" smtClean="0"/>
              <a:t>Upstream </a:t>
            </a:r>
            <a:r>
              <a:rPr lang="en-US" dirty="0" smtClean="0"/>
              <a:t>thread writes new epoch value for record</a:t>
            </a:r>
          </a:p>
          <a:p>
            <a:r>
              <a:rPr lang="en-US" dirty="0" smtClean="0"/>
              <a:t>Record is replaced</a:t>
            </a:r>
          </a:p>
          <a:p>
            <a:r>
              <a:rPr lang="en-US" dirty="0" smtClean="0"/>
              <a:t>Once all records have been updated, epoch value for database is updated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081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Log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Downstream thread reads database epoch value</a:t>
            </a:r>
          </a:p>
          <a:p>
            <a:pPr lvl="1"/>
            <a:r>
              <a:rPr lang="en-US" dirty="0" smtClean="0"/>
              <a:t>All generated data will align with this epoch</a:t>
            </a:r>
          </a:p>
          <a:p>
            <a:r>
              <a:rPr lang="en-US" dirty="0" smtClean="0"/>
              <a:t>Desired record is read</a:t>
            </a:r>
          </a:p>
          <a:p>
            <a:r>
              <a:rPr lang="en-US" dirty="0" smtClean="0"/>
              <a:t>Reads record epoch value</a:t>
            </a:r>
          </a:p>
          <a:p>
            <a:r>
              <a:rPr lang="en-US" dirty="0" smtClean="0"/>
              <a:t>If epochs differ, desired record must be found in the transaction log</a:t>
            </a:r>
          </a:p>
        </p:txBody>
      </p:sp>
    </p:spTree>
    <p:extLst>
      <p:ext uri="{BB962C8B-B14F-4D97-AF65-F5344CB8AC3E}">
        <p14:creationId xmlns:p14="http://schemas.microsoft.com/office/powerpoint/2010/main" val="2892031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Consumer Protocol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Consumer publishes RDMA write target buffer</a:t>
            </a:r>
          </a:p>
          <a:p>
            <a:pPr lvl="1"/>
            <a:r>
              <a:rPr lang="en-US" dirty="0" smtClean="0"/>
              <a:t>Buffer stores upstream database epoch value</a:t>
            </a:r>
          </a:p>
          <a:p>
            <a:r>
              <a:rPr lang="en-US" dirty="0" smtClean="0"/>
              <a:t>Parent writes to epoch buffer on change</a:t>
            </a:r>
          </a:p>
          <a:p>
            <a:r>
              <a:rPr lang="en-US" dirty="0" smtClean="0"/>
              <a:t>Consumer checks for changes when convenient</a:t>
            </a:r>
          </a:p>
          <a:p>
            <a:pPr lvl="1"/>
            <a:r>
              <a:rPr lang="en-US" dirty="0" smtClean="0"/>
              <a:t>Usually when establishing new connections</a:t>
            </a:r>
          </a:p>
          <a:p>
            <a:pPr lvl="1"/>
            <a:r>
              <a:rPr lang="en-US" dirty="0" smtClean="0"/>
              <a:t>Avoids pulling updates during job execution</a:t>
            </a:r>
          </a:p>
          <a:p>
            <a:r>
              <a:rPr lang="en-US" dirty="0" smtClean="0"/>
              <a:t>Consumer integrates changes into </a:t>
            </a:r>
            <a:r>
              <a:rPr lang="en-US" smtClean="0"/>
              <a:t>local cache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26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Designed for scalability</a:t>
            </a:r>
          </a:p>
          <a:p>
            <a:pPr lvl="1"/>
            <a:r>
              <a:rPr lang="en-US" dirty="0" smtClean="0"/>
              <a:t>Reduce load on centralized SA</a:t>
            </a:r>
          </a:p>
          <a:p>
            <a:pPr lvl="1"/>
            <a:r>
              <a:rPr lang="en-US" dirty="0" smtClean="0"/>
              <a:t>Allow for saving / restoring data from disk</a:t>
            </a:r>
          </a:p>
          <a:p>
            <a:pPr lvl="1"/>
            <a:r>
              <a:rPr lang="en-US" dirty="0" smtClean="0"/>
              <a:t>Parallel access (lockless) to data</a:t>
            </a:r>
          </a:p>
          <a:p>
            <a:r>
              <a:rPr lang="en-US" dirty="0" smtClean="0"/>
              <a:t>Nodes join a data distribution tree</a:t>
            </a:r>
          </a:p>
          <a:p>
            <a:pPr lvl="1"/>
            <a:r>
              <a:rPr lang="en-US" dirty="0" smtClean="0"/>
              <a:t>Not necessarily binary</a:t>
            </a:r>
          </a:p>
          <a:p>
            <a:r>
              <a:rPr lang="en-US" dirty="0" smtClean="0"/>
              <a:t>SA data is pushed down the tree</a:t>
            </a:r>
          </a:p>
          <a:p>
            <a:r>
              <a:rPr lang="en-US" dirty="0" smtClean="0"/>
              <a:t>Events are reported up the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929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Divided into 4 functional layers</a:t>
            </a:r>
          </a:p>
          <a:p>
            <a:r>
              <a:rPr lang="en-US" dirty="0" smtClean="0"/>
              <a:t>Subnet data is communicated up/down a distribution tree</a:t>
            </a:r>
          </a:p>
          <a:p>
            <a:r>
              <a:rPr lang="en-US" dirty="0" smtClean="0"/>
              <a:t>Failover communication built into protocol</a:t>
            </a:r>
          </a:p>
        </p:txBody>
      </p:sp>
    </p:spTree>
    <p:extLst>
      <p:ext uri="{BB962C8B-B14F-4D97-AF65-F5344CB8AC3E}">
        <p14:creationId xmlns:p14="http://schemas.microsoft.com/office/powerpoint/2010/main" val="522829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Overall management of SSA data and members</a:t>
            </a:r>
          </a:p>
          <a:p>
            <a:pPr lvl="1"/>
            <a:r>
              <a:rPr lang="en-US" dirty="0" smtClean="0"/>
              <a:t>Subnet data is encapsulated into specific databases</a:t>
            </a:r>
          </a:p>
          <a:p>
            <a:pPr lvl="1"/>
            <a:r>
              <a:rPr lang="en-US" dirty="0" smtClean="0"/>
              <a:t>Members request access to a database</a:t>
            </a:r>
          </a:p>
          <a:p>
            <a:pPr lvl="1"/>
            <a:r>
              <a:rPr lang="en-US" dirty="0" smtClean="0"/>
              <a:t>Databases filter SA data for scalability and security purposes</a:t>
            </a:r>
          </a:p>
          <a:p>
            <a:r>
              <a:rPr lang="en-US" dirty="0" smtClean="0"/>
              <a:t>Manages SSA memberships</a:t>
            </a:r>
          </a:p>
          <a:p>
            <a:pPr lvl="1"/>
            <a:r>
              <a:rPr lang="en-US" dirty="0" smtClean="0"/>
              <a:t>Tracks which nodes have joined a data distribution tree and their location in the tree</a:t>
            </a:r>
          </a:p>
          <a:p>
            <a:pPr lvl="1"/>
            <a:r>
              <a:rPr lang="en-US" dirty="0" smtClean="0"/>
              <a:t>Rebalances tree as nodes join/leave</a:t>
            </a:r>
          </a:p>
        </p:txBody>
      </p:sp>
    </p:spTree>
    <p:extLst>
      <p:ext uri="{BB962C8B-B14F-4D97-AF65-F5344CB8AC3E}">
        <p14:creationId xmlns:p14="http://schemas.microsoft.com/office/powerpoint/2010/main" val="3023808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Handles error recovery</a:t>
            </a:r>
          </a:p>
          <a:p>
            <a:pPr lvl="1"/>
            <a:r>
              <a:rPr lang="en-US" dirty="0" smtClean="0"/>
              <a:t>Assigns backup nodes to handle failures</a:t>
            </a:r>
          </a:p>
          <a:p>
            <a:pPr lvl="1"/>
            <a:r>
              <a:rPr lang="en-US" dirty="0" smtClean="0"/>
              <a:t>Receives and responds to error events</a:t>
            </a:r>
          </a:p>
          <a:p>
            <a:r>
              <a:rPr lang="en-US" dirty="0" smtClean="0"/>
              <a:t>Extracts raw data from SA</a:t>
            </a:r>
          </a:p>
          <a:p>
            <a:r>
              <a:rPr lang="en-US" dirty="0" smtClean="0"/>
              <a:t>Translates raw data into SSA databases</a:t>
            </a:r>
          </a:p>
          <a:p>
            <a:pPr lvl="1"/>
            <a:r>
              <a:rPr lang="en-US" dirty="0" smtClean="0"/>
              <a:t>Raw data not suitable for transmitting over the network (pointers, byte ordering, locking, etc.)</a:t>
            </a:r>
          </a:p>
        </p:txBody>
      </p:sp>
    </p:spTree>
    <p:extLst>
      <p:ext uri="{BB962C8B-B14F-4D97-AF65-F5344CB8AC3E}">
        <p14:creationId xmlns:p14="http://schemas.microsoft.com/office/powerpoint/2010/main" val="4037053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Communicates data between SSA members</a:t>
            </a:r>
          </a:p>
          <a:p>
            <a:r>
              <a:rPr lang="en-US" dirty="0" smtClean="0"/>
              <a:t>Pushes SSA database down distribution tree</a:t>
            </a:r>
          </a:p>
          <a:p>
            <a:r>
              <a:rPr lang="en-US" dirty="0" smtClean="0"/>
              <a:t>Processes database tables and updates</a:t>
            </a:r>
          </a:p>
          <a:p>
            <a:r>
              <a:rPr lang="en-US" dirty="0" smtClean="0"/>
              <a:t>Is mostly data agnostic</a:t>
            </a:r>
          </a:p>
          <a:p>
            <a:pPr lvl="1"/>
            <a:r>
              <a:rPr lang="en-US" dirty="0" smtClean="0"/>
              <a:t>Table definitions are generic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095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Formats SSA data for consumer use</a:t>
            </a:r>
          </a:p>
          <a:p>
            <a:r>
              <a:rPr lang="en-US" dirty="0" smtClean="0"/>
              <a:t>Extracts required consumer data from database tables</a:t>
            </a:r>
          </a:p>
          <a:p>
            <a:r>
              <a:rPr lang="en-US" dirty="0" smtClean="0"/>
              <a:t>Handles higher level queries to extract SA attributes</a:t>
            </a:r>
          </a:p>
          <a:p>
            <a:pPr lvl="1"/>
            <a:r>
              <a:rPr lang="en-US" dirty="0" smtClean="0"/>
              <a:t>Example: path record from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751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 nodes for compute, storage, etc.</a:t>
            </a:r>
          </a:p>
          <a:p>
            <a:r>
              <a:rPr lang="en-US" dirty="0" smtClean="0"/>
              <a:t>Requires minimal to zero impact on applications</a:t>
            </a:r>
          </a:p>
          <a:p>
            <a:r>
              <a:rPr lang="en-US" dirty="0" smtClean="0"/>
              <a:t>SSA designed to minimize impact to node during job execution</a:t>
            </a:r>
          </a:p>
        </p:txBody>
      </p:sp>
    </p:spTree>
    <p:extLst>
      <p:ext uri="{BB962C8B-B14F-4D97-AF65-F5344CB8AC3E}">
        <p14:creationId xmlns:p14="http://schemas.microsoft.com/office/powerpoint/2010/main" val="523056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840</Words>
  <Application>Microsoft Office PowerPoint</Application>
  <PresentationFormat>On-screen Show (4:3)</PresentationFormat>
  <Paragraphs>148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Scalable SA</vt:lpstr>
      <vt:lpstr>Goals</vt:lpstr>
      <vt:lpstr>Conceptual Overview</vt:lpstr>
      <vt:lpstr>Architecture</vt:lpstr>
      <vt:lpstr>Core Layer</vt:lpstr>
      <vt:lpstr>Core Layer</vt:lpstr>
      <vt:lpstr>Distribution Layer</vt:lpstr>
      <vt:lpstr>Access Layer</vt:lpstr>
      <vt:lpstr>Consumer</vt:lpstr>
      <vt:lpstr>SSA Database</vt:lpstr>
      <vt:lpstr>Table Definition</vt:lpstr>
      <vt:lpstr>Database Tables</vt:lpstr>
      <vt:lpstr>Epoch Number</vt:lpstr>
      <vt:lpstr>Transaction Log</vt:lpstr>
      <vt:lpstr>Implementation</vt:lpstr>
      <vt:lpstr>Management Communication</vt:lpstr>
      <vt:lpstr>Data Communication</vt:lpstr>
      <vt:lpstr>Thread Model</vt:lpstr>
      <vt:lpstr>Data Protocol Details</vt:lpstr>
      <vt:lpstr>Transaction Log Processing</vt:lpstr>
      <vt:lpstr>Transaction Log Processing</vt:lpstr>
      <vt:lpstr>Consumer Protocol Details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Scalable SA</dc:title>
  <dc:creator>Hefty, Sean</dc:creator>
  <cp:lastModifiedBy>sean</cp:lastModifiedBy>
  <cp:revision>51</cp:revision>
  <dcterms:created xsi:type="dcterms:W3CDTF">2006-08-16T00:00:00Z</dcterms:created>
  <dcterms:modified xsi:type="dcterms:W3CDTF">2013-02-20T20:15:37Z</dcterms:modified>
</cp:coreProperties>
</file>