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XHg51Dx5kPH6/z7q772mqag91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549538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2549538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549538a76_0_0"/>
          <p:cNvSpPr txBox="1"/>
          <p:nvPr/>
        </p:nvSpPr>
        <p:spPr>
          <a:xfrm>
            <a:off x="842625" y="701250"/>
            <a:ext cx="13896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Limited understanding of caribou habitat dynamics in the Slate Islands Provincial Park and its anticipated evolution. </a:t>
            </a:r>
            <a:endParaRPr b="0" i="0" sz="8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Habitat knowledge is often conveyed using scientific jargon and remote sensing terminologies, making it less accessible.</a:t>
            </a:r>
            <a:endParaRPr b="0" i="0" sz="8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Weak connection between Indigenous knowledge and scientific observations.</a:t>
            </a:r>
            <a:endParaRPr b="0" i="0" sz="8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g32549538a76_0_0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8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Estimate the Caribou food resources and status of the Slate islands</a:t>
            </a:r>
            <a:endParaRPr b="0" i="0" sz="8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8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Provide a habitat change models through indigenous insight</a:t>
            </a:r>
            <a:endParaRPr b="0" i="0" sz="8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g32549538a76_0_0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Open Sans"/>
              <a:buChar char="●"/>
            </a:pPr>
            <a:r>
              <a:rPr b="0" i="0" lang="en" sz="9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Landsat from 1984 -2024</a:t>
            </a:r>
            <a:endParaRPr b="0" i="0" sz="9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Open Sans"/>
              <a:buChar char="●"/>
            </a:pPr>
            <a:r>
              <a:rPr b="0" i="0" lang="en" sz="9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 software packages including R and QGIS</a:t>
            </a:r>
            <a:endParaRPr b="0" i="0" sz="9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Open Sans"/>
              <a:buChar char="●"/>
            </a:pPr>
            <a:r>
              <a:rPr b="0" i="0" lang="en" sz="9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Chief and Council of Indigenous communities </a:t>
            </a:r>
            <a:r>
              <a:rPr b="0" i="0" lang="en" sz="12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g32549538a76_0_0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8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percentage of the Indigenous people contacted capable of interpreting the designed habitat change map</a:t>
            </a:r>
            <a:endParaRPr b="0" i="0" sz="8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g32549538a76_0_0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Habitat change model map accessible and understandable to both indigenous people and scientists for caribou conservation</a:t>
            </a:r>
            <a:endParaRPr b="0" i="0" sz="10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g32549538a76_0_0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Font typeface="Open Sans"/>
              <a:buChar char="●"/>
            </a:pPr>
            <a:r>
              <a:rPr b="0" i="0" lang="en" sz="11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Biigtigong First nation</a:t>
            </a:r>
            <a:endParaRPr b="0" i="0" sz="11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Font typeface="Open Sans"/>
              <a:buChar char="●"/>
            </a:pPr>
            <a:r>
              <a:rPr b="0" i="0" lang="en" sz="11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Scientists</a:t>
            </a:r>
            <a:endParaRPr b="0" i="0" sz="11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g32549538a76_0_0"/>
          <p:cNvSpPr txBox="1"/>
          <p:nvPr/>
        </p:nvSpPr>
        <p:spPr>
          <a:xfrm>
            <a:off x="6143075" y="2213250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Scoping the project to involve more parties using social media (more diverse channels requisite for communication)</a:t>
            </a:r>
            <a:endParaRPr b="0" i="0" sz="9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g32549538a76_0_0"/>
          <p:cNvSpPr txBox="1"/>
          <p:nvPr/>
        </p:nvSpPr>
        <p:spPr>
          <a:xfrm>
            <a:off x="3711125" y="377642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Interviews with First nation</a:t>
            </a:r>
            <a:endParaRPr b="0" i="0" sz="11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Remote Sensing Images</a:t>
            </a:r>
            <a:endParaRPr b="0" i="0" sz="11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Field data on Caribou food resources</a:t>
            </a:r>
            <a:endParaRPr b="0" i="0" sz="11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g32549538a76_0_0"/>
          <p:cNvSpPr txBox="1"/>
          <p:nvPr/>
        </p:nvSpPr>
        <p:spPr>
          <a:xfrm>
            <a:off x="6143075" y="370922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Sharing research information to research organisations and interest groups </a:t>
            </a:r>
            <a:endParaRPr b="0" i="0" sz="9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bodies to involve in challenges resolution</a:t>
            </a:r>
            <a:endParaRPr b="0" i="0" sz="9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g32549538a76_0_0"/>
          <p:cNvSpPr txBox="1"/>
          <p:nvPr/>
        </p:nvSpPr>
        <p:spPr>
          <a:xfrm>
            <a:off x="4787175" y="-22475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Caribou habitat conservation</a:t>
            </a:r>
            <a:endParaRPr b="0" i="0" sz="14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g32549538a76_0_0"/>
          <p:cNvSpPr/>
          <p:nvPr/>
        </p:nvSpPr>
        <p:spPr>
          <a:xfrm>
            <a:off x="2025125" y="1297700"/>
            <a:ext cx="301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2549538a76_0_0"/>
          <p:cNvSpPr/>
          <p:nvPr/>
        </p:nvSpPr>
        <p:spPr>
          <a:xfrm>
            <a:off x="3413225" y="1835725"/>
            <a:ext cx="193800" cy="26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32549538a76_0_0"/>
          <p:cNvSpPr/>
          <p:nvPr/>
        </p:nvSpPr>
        <p:spPr>
          <a:xfrm>
            <a:off x="2563150" y="3245350"/>
            <a:ext cx="301200" cy="31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2549538a76_0_0"/>
          <p:cNvSpPr/>
          <p:nvPr/>
        </p:nvSpPr>
        <p:spPr>
          <a:xfrm>
            <a:off x="3445500" y="4321400"/>
            <a:ext cx="3012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32549538a76_0_0"/>
          <p:cNvSpPr/>
          <p:nvPr/>
        </p:nvSpPr>
        <p:spPr>
          <a:xfrm>
            <a:off x="5188700" y="3117450"/>
            <a:ext cx="301200" cy="31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32549538a76_0_0"/>
          <p:cNvSpPr/>
          <p:nvPr/>
        </p:nvSpPr>
        <p:spPr>
          <a:xfrm rot="-2291761">
            <a:off x="5936721" y="2990697"/>
            <a:ext cx="248887" cy="5714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2549538a76_0_0"/>
          <p:cNvSpPr/>
          <p:nvPr/>
        </p:nvSpPr>
        <p:spPr>
          <a:xfrm>
            <a:off x="7330025" y="3213075"/>
            <a:ext cx="269100" cy="31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32549538a76_0_0"/>
          <p:cNvSpPr/>
          <p:nvPr/>
        </p:nvSpPr>
        <p:spPr>
          <a:xfrm>
            <a:off x="7330025" y="1749650"/>
            <a:ext cx="279900" cy="376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