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fc36c3a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fc36c3a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ebc8148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ebc8148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bc8148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bc814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fc36c3a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fc36c3a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feae3fe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feae3f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feae3fe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feae3fe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ebc8148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ebc8148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fc36c3ac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fc36c3a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fc36c3a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fc36c3a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mvc-framework-introduc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Ohjelmistotuotanto esitys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55050" y="4681800"/>
            <a:ext cx="20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>
                <a:solidFill>
                  <a:schemeClr val="dk1"/>
                </a:solidFill>
              </a:rPr>
              <a:t>Mell Korva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Lähteet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400">
                <a:solidFill>
                  <a:schemeClr val="dk1"/>
                </a:solidFill>
              </a:rPr>
              <a:t>Kuva: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400" u="sng">
                <a:solidFill>
                  <a:schemeClr val="hlink"/>
                </a:solidFill>
                <a:hlinkClick r:id="rId3"/>
              </a:rPr>
              <a:t>https://www.geeksforgeeks.org/mvc-framework-introduction/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400">
                <a:solidFill>
                  <a:schemeClr val="dk1"/>
                </a:solidFill>
              </a:rPr>
              <a:t>https://www.geeksforgeeks.org/introduction-to-tkinter/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7394575" y="4568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>
                <a:solidFill>
                  <a:schemeClr val="dk1"/>
                </a:solidFill>
              </a:rPr>
              <a:t>Mell Korva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Perusteet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dk1"/>
                </a:solidFill>
              </a:rPr>
              <a:t>- </a:t>
            </a:r>
            <a:r>
              <a:rPr lang="fi">
                <a:solidFill>
                  <a:schemeClr val="dk1"/>
                </a:solidFill>
              </a:rPr>
              <a:t>ohjelma tarkoitettu omaan käyttöön.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dk1"/>
                </a:solidFill>
              </a:rPr>
              <a:t>-Ohjelma on muistio pelin hahmoille.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dk1"/>
                </a:solidFill>
              </a:rPr>
              <a:t>–Ohjelma pystyy myös luomaan satunnaisia hahmoja.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>
                <a:solidFill>
                  <a:schemeClr val="dk1"/>
                </a:solidFill>
              </a:rPr>
              <a:t>-</a:t>
            </a:r>
            <a:r>
              <a:rPr lang="fi">
                <a:solidFill>
                  <a:schemeClr val="dk1"/>
                </a:solidFill>
              </a:rPr>
              <a:t>Offline</a:t>
            </a:r>
            <a:r>
              <a:rPr lang="fi">
                <a:solidFill>
                  <a:schemeClr val="dk1"/>
                </a:solidFill>
              </a:rPr>
              <a:t> cross-platform GUI application.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08500" y="127575"/>
            <a:ext cx="268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Vaatimuksia: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364350" y="3299200"/>
            <a:ext cx="3521400" cy="21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i" sz="1300">
                <a:solidFill>
                  <a:schemeClr val="dk1"/>
                </a:solidFill>
              </a:rPr>
              <a:t>Ei toiminnalliset: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fi" sz="1300">
                <a:solidFill>
                  <a:schemeClr val="dk1"/>
                </a:solidFill>
              </a:rPr>
              <a:t>Nettiä ei tarvitse ohjelman käyttöön, tiedot tallennetaan tietokoneelle. (pakollinen)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fi" sz="1300">
                <a:solidFill>
                  <a:schemeClr val="dk1"/>
                </a:solidFill>
              </a:rPr>
              <a:t>Toimivuus ja helppokäyttöisyys puhelimella. (Ei pakollinen)</a:t>
            </a:r>
            <a:endParaRPr sz="1900"/>
          </a:p>
        </p:txBody>
      </p:sp>
      <p:sp>
        <p:nvSpPr>
          <p:cNvPr id="69" name="Google Shape;69;p15"/>
          <p:cNvSpPr txBox="1"/>
          <p:nvPr/>
        </p:nvSpPr>
        <p:spPr>
          <a:xfrm>
            <a:off x="5557600" y="69650"/>
            <a:ext cx="30051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1300">
                <a:solidFill>
                  <a:schemeClr val="dk1"/>
                </a:solidFill>
              </a:rPr>
              <a:t>Seuraavat toiminnalliset vaatimukset koskevat “hahmon luominen” sivua.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fi" sz="1300">
                <a:solidFill>
                  <a:schemeClr val="dk1"/>
                </a:solidFill>
              </a:rPr>
              <a:t>Hahmolle voi lisätä, muokata ja poistaa arvoja ja luokkia.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fi" sz="1300">
                <a:solidFill>
                  <a:schemeClr val="dk1"/>
                </a:solidFill>
              </a:rPr>
              <a:t>Hahmon tiedot voi tallentaa listalle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fi" sz="1300">
                <a:solidFill>
                  <a:schemeClr val="dk1"/>
                </a:solidFill>
              </a:rPr>
              <a:t>Sivulla nappi, joka lisää hahmolle kaikki mahdolliset luokat, ja antaa niille satunnaisen arvon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fi" sz="1300">
                <a:solidFill>
                  <a:schemeClr val="dk1"/>
                </a:solidFill>
              </a:rPr>
              <a:t>Kuvia pystyy lisätä hahmon luomisen sivulla.</a:t>
            </a:r>
            <a:endParaRPr sz="1500"/>
          </a:p>
        </p:txBody>
      </p:sp>
      <p:sp>
        <p:nvSpPr>
          <p:cNvPr id="70" name="Google Shape;70;p15"/>
          <p:cNvSpPr txBox="1"/>
          <p:nvPr/>
        </p:nvSpPr>
        <p:spPr>
          <a:xfrm>
            <a:off x="445425" y="760800"/>
            <a:ext cx="33045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dk1"/>
                </a:solidFill>
              </a:rPr>
              <a:t>Seuraavat toiminnalliset vaatimukset koskevat “aloitussivu” sivua.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i">
                <a:solidFill>
                  <a:schemeClr val="dk1"/>
                </a:solidFill>
              </a:rPr>
              <a:t>ohjelman käynnistyessä käyttäjälle näytetään lista kaikista tallennetuista hahmoista.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i">
                <a:solidFill>
                  <a:schemeClr val="dk1"/>
                </a:solidFill>
              </a:rPr>
              <a:t>Kun nimeä klikkaa listasta, käyttäjälle näytetään hahmon nykyiset tiedot. Kuva, nimi, luokat ja niiden arvot.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i">
                <a:solidFill>
                  <a:schemeClr val="dk1"/>
                </a:solidFill>
              </a:rPr>
              <a:t>Aloitussivulla kaksi nappia jolla pääsee “hahmon luominen” sivulle. Toinen avaa uuden, ja toinen editoi valittua hahmoa.</a:t>
            </a:r>
            <a:endParaRPr sz="1600"/>
          </a:p>
        </p:txBody>
      </p:sp>
      <p:sp>
        <p:nvSpPr>
          <p:cNvPr id="71" name="Google Shape;71;p15"/>
          <p:cNvSpPr txBox="1"/>
          <p:nvPr/>
        </p:nvSpPr>
        <p:spPr>
          <a:xfrm>
            <a:off x="0" y="4565350"/>
            <a:ext cx="67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" y="114975"/>
            <a:ext cx="4319849" cy="475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6688"/>
            <a:ext cx="4471598" cy="4427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762400" y="2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user story esimerkki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700">
                <a:solidFill>
                  <a:schemeClr val="dk1"/>
                </a:solidFill>
              </a:rPr>
              <a:t>Käyttäjänä haluan lisätä luokat “Weapons” “Style” ja lisätä arvoja molempiin luokkiin.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700">
                <a:solidFill>
                  <a:schemeClr val="dk1"/>
                </a:solidFill>
              </a:rPr>
              <a:t>(Weapons: Axe, Sword, Spear) (Style: Fierce, Graceful, Focused)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700">
                <a:solidFill>
                  <a:schemeClr val="dk1"/>
                </a:solidFill>
              </a:rPr>
              <a:t> Kun arvot ja luokat on tallennettu, haluan avata hahmon luomisen. Siellä haluan painaa yhtä nappia, joka antaa kaikki luokat ja niille satunnaiset arvot hahmolle.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700">
                <a:solidFill>
                  <a:schemeClr val="dk1"/>
                </a:solidFill>
              </a:rPr>
              <a:t>Haluan lisätä kuvan mahdollisesta hahmosta, ja antaa sille nimen, ja viimeiseksi tallentaa sen.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700">
                <a:solidFill>
                  <a:schemeClr val="dk1"/>
                </a:solidFill>
              </a:rPr>
              <a:t>Tallennuksen jälkeen haluaisin, että hahmo näkyy aloitussivulla kun valitsen nimen listalta. Haluan myös muokata arvoja, jos muutin mieleni esimerkiksi tietystä arvosta.</a:t>
            </a:r>
            <a:endParaRPr sz="2300"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681750" y="2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Mahdollisia riskejä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64225" y="921800"/>
            <a:ext cx="85680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700">
                <a:solidFill>
                  <a:schemeClr val="dk1"/>
                </a:solidFill>
              </a:rPr>
              <a:t>Riski: Virhe koodaus vaiheessa, joka tuntuu mahdottomalta korjata.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700">
                <a:solidFill>
                  <a:schemeClr val="dk1"/>
                </a:solidFill>
              </a:rPr>
              <a:t>Riskin estäminen: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fi" sz="1700">
                <a:solidFill>
                  <a:schemeClr val="dk1"/>
                </a:solidFill>
              </a:rPr>
              <a:t>Varmuuskopiointeja usein, kaikki versiot tallennettu versionhallintajärjestelmään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700">
                <a:solidFill>
                  <a:schemeClr val="dk1"/>
                </a:solidFill>
              </a:rPr>
              <a:t>Riski: Projektisuunnitelma ei ole valmis ja deadline lähestyy.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700">
                <a:solidFill>
                  <a:schemeClr val="dk1"/>
                </a:solidFill>
              </a:rPr>
              <a:t>Riskin estäminen: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fi" sz="1700">
                <a:solidFill>
                  <a:schemeClr val="dk1"/>
                </a:solidFill>
              </a:rPr>
              <a:t>Tarkan aikataulun pitäminen.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700">
                <a:solidFill>
                  <a:schemeClr val="dk1"/>
                </a:solidFill>
              </a:rPr>
              <a:t>Riski: Muutos määrittelyssä kesken projektin.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700">
                <a:solidFill>
                  <a:schemeClr val="dk1"/>
                </a:solidFill>
              </a:rPr>
              <a:t>Riskin estäminen: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fi" sz="1700">
                <a:solidFill>
                  <a:schemeClr val="dk1"/>
                </a:solidFill>
              </a:rPr>
              <a:t>Valmius kompromisseihin.</a:t>
            </a:r>
            <a:endParaRPr sz="2300"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6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lt1"/>
                </a:solidFill>
              </a:rPr>
              <a:t>Arkkitehtuuri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lt1"/>
                </a:solidFill>
              </a:rPr>
              <a:t>-Python Tkinter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lt1"/>
                </a:solidFill>
              </a:rPr>
              <a:t>-Visual studio code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lt1"/>
                </a:solidFill>
              </a:rPr>
              <a:t>-MVC </a:t>
            </a:r>
            <a:r>
              <a:rPr lang="fi">
                <a:solidFill>
                  <a:schemeClr val="lt1"/>
                </a:solidFill>
              </a:rPr>
              <a:t>arkkitehtuuri malli</a:t>
            </a:r>
            <a:r>
              <a:rPr lang="fi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>
                <a:solidFill>
                  <a:schemeClr val="lt1"/>
                </a:solidFill>
              </a:rPr>
              <a:t> Ohjelma jaettu kolmeen komponenttiin.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1850" r="-1849" t="0"/>
          <a:stretch/>
        </p:blipFill>
        <p:spPr>
          <a:xfrm>
            <a:off x="4455475" y="1607600"/>
            <a:ext cx="4236250" cy="28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455475" y="4568875"/>
            <a:ext cx="438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>
                <a:solidFill>
                  <a:schemeClr val="lt1"/>
                </a:solidFill>
              </a:rPr>
              <a:t>https://www.geeksforgeeks.org/mvc-framework-introduction/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03000" y="40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lt1"/>
                </a:solidFill>
              </a:rPr>
              <a:t>Versionhallinta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45650" y="113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lt1"/>
                </a:solidFill>
              </a:rPr>
              <a:t>Versionhallintajärjestelmänä Github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 sz="1700">
                <a:solidFill>
                  <a:schemeClr val="lt1"/>
                </a:solidFill>
              </a:rPr>
              <a:t>Kolminumeroinen versionumero. (1.1.1)</a:t>
            </a:r>
            <a:endParaRPr sz="17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fi">
                <a:solidFill>
                  <a:schemeClr val="lt1"/>
                </a:solidFill>
              </a:rPr>
              <a:t>Suurimmalta osalta uudestaan tehty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fi">
                <a:solidFill>
                  <a:schemeClr val="lt1"/>
                </a:solidFill>
              </a:rPr>
              <a:t>Toiminnalliset muutokset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fi">
                <a:solidFill>
                  <a:schemeClr val="lt1"/>
                </a:solidFill>
              </a:rPr>
              <a:t>virheiden korjaus.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lt1"/>
                </a:solidFill>
              </a:rPr>
              <a:t>Testaus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315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1500">
                <a:solidFill>
                  <a:schemeClr val="lt1"/>
                </a:solidFill>
              </a:rPr>
              <a:t>Esimerkki testistä: Luodaan uusi hahmo (Ei satunnaisesti)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i" sz="1500">
                <a:solidFill>
                  <a:schemeClr val="lt1"/>
                </a:solidFill>
              </a:rPr>
              <a:t>1: Esiehdot</a:t>
            </a:r>
            <a:r>
              <a:rPr lang="fi" sz="1500">
                <a:solidFill>
                  <a:schemeClr val="lt1"/>
                </a:solidFill>
              </a:rPr>
              <a:t>. Käyttäjä on avannut ohjelman ja on aloitussivulla.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i" sz="1500">
                <a:solidFill>
                  <a:schemeClr val="lt1"/>
                </a:solidFill>
              </a:rPr>
              <a:t>2: Testiaskeleet. </a:t>
            </a:r>
            <a:endParaRPr i="1"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i" sz="1500">
                <a:solidFill>
                  <a:schemeClr val="lt1"/>
                </a:solidFill>
              </a:rPr>
              <a:t>navigoi pääsivulla “uusi hahmo” toimintoon.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i" sz="1500">
                <a:solidFill>
                  <a:schemeClr val="lt1"/>
                </a:solidFill>
              </a:rPr>
              <a:t>valitse hahmolle kuva, nimi, ja kolme luokkaa ja niille arvot.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i" sz="1500">
                <a:solidFill>
                  <a:schemeClr val="lt1"/>
                </a:solidFill>
              </a:rPr>
              <a:t>tallenna hahmo.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982275" y="909550"/>
            <a:ext cx="3000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i" sz="1500">
                <a:solidFill>
                  <a:schemeClr val="lt1"/>
                </a:solidFill>
              </a:rPr>
              <a:t>3: Odotetut tulokset.</a:t>
            </a:r>
            <a:endParaRPr i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i" sz="1500">
                <a:solidFill>
                  <a:schemeClr val="lt1"/>
                </a:solidFill>
              </a:rPr>
              <a:t>hahmo tallennettu onnistuneesti.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i" sz="1500">
                <a:solidFill>
                  <a:schemeClr val="lt1"/>
                </a:solidFill>
              </a:rPr>
              <a:t>hahmo näkyy aloitussivulla kun nimeä klikataan.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i" sz="1500">
                <a:solidFill>
                  <a:schemeClr val="lt1"/>
                </a:solidFill>
              </a:rPr>
              <a:t>hahmon tiedot ovat oikein.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982275" y="2913350"/>
            <a:ext cx="3000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i" sz="1500">
                <a:solidFill>
                  <a:schemeClr val="lt1"/>
                </a:solidFill>
              </a:rPr>
              <a:t>4: hylkäämiskriteerit.</a:t>
            </a:r>
            <a:r>
              <a:rPr lang="fi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i" sz="1500">
                <a:solidFill>
                  <a:schemeClr val="lt1"/>
                </a:solidFill>
              </a:rPr>
              <a:t>tallennus epäonnistuu.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i" sz="1500">
                <a:solidFill>
                  <a:schemeClr val="lt1"/>
                </a:solidFill>
              </a:rPr>
              <a:t>hahmon tietoja ei näy.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i" sz="1500">
                <a:solidFill>
                  <a:schemeClr val="lt1"/>
                </a:solidFill>
              </a:rPr>
              <a:t>hahmoa ei näy ollenkaan.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i" sz="1500">
                <a:solidFill>
                  <a:schemeClr val="lt1"/>
                </a:solidFill>
              </a:rPr>
              <a:t>hahmon tiedot ovat virheelliset.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