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5" r:id="rId4"/>
    <p:sldId id="263" r:id="rId5"/>
    <p:sldId id="262" r:id="rId6"/>
    <p:sldId id="260" r:id="rId7"/>
    <p:sldId id="258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1B26-B08E-4547-BA4E-BE97EC0B26E8}" type="datetimeFigureOut">
              <a:rPr lang="de-DE"/>
              <a:t>09.05.2017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F1634-6E74-41CD-9AC7-E1BAAB24D7F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F1634-6E74-41CD-9AC7-E1BAAB24D7FB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300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F1634-6E74-41CD-9AC7-E1BAAB24D7FB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656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F1634-6E74-41CD-9AC7-E1BAAB24D7FB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66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Welche</a:t>
            </a:r>
            <a:r>
              <a:rPr lang="en-US"/>
              <a:t> </a:t>
            </a:r>
            <a:r>
              <a:rPr lang="en-US" err="1"/>
              <a:t>Funktionen</a:t>
            </a:r>
            <a:r>
              <a:rPr lang="en-US"/>
              <a:t> </a:t>
            </a:r>
            <a:r>
              <a:rPr lang="en-US" err="1"/>
              <a:t>soll</a:t>
            </a:r>
            <a:r>
              <a:rPr lang="en-US"/>
              <a:t> </a:t>
            </a:r>
            <a:r>
              <a:rPr lang="en-US" err="1"/>
              <a:t>eine</a:t>
            </a:r>
            <a:r>
              <a:rPr lang="en-US"/>
              <a:t> App </a:t>
            </a:r>
            <a:r>
              <a:rPr lang="en-US" err="1"/>
              <a:t>haben</a:t>
            </a:r>
            <a:r>
              <a:rPr lang="en-US"/>
              <a:t> ? </a:t>
            </a:r>
          </a:p>
          <a:p>
            <a:r>
              <a:rPr lang="en-US" err="1"/>
              <a:t>Für</a:t>
            </a:r>
            <a:r>
              <a:rPr lang="en-US"/>
              <a:t> </a:t>
            </a:r>
            <a:r>
              <a:rPr lang="en-US" err="1"/>
              <a:t>welchen</a:t>
            </a:r>
            <a:r>
              <a:rPr lang="en-US"/>
              <a:t> </a:t>
            </a:r>
            <a:r>
              <a:rPr lang="en-US" err="1"/>
              <a:t>Typ</a:t>
            </a:r>
            <a:r>
              <a:rPr lang="en-US"/>
              <a:t>, dh Cardio , </a:t>
            </a:r>
            <a:r>
              <a:rPr lang="en-US" err="1"/>
              <a:t>Muskelaufbau</a:t>
            </a:r>
            <a:r>
              <a:rPr lang="en-US"/>
              <a:t> etc </a:t>
            </a:r>
          </a:p>
          <a:p>
            <a:r>
              <a:rPr lang="en-US" err="1"/>
              <a:t>Für</a:t>
            </a:r>
            <a:r>
              <a:rPr lang="en-US"/>
              <a:t> </a:t>
            </a:r>
            <a:r>
              <a:rPr lang="en-US" err="1"/>
              <a:t>wie</a:t>
            </a:r>
            <a:r>
              <a:rPr lang="en-US"/>
              <a:t> </a:t>
            </a:r>
            <a:r>
              <a:rPr lang="en-US" err="1"/>
              <a:t>lange</a:t>
            </a:r>
            <a:r>
              <a:rPr lang="en-US"/>
              <a:t> </a:t>
            </a:r>
            <a:r>
              <a:rPr lang="en-US" err="1"/>
              <a:t>längerfristig</a:t>
            </a:r>
            <a:r>
              <a:rPr lang="en-US"/>
              <a:t> oder </a:t>
            </a:r>
            <a:r>
              <a:rPr lang="en-US" err="1"/>
              <a:t>kurzfristig</a:t>
            </a:r>
            <a:r>
              <a:rPr lang="en-US"/>
              <a:t> (30 days Challenge ? ) </a:t>
            </a:r>
          </a:p>
          <a:p>
            <a:endParaRPr lang="en-US"/>
          </a:p>
          <a:p>
            <a:r>
              <a:rPr lang="en-US" err="1"/>
              <a:t>Anforderungen</a:t>
            </a:r>
            <a:r>
              <a:rPr lang="en-US"/>
              <a:t> an die </a:t>
            </a:r>
            <a:r>
              <a:rPr lang="en-US" err="1"/>
              <a:t>Funktionen</a:t>
            </a:r>
            <a:r>
              <a:rPr lang="en-US"/>
              <a:t> ? </a:t>
            </a:r>
          </a:p>
          <a:p>
            <a:r>
              <a:rPr lang="en-US" err="1"/>
              <a:t>Zielbaum,weil</a:t>
            </a:r>
            <a:r>
              <a:rPr lang="en-US"/>
              <a:t> </a:t>
            </a:r>
            <a:r>
              <a:rPr lang="en-US" err="1"/>
              <a:t>soll</a:t>
            </a:r>
            <a:r>
              <a:rPr lang="en-US"/>
              <a:t> das System </a:t>
            </a:r>
            <a:r>
              <a:rPr lang="en-US" err="1"/>
              <a:t>genau</a:t>
            </a:r>
            <a:r>
              <a:rPr lang="en-US"/>
              <a:t> </a:t>
            </a:r>
            <a:r>
              <a:rPr lang="en-US" err="1"/>
              <a:t>bieten</a:t>
            </a:r>
            <a:r>
              <a:rPr lang="en-US"/>
              <a:t> </a:t>
            </a:r>
          </a:p>
          <a:p>
            <a:endParaRPr lang="en-US"/>
          </a:p>
          <a:p>
            <a:r>
              <a:rPr lang="en-US" err="1"/>
              <a:t>Modellierung</a:t>
            </a:r>
            <a:r>
              <a:rPr lang="en-US"/>
              <a:t> </a:t>
            </a:r>
            <a:r>
              <a:rPr lang="en-US" err="1"/>
              <a:t>anhand</a:t>
            </a:r>
            <a:r>
              <a:rPr lang="en-US"/>
              <a:t> von </a:t>
            </a:r>
            <a:r>
              <a:rPr lang="en-US" err="1"/>
              <a:t>Modelle</a:t>
            </a:r>
            <a:r>
              <a:rPr lang="en-US"/>
              <a:t> und Design </a:t>
            </a:r>
            <a:r>
              <a:rPr lang="en-US" err="1"/>
              <a:t>der</a:t>
            </a:r>
            <a:r>
              <a:rPr lang="en-US"/>
              <a:t> App 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F1634-6E74-41CD-9AC7-E1BAAB24D7FB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941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F1634-6E74-41CD-9AC7-E1BAAB24D7FB}" type="slidenum">
              <a:rPr lang="de-DE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869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F1634-6E74-41CD-9AC7-E1BAAB24D7FB}" type="slidenum">
              <a:rPr lang="de-DE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753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F1634-6E74-41CD-9AC7-E1BAAB24D7FB}" type="slidenum">
              <a:rPr lang="de-DE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037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F1634-6E74-41CD-9AC7-E1BAAB24D7FB}" type="slidenum">
              <a:rPr lang="de-DE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813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err="1">
                <a:solidFill>
                  <a:srgbClr val="1E4E79"/>
                </a:solidFill>
                <a:latin typeface="Cambria"/>
              </a:rPr>
              <a:t>PersonalFit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err="1">
                <a:latin typeface="Cambria"/>
              </a:rPr>
              <a:t>KickOff</a:t>
            </a:r>
            <a:r>
              <a:rPr lang="de-DE">
                <a:latin typeface="Cambria"/>
              </a:rPr>
              <a:t>-Meeting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Gruppenmitglieder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76600" y="3114675"/>
            <a:ext cx="274320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800"/>
              <a:t>Melanie</a:t>
            </a:r>
            <a:endParaRPr lang="de-DE" sz="2800">
              <a:solidFill>
                <a:srgbClr val="000000"/>
              </a:solidFill>
              <a:latin typeface="Calibri"/>
            </a:endParaRPr>
          </a:p>
          <a:p>
            <a:pPr algn="ctr"/>
            <a:r>
              <a:rPr lang="de-DE" sz="2000" err="1"/>
              <a:t>WiInf</a:t>
            </a:r>
            <a:endParaRPr lang="de-DE" sz="2000"/>
          </a:p>
        </p:txBody>
      </p:sp>
      <p:sp>
        <p:nvSpPr>
          <p:cNvPr id="8" name="Textfeld 7"/>
          <p:cNvSpPr txBox="1"/>
          <p:nvPr/>
        </p:nvSpPr>
        <p:spPr>
          <a:xfrm>
            <a:off x="530525" y="3121864"/>
            <a:ext cx="274320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800"/>
              <a:t>Kim</a:t>
            </a:r>
            <a:endParaRPr lang="de-DE" sz="2800">
              <a:solidFill>
                <a:srgbClr val="000000"/>
              </a:solidFill>
              <a:latin typeface="Calibri"/>
            </a:endParaRPr>
          </a:p>
          <a:p>
            <a:pPr algn="ctr"/>
            <a:r>
              <a:rPr lang="de-DE" sz="2000" err="1"/>
              <a:t>WiInf</a:t>
            </a:r>
            <a:endParaRPr lang="de-DE" sz="2000"/>
          </a:p>
        </p:txBody>
      </p:sp>
      <p:sp>
        <p:nvSpPr>
          <p:cNvPr id="9" name="Textfeld 8"/>
          <p:cNvSpPr txBox="1"/>
          <p:nvPr/>
        </p:nvSpPr>
        <p:spPr>
          <a:xfrm>
            <a:off x="6022676" y="3129052"/>
            <a:ext cx="274320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800"/>
              <a:t>Jerome</a:t>
            </a:r>
            <a:endParaRPr lang="de-DE" sz="2800">
              <a:solidFill>
                <a:srgbClr val="000000"/>
              </a:solidFill>
              <a:latin typeface="Calibri"/>
            </a:endParaRPr>
          </a:p>
          <a:p>
            <a:pPr algn="ctr"/>
            <a:r>
              <a:rPr lang="de-DE" sz="2000"/>
              <a:t>AI-SE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8768753" y="3143429"/>
            <a:ext cx="274320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800"/>
              <a:t>Stefanie</a:t>
            </a:r>
            <a:endParaRPr lang="de-DE" sz="2800">
              <a:solidFill>
                <a:srgbClr val="000000"/>
              </a:solidFill>
              <a:latin typeface="Calibri"/>
            </a:endParaRPr>
          </a:p>
          <a:p>
            <a:pPr algn="ctr"/>
            <a:r>
              <a:rPr lang="de-DE" sz="2000" err="1"/>
              <a:t>WiInf</a:t>
            </a:r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126915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Organisation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Wöchentliches Meeting</a:t>
            </a:r>
          </a:p>
          <a:p>
            <a:r>
              <a:rPr lang="de-DE"/>
              <a:t>Kommunikation per WhatsApp &amp; </a:t>
            </a:r>
            <a:r>
              <a:rPr lang="de-DE" err="1"/>
              <a:t>Discord</a:t>
            </a:r>
          </a:p>
          <a:p>
            <a:r>
              <a:rPr lang="de-DE"/>
              <a:t>Datenaustausch per GitHub</a:t>
            </a:r>
          </a:p>
          <a:p>
            <a:pPr lvl="1"/>
            <a:r>
              <a:rPr lang="de-DE"/>
              <a:t>Bereitstellung eines Servers?</a:t>
            </a:r>
          </a:p>
        </p:txBody>
      </p:sp>
    </p:spTree>
    <p:extLst>
      <p:ext uri="{BB962C8B-B14F-4D97-AF65-F5344CB8AC3E}">
        <p14:creationId xmlns:p14="http://schemas.microsoft.com/office/powerpoint/2010/main" val="950406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Meilensteine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/>
              <a:t>Funktionsumfang bestimmen (3 Wochen)</a:t>
            </a:r>
            <a:r>
              <a:rPr lang="en-US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de-DE"/>
              <a:t>Initiale Anforderungserhebung (2 Wochen)</a:t>
            </a:r>
            <a:r>
              <a:rPr lang="en-US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de-DE"/>
              <a:t>Modellierung der Anforderungen &amp; Interface Design (6 Wochen)</a:t>
            </a:r>
            <a:r>
              <a:rPr lang="en-US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de-DE"/>
              <a:t>Dokumentation des Konzeptes (5 Wochen)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13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Aufgabenverteilung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4889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latin typeface="Calibri"/>
              </a:rPr>
              <a:t>Anforderungserhebung</a:t>
            </a:r>
            <a:r>
              <a:rPr lang="en-US">
                <a:latin typeface="Calibri"/>
              </a:rPr>
              <a:t> </a:t>
            </a:r>
          </a:p>
          <a:p>
            <a:r>
              <a:rPr lang="de-DE">
                <a:latin typeface="Calibri"/>
              </a:rPr>
              <a:t>Modellierung der Anforderungen</a:t>
            </a:r>
            <a:r>
              <a:rPr lang="en-US">
                <a:latin typeface="Calibri"/>
              </a:rPr>
              <a:t> </a:t>
            </a:r>
          </a:p>
          <a:p>
            <a:r>
              <a:rPr lang="de-DE">
                <a:latin typeface="Calibri"/>
              </a:rPr>
              <a:t>Interface Design</a:t>
            </a:r>
          </a:p>
          <a:p>
            <a:pPr marL="0" indent="0">
              <a:buNone/>
            </a:pPr>
            <a:endParaRPr lang="de-D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/>
              <a:t>(Stefanie, Kim)</a:t>
            </a:r>
            <a:endParaRPr lang="en-US"/>
          </a:p>
          <a:p>
            <a:pPr marL="0" indent="0">
              <a:buNone/>
            </a:pPr>
            <a:r>
              <a:rPr lang="de-DE"/>
              <a:t>(Jerome)</a:t>
            </a:r>
            <a:r>
              <a:rPr lang="en-US"/>
              <a:t> </a:t>
            </a:r>
          </a:p>
          <a:p>
            <a:pPr marL="0" indent="0">
              <a:buNone/>
            </a:pPr>
            <a:r>
              <a:rPr lang="de-DE"/>
              <a:t>(Melanie)</a:t>
            </a:r>
            <a:endParaRPr lang="en-US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029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Erste Überlegungen</a:t>
            </a:r>
            <a:endParaRPr lang="de-DE">
              <a:latin typeface="Calibri Ligh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de-DE"/>
              <a:t>Kategorien: </a:t>
            </a:r>
          </a:p>
          <a:p>
            <a:pPr lvl="1"/>
            <a:r>
              <a:rPr lang="de-DE"/>
              <a:t>Abnehmen</a:t>
            </a:r>
          </a:p>
          <a:p>
            <a:pPr lvl="1"/>
            <a:r>
              <a:rPr lang="de-DE"/>
              <a:t>Muskelaufbau</a:t>
            </a:r>
          </a:p>
          <a:p>
            <a:pPr lvl="1"/>
            <a:r>
              <a:rPr lang="de-DE"/>
              <a:t>Kondition</a:t>
            </a:r>
          </a:p>
          <a:p>
            <a:r>
              <a:rPr lang="de-DE"/>
              <a:t>Zeitraum: </a:t>
            </a:r>
          </a:p>
          <a:p>
            <a:pPr lvl="1"/>
            <a:r>
              <a:rPr lang="de-DE"/>
              <a:t>feste oder variable Zeitspanne</a:t>
            </a:r>
          </a:p>
          <a:p>
            <a:pPr lvl="1"/>
            <a:r>
              <a:rPr lang="de-DE"/>
              <a:t>bis zu einem bestimmten Datum</a:t>
            </a:r>
          </a:p>
          <a:p>
            <a:pPr lvl="1"/>
            <a:r>
              <a:rPr lang="de-DE"/>
              <a:t>bis ein bestimmtes Ziel erreicht ist</a:t>
            </a:r>
          </a:p>
          <a:p>
            <a:r>
              <a:rPr lang="de-DE"/>
              <a:t>Motivation:</a:t>
            </a:r>
          </a:p>
          <a:p>
            <a:pPr lvl="1"/>
            <a:r>
              <a:rPr lang="de-DE"/>
              <a:t>Thematische Bilder, welche das Ziel des Benutzers darstellen (Urlaub, Hochzeit, …)</a:t>
            </a:r>
          </a:p>
          <a:p>
            <a:pPr lvl="1"/>
            <a:r>
              <a:rPr lang="de-DE"/>
              <a:t>Fortschritt im Trainingsplan</a:t>
            </a:r>
          </a:p>
        </p:txBody>
      </p:sp>
    </p:spTree>
    <p:extLst>
      <p:ext uri="{BB962C8B-B14F-4D97-AF65-F5344CB8AC3E}">
        <p14:creationId xmlns:p14="http://schemas.microsoft.com/office/powerpoint/2010/main" val="238771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Modelle</a:t>
            </a:r>
            <a:endParaRPr lang="de-D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Struktur:</a:t>
            </a:r>
          </a:p>
          <a:p>
            <a:pPr lvl="1"/>
            <a:r>
              <a:rPr lang="de-DE"/>
              <a:t>Sitemap </a:t>
            </a:r>
            <a:r>
              <a:rPr lang="de-DE">
                <a:solidFill>
                  <a:srgbClr val="000000"/>
                </a:solidFill>
              </a:rPr>
              <a:t>(Navigation zwischen Ansichten)</a:t>
            </a:r>
          </a:p>
          <a:p>
            <a:pPr lvl="1"/>
            <a:r>
              <a:rPr lang="de-DE"/>
              <a:t>Datenbanknotation (serverseitige Benutzerverwaltung)</a:t>
            </a:r>
          </a:p>
          <a:p>
            <a:r>
              <a:rPr lang="de-DE"/>
              <a:t>Verhalten:</a:t>
            </a:r>
          </a:p>
          <a:p>
            <a:pPr lvl="1"/>
            <a:r>
              <a:rPr lang="de-DE"/>
              <a:t>Sequenzdiagramm</a:t>
            </a:r>
            <a:endParaRPr lang="de-DE" sz="2000">
              <a:solidFill>
                <a:srgbClr val="000000"/>
              </a:solidFill>
            </a:endParaRPr>
          </a:p>
          <a:p>
            <a:pPr lvl="1"/>
            <a:r>
              <a:rPr lang="de-DE"/>
              <a:t>Anwendungsfalldiagramm</a:t>
            </a:r>
            <a:endParaRPr lang="de-DE">
              <a:solidFill>
                <a:srgbClr val="000000"/>
              </a:solidFill>
            </a:endParaRPr>
          </a:p>
          <a:p>
            <a:pPr lvl="1"/>
            <a:r>
              <a:rPr lang="de-DE"/>
              <a:t>Aktivitätsdiagramm</a:t>
            </a:r>
            <a:endParaRPr lang="de-DE">
              <a:solidFill>
                <a:srgbClr val="000000"/>
              </a:solidFill>
            </a:endParaRPr>
          </a:p>
          <a:p>
            <a:pPr lvl="1"/>
            <a:r>
              <a:rPr lang="de-DE">
                <a:solidFill>
                  <a:srgbClr val="000000"/>
                </a:solidFill>
              </a:rPr>
              <a:t>Zustandsdiagramm</a:t>
            </a:r>
            <a:endParaRPr lang="de-DE">
              <a:solidFill>
                <a:srgbClr val="1E4E79"/>
              </a:solidFill>
            </a:endParaRPr>
          </a:p>
          <a:p>
            <a:endParaRPr lang="de-DE" sz="2400">
              <a:solidFill>
                <a:srgbClr val="1E4E79"/>
              </a:solidFill>
            </a:endParaRPr>
          </a:p>
          <a:p>
            <a:r>
              <a:rPr lang="de-DE">
                <a:solidFill>
                  <a:srgbClr val="000000"/>
                </a:solidFill>
              </a:rPr>
              <a:t>umgesetzt durch UML Diagramme in Microsoft Visio</a:t>
            </a:r>
          </a:p>
        </p:txBody>
      </p:sp>
    </p:spTree>
    <p:extLst>
      <p:ext uri="{BB962C8B-B14F-4D97-AF65-F5344CB8AC3E}">
        <p14:creationId xmlns:p14="http://schemas.microsoft.com/office/powerpoint/2010/main" val="182676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Fragen &amp; Anregungen?</a:t>
            </a:r>
          </a:p>
        </p:txBody>
      </p:sp>
    </p:spTree>
    <p:extLst>
      <p:ext uri="{BB962C8B-B14F-4D97-AF65-F5344CB8AC3E}">
        <p14:creationId xmlns:p14="http://schemas.microsoft.com/office/powerpoint/2010/main" val="135038198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Larissa</vt:lpstr>
      <vt:lpstr>PersonalFit</vt:lpstr>
      <vt:lpstr>Gruppenmitglieder</vt:lpstr>
      <vt:lpstr>Organisation</vt:lpstr>
      <vt:lpstr>Meilensteine</vt:lpstr>
      <vt:lpstr>Aufgabenverteilung</vt:lpstr>
      <vt:lpstr>Erste Überlegungen</vt:lpstr>
      <vt:lpstr>Modelle</vt:lpstr>
      <vt:lpstr>Fragen &amp; Anregungen?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PersonalFit</dc:title>
  <cp:revision>1</cp:revision>
  <dcterms:modified xsi:type="dcterms:W3CDTF">2017-05-09T06:10:41Z</dcterms:modified>
</cp:coreProperties>
</file>