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54"/>
  </p:notesMasterIdLst>
  <p:sldIdLst>
    <p:sldId id="256" r:id="rId2"/>
    <p:sldId id="338" r:id="rId3"/>
    <p:sldId id="265" r:id="rId4"/>
    <p:sldId id="329" r:id="rId5"/>
    <p:sldId id="330" r:id="rId6"/>
    <p:sldId id="331" r:id="rId7"/>
    <p:sldId id="332" r:id="rId8"/>
    <p:sldId id="333" r:id="rId9"/>
    <p:sldId id="334" r:id="rId10"/>
    <p:sldId id="335" r:id="rId11"/>
    <p:sldId id="336" r:id="rId12"/>
    <p:sldId id="340" r:id="rId13"/>
    <p:sldId id="339" r:id="rId14"/>
    <p:sldId id="361" r:id="rId15"/>
    <p:sldId id="358" r:id="rId16"/>
    <p:sldId id="359" r:id="rId17"/>
    <p:sldId id="360" r:id="rId18"/>
    <p:sldId id="354" r:id="rId19"/>
    <p:sldId id="362" r:id="rId20"/>
    <p:sldId id="363" r:id="rId21"/>
    <p:sldId id="342" r:id="rId22"/>
    <p:sldId id="343" r:id="rId23"/>
    <p:sldId id="345" r:id="rId24"/>
    <p:sldId id="346" r:id="rId25"/>
    <p:sldId id="347" r:id="rId26"/>
    <p:sldId id="348" r:id="rId27"/>
    <p:sldId id="349" r:id="rId28"/>
    <p:sldId id="350" r:id="rId29"/>
    <p:sldId id="382" r:id="rId30"/>
    <p:sldId id="364" r:id="rId31"/>
    <p:sldId id="365" r:id="rId32"/>
    <p:sldId id="383" r:id="rId33"/>
    <p:sldId id="366" r:id="rId34"/>
    <p:sldId id="367" r:id="rId35"/>
    <p:sldId id="368" r:id="rId36"/>
    <p:sldId id="369" r:id="rId37"/>
    <p:sldId id="370" r:id="rId38"/>
    <p:sldId id="384" r:id="rId39"/>
    <p:sldId id="371" r:id="rId40"/>
    <p:sldId id="372" r:id="rId41"/>
    <p:sldId id="373" r:id="rId42"/>
    <p:sldId id="374" r:id="rId43"/>
    <p:sldId id="375" r:id="rId44"/>
    <p:sldId id="376" r:id="rId45"/>
    <p:sldId id="377" r:id="rId46"/>
    <p:sldId id="385" r:id="rId47"/>
    <p:sldId id="378" r:id="rId48"/>
    <p:sldId id="379" r:id="rId49"/>
    <p:sldId id="380" r:id="rId50"/>
    <p:sldId id="381" r:id="rId51"/>
    <p:sldId id="386" r:id="rId52"/>
    <p:sldId id="337" r:id="rId53"/>
  </p:sldIdLst>
  <p:sldSz cx="9144000" cy="5143500" type="screen16x9"/>
  <p:notesSz cx="6858000" cy="9144000"/>
  <p:defaultTextStyle>
    <a:lvl1pPr marL="0" algn="l" rtl="0" latinLnBrk="0">
      <a:defRPr sz="1800" kern="1200">
        <a:solidFill>
          <a:schemeClr val="tx1"/>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extLst/>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030" autoAdjust="0"/>
    <p:restoredTop sz="87621" autoAdjust="0"/>
  </p:normalViewPr>
  <p:slideViewPr>
    <p:cSldViewPr>
      <p:cViewPr>
        <p:scale>
          <a:sx n="90" d="100"/>
          <a:sy n="90" d="100"/>
        </p:scale>
        <p:origin x="-612" y="-246"/>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A611480-7D51-4374-8C0B-5377C0C13AD6}" type="doc">
      <dgm:prSet loTypeId="urn:microsoft.com/office/officeart/2005/8/layout/orgChart1" loCatId="hierarchy" qsTypeId="urn:microsoft.com/office/officeart/2005/8/quickstyle/simple1" qsCatId="simple" csTypeId="urn:microsoft.com/office/officeart/2005/8/colors/accent0_1" csCatId="mainScheme" phldr="1"/>
      <dgm:spPr/>
      <dgm:t>
        <a:bodyPr/>
        <a:lstStyle/>
        <a:p>
          <a:endParaRPr lang="en-US"/>
        </a:p>
      </dgm:t>
    </dgm:pt>
    <dgm:pt modelId="{B354B7BE-74F4-455C-A601-96E4A672320C}">
      <dgm:prSet phldrT="[Text]" custT="1"/>
      <dgm:spPr/>
      <dgm:t>
        <a:bodyPr/>
        <a:lstStyle/>
        <a:p>
          <a:pPr algn="ctr"/>
          <a:r>
            <a:rPr lang="en-US" sz="1100" dirty="0"/>
            <a:t>host </a:t>
          </a:r>
          <a:endParaRPr lang="en-US" sz="1100" dirty="0" smtClean="0"/>
        </a:p>
        <a:p>
          <a:pPr algn="ctr"/>
          <a:r>
            <a:rPr lang="en-US" sz="1100" dirty="0" smtClean="0"/>
            <a:t>(</a:t>
          </a:r>
          <a:r>
            <a:rPr lang="en-US" sz="1100" dirty="0" err="1"/>
            <a:t>manusia</a:t>
          </a:r>
          <a:r>
            <a:rPr lang="en-US" sz="1100" dirty="0"/>
            <a:t>)</a:t>
          </a:r>
        </a:p>
      </dgm:t>
    </dgm:pt>
    <dgm:pt modelId="{5B000F39-05FA-4371-94AC-ACE178F1AAF6}" type="parTrans" cxnId="{6134CEA9-FF2F-4ED8-8A6B-47A8B5F41A84}">
      <dgm:prSet/>
      <dgm:spPr/>
      <dgm:t>
        <a:bodyPr/>
        <a:lstStyle/>
        <a:p>
          <a:pPr algn="ctr"/>
          <a:endParaRPr lang="en-US"/>
        </a:p>
      </dgm:t>
    </dgm:pt>
    <dgm:pt modelId="{50613072-41FF-4D2B-9694-9E239B3E2A62}" type="sibTrans" cxnId="{6134CEA9-FF2F-4ED8-8A6B-47A8B5F41A84}">
      <dgm:prSet/>
      <dgm:spPr/>
      <dgm:t>
        <a:bodyPr/>
        <a:lstStyle/>
        <a:p>
          <a:pPr algn="ctr"/>
          <a:endParaRPr lang="en-US"/>
        </a:p>
      </dgm:t>
    </dgm:pt>
    <dgm:pt modelId="{37B323FC-949A-442D-A253-4589998A7B6E}">
      <dgm:prSet phldrT="[Text]" custT="1"/>
      <dgm:spPr/>
      <dgm:t>
        <a:bodyPr/>
        <a:lstStyle/>
        <a:p>
          <a:pPr algn="ctr"/>
          <a:r>
            <a:rPr lang="en-US" sz="1100" dirty="0" err="1"/>
            <a:t>pendidikan</a:t>
          </a:r>
          <a:r>
            <a:rPr lang="en-US" sz="1100" dirty="0"/>
            <a:t> </a:t>
          </a:r>
        </a:p>
      </dgm:t>
    </dgm:pt>
    <dgm:pt modelId="{6DF6F74E-292B-4245-AB5E-B52070AE636C}" type="parTrans" cxnId="{E8AF0535-0EEF-4D46-9EF2-01C5C8065EAB}">
      <dgm:prSet/>
      <dgm:spPr/>
      <dgm:t>
        <a:bodyPr/>
        <a:lstStyle/>
        <a:p>
          <a:pPr algn="ctr"/>
          <a:endParaRPr lang="en-US" sz="1100"/>
        </a:p>
      </dgm:t>
    </dgm:pt>
    <dgm:pt modelId="{3587AADB-3D03-4C2D-B7C8-6CED068C0EE2}" type="sibTrans" cxnId="{E8AF0535-0EEF-4D46-9EF2-01C5C8065EAB}">
      <dgm:prSet/>
      <dgm:spPr/>
      <dgm:t>
        <a:bodyPr/>
        <a:lstStyle/>
        <a:p>
          <a:pPr algn="ctr"/>
          <a:endParaRPr lang="en-US"/>
        </a:p>
      </dgm:t>
    </dgm:pt>
    <dgm:pt modelId="{B0D67C61-2341-4A7B-9432-92D50C84CA01}">
      <dgm:prSet phldrT="[Text]" custT="1"/>
      <dgm:spPr/>
      <dgm:t>
        <a:bodyPr/>
        <a:lstStyle/>
        <a:p>
          <a:pPr algn="ctr"/>
          <a:r>
            <a:rPr lang="en-US" sz="1100" dirty="0" err="1"/>
            <a:t>usia</a:t>
          </a:r>
          <a:endParaRPr lang="en-US" sz="1100" dirty="0"/>
        </a:p>
      </dgm:t>
    </dgm:pt>
    <dgm:pt modelId="{21BADF2A-1398-4445-8FF5-97306C834B30}" type="parTrans" cxnId="{F85B2C92-9DF8-45B3-B980-3E8423781A49}">
      <dgm:prSet/>
      <dgm:spPr/>
      <dgm:t>
        <a:bodyPr/>
        <a:lstStyle/>
        <a:p>
          <a:pPr algn="ctr"/>
          <a:endParaRPr lang="en-US" sz="1100"/>
        </a:p>
      </dgm:t>
    </dgm:pt>
    <dgm:pt modelId="{EECD9994-FB94-4647-9A86-DCA4C8784ACF}" type="sibTrans" cxnId="{F85B2C92-9DF8-45B3-B980-3E8423781A49}">
      <dgm:prSet/>
      <dgm:spPr/>
      <dgm:t>
        <a:bodyPr/>
        <a:lstStyle/>
        <a:p>
          <a:pPr algn="ctr"/>
          <a:endParaRPr lang="en-US"/>
        </a:p>
      </dgm:t>
    </dgm:pt>
    <dgm:pt modelId="{40438F29-F562-47DE-B232-45F0F356F83D}">
      <dgm:prSet phldrT="[Text]" custT="1"/>
      <dgm:spPr/>
      <dgm:t>
        <a:bodyPr/>
        <a:lstStyle/>
        <a:p>
          <a:pPr algn="ctr"/>
          <a:r>
            <a:rPr lang="en-US" sz="1100" dirty="0" err="1"/>
            <a:t>jenis</a:t>
          </a:r>
          <a:r>
            <a:rPr lang="en-US" sz="1100" dirty="0"/>
            <a:t> </a:t>
          </a:r>
          <a:r>
            <a:rPr lang="en-US" sz="1100" dirty="0" err="1"/>
            <a:t>kelamin</a:t>
          </a:r>
          <a:endParaRPr lang="en-US" sz="1100" dirty="0"/>
        </a:p>
      </dgm:t>
    </dgm:pt>
    <dgm:pt modelId="{DB2FC7A4-4D3C-496F-9D65-83471D4F27E4}" type="parTrans" cxnId="{309223BA-857D-442A-81A4-6010D6ABA0D9}">
      <dgm:prSet/>
      <dgm:spPr/>
      <dgm:t>
        <a:bodyPr/>
        <a:lstStyle/>
        <a:p>
          <a:pPr algn="ctr"/>
          <a:endParaRPr lang="en-US" sz="1100"/>
        </a:p>
      </dgm:t>
    </dgm:pt>
    <dgm:pt modelId="{44AE0509-9764-4F5A-9972-F84A9169CF7F}" type="sibTrans" cxnId="{309223BA-857D-442A-81A4-6010D6ABA0D9}">
      <dgm:prSet/>
      <dgm:spPr/>
      <dgm:t>
        <a:bodyPr/>
        <a:lstStyle/>
        <a:p>
          <a:pPr algn="ctr"/>
          <a:endParaRPr lang="en-US"/>
        </a:p>
      </dgm:t>
    </dgm:pt>
    <dgm:pt modelId="{F959F9E6-6F76-4ADA-BD07-FACA5A3F7053}">
      <dgm:prSet phldrT="[Text]" custT="1"/>
      <dgm:spPr/>
      <dgm:t>
        <a:bodyPr/>
        <a:lstStyle/>
        <a:p>
          <a:pPr algn="ctr"/>
          <a:r>
            <a:rPr lang="en-US" sz="1100" dirty="0" err="1"/>
            <a:t>perilaku</a:t>
          </a:r>
          <a:endParaRPr lang="en-US" sz="1100" dirty="0"/>
        </a:p>
      </dgm:t>
    </dgm:pt>
    <dgm:pt modelId="{9CA4519C-D8EA-42C3-84E8-9DDE6B95E8DF}" type="parTrans" cxnId="{F082D611-33B5-455D-AB07-043705EA9631}">
      <dgm:prSet/>
      <dgm:spPr/>
      <dgm:t>
        <a:bodyPr/>
        <a:lstStyle/>
        <a:p>
          <a:endParaRPr lang="en-US"/>
        </a:p>
      </dgm:t>
    </dgm:pt>
    <dgm:pt modelId="{3E0E259F-E9D5-497A-82A8-702FFF91D336}" type="sibTrans" cxnId="{F082D611-33B5-455D-AB07-043705EA9631}">
      <dgm:prSet/>
      <dgm:spPr/>
      <dgm:t>
        <a:bodyPr/>
        <a:lstStyle/>
        <a:p>
          <a:endParaRPr lang="en-US"/>
        </a:p>
      </dgm:t>
    </dgm:pt>
    <dgm:pt modelId="{BD4C6B0B-941D-4BE7-BF30-58CF777333ED}">
      <dgm:prSet phldrT="[Text]" custT="1"/>
      <dgm:spPr/>
      <dgm:t>
        <a:bodyPr/>
        <a:lstStyle/>
        <a:p>
          <a:pPr algn="ctr"/>
          <a:r>
            <a:rPr lang="en-US" sz="1100" dirty="0" err="1"/>
            <a:t>pengetahuan</a:t>
          </a:r>
          <a:endParaRPr lang="en-US" sz="1100" dirty="0"/>
        </a:p>
      </dgm:t>
    </dgm:pt>
    <dgm:pt modelId="{83543875-F1F1-4D14-B1EC-D8A375F3EFB6}" type="parTrans" cxnId="{D315C9CA-4F7B-4150-AD63-D75AD5A32CC6}">
      <dgm:prSet/>
      <dgm:spPr/>
      <dgm:t>
        <a:bodyPr/>
        <a:lstStyle/>
        <a:p>
          <a:endParaRPr lang="en-US"/>
        </a:p>
      </dgm:t>
    </dgm:pt>
    <dgm:pt modelId="{CC0EFDD4-9EEA-4C4D-AE7E-5554C580C38A}" type="sibTrans" cxnId="{D315C9CA-4F7B-4150-AD63-D75AD5A32CC6}">
      <dgm:prSet/>
      <dgm:spPr/>
      <dgm:t>
        <a:bodyPr/>
        <a:lstStyle/>
        <a:p>
          <a:endParaRPr lang="en-US"/>
        </a:p>
      </dgm:t>
    </dgm:pt>
    <dgm:pt modelId="{270FEBE6-A3C9-4BC1-AFE4-E57E55CCDFFA}">
      <dgm:prSet phldrT="[Text]" custT="1"/>
      <dgm:spPr/>
      <dgm:t>
        <a:bodyPr/>
        <a:lstStyle/>
        <a:p>
          <a:pPr algn="ctr"/>
          <a:r>
            <a:rPr lang="en-US" sz="1100" dirty="0"/>
            <a:t>PHBS</a:t>
          </a:r>
        </a:p>
      </dgm:t>
    </dgm:pt>
    <dgm:pt modelId="{C27F11BB-24ED-4C86-BBF2-17456BBBA72E}" type="parTrans" cxnId="{5C96AF11-010A-4EEE-BC64-7513A48A4DCB}">
      <dgm:prSet/>
      <dgm:spPr/>
      <dgm:t>
        <a:bodyPr/>
        <a:lstStyle/>
        <a:p>
          <a:endParaRPr lang="en-US"/>
        </a:p>
      </dgm:t>
    </dgm:pt>
    <dgm:pt modelId="{C9774C06-2AC4-4210-9CA4-0621D4E50880}" type="sibTrans" cxnId="{5C96AF11-010A-4EEE-BC64-7513A48A4DCB}">
      <dgm:prSet/>
      <dgm:spPr/>
      <dgm:t>
        <a:bodyPr/>
        <a:lstStyle/>
        <a:p>
          <a:endParaRPr lang="en-US"/>
        </a:p>
      </dgm:t>
    </dgm:pt>
    <dgm:pt modelId="{79F42175-54DF-4A10-8989-D9D45CA0C581}">
      <dgm:prSet phldrT="[Text]" custT="1"/>
      <dgm:spPr/>
      <dgm:t>
        <a:bodyPr/>
        <a:lstStyle/>
        <a:p>
          <a:pPr algn="ctr"/>
          <a:r>
            <a:rPr lang="en-US" sz="1100" dirty="0" err="1"/>
            <a:t>kebersihan</a:t>
          </a:r>
          <a:r>
            <a:rPr lang="en-US" sz="1100" dirty="0"/>
            <a:t> </a:t>
          </a:r>
          <a:r>
            <a:rPr lang="en-US" sz="1100" dirty="0" err="1"/>
            <a:t>kamar</a:t>
          </a:r>
          <a:endParaRPr lang="en-US" sz="1100" dirty="0"/>
        </a:p>
      </dgm:t>
    </dgm:pt>
    <dgm:pt modelId="{8C409565-99F5-4570-9438-AC356D18B0AA}" type="parTrans" cxnId="{A87F2877-07AD-4F4F-AE5E-FF9C8E58A168}">
      <dgm:prSet/>
      <dgm:spPr/>
      <dgm:t>
        <a:bodyPr/>
        <a:lstStyle/>
        <a:p>
          <a:endParaRPr lang="en-US"/>
        </a:p>
      </dgm:t>
    </dgm:pt>
    <dgm:pt modelId="{327E776B-458C-45C8-A0E5-B38D955469DD}" type="sibTrans" cxnId="{A87F2877-07AD-4F4F-AE5E-FF9C8E58A168}">
      <dgm:prSet/>
      <dgm:spPr/>
      <dgm:t>
        <a:bodyPr/>
        <a:lstStyle/>
        <a:p>
          <a:endParaRPr lang="en-US"/>
        </a:p>
      </dgm:t>
    </dgm:pt>
    <dgm:pt modelId="{92756C39-AE2C-4B42-9694-89F79E813035}">
      <dgm:prSet phldrT="[Text]" custT="1"/>
      <dgm:spPr/>
      <dgm:t>
        <a:bodyPr/>
        <a:lstStyle/>
        <a:p>
          <a:pPr algn="ctr"/>
          <a:r>
            <a:rPr lang="en-US" sz="1100" dirty="0" err="1"/>
            <a:t>kebersihan</a:t>
          </a:r>
          <a:r>
            <a:rPr lang="en-US" sz="1100" dirty="0"/>
            <a:t> </a:t>
          </a:r>
          <a:r>
            <a:rPr lang="en-US" sz="1100" dirty="0" err="1"/>
            <a:t>tempat</a:t>
          </a:r>
          <a:r>
            <a:rPr lang="en-US" sz="1100" dirty="0"/>
            <a:t> </a:t>
          </a:r>
          <a:r>
            <a:rPr lang="en-US" sz="1100" dirty="0" err="1"/>
            <a:t>tidur</a:t>
          </a:r>
          <a:endParaRPr lang="en-US" sz="1100" dirty="0"/>
        </a:p>
      </dgm:t>
    </dgm:pt>
    <dgm:pt modelId="{0AC2661A-C74A-4E97-A5FC-33B0F5899075}" type="parTrans" cxnId="{A850C723-8F8E-4F45-A93D-F45A95E7C887}">
      <dgm:prSet/>
      <dgm:spPr/>
      <dgm:t>
        <a:bodyPr/>
        <a:lstStyle/>
        <a:p>
          <a:endParaRPr lang="en-US"/>
        </a:p>
      </dgm:t>
    </dgm:pt>
    <dgm:pt modelId="{45FDE058-C595-40C4-A997-6C6A05B68B04}" type="sibTrans" cxnId="{A850C723-8F8E-4F45-A93D-F45A95E7C887}">
      <dgm:prSet/>
      <dgm:spPr/>
      <dgm:t>
        <a:bodyPr/>
        <a:lstStyle/>
        <a:p>
          <a:endParaRPr lang="en-US"/>
        </a:p>
      </dgm:t>
    </dgm:pt>
    <dgm:pt modelId="{BCA0A5A9-587D-43E4-B5DD-E102134E9DE2}">
      <dgm:prSet phldrT="[Text]" custT="1"/>
      <dgm:spPr/>
      <dgm:t>
        <a:bodyPr/>
        <a:lstStyle/>
        <a:p>
          <a:pPr algn="ctr"/>
          <a:r>
            <a:rPr lang="en-US" sz="1100" dirty="0"/>
            <a:t>personal hygiene</a:t>
          </a:r>
        </a:p>
      </dgm:t>
    </dgm:pt>
    <dgm:pt modelId="{C46A0CF7-A0EF-429F-B8E5-45119B7B6AD2}" type="parTrans" cxnId="{C87B5777-2457-45EA-ABA0-41E26F216D60}">
      <dgm:prSet/>
      <dgm:spPr/>
      <dgm:t>
        <a:bodyPr/>
        <a:lstStyle/>
        <a:p>
          <a:endParaRPr lang="en-US"/>
        </a:p>
      </dgm:t>
    </dgm:pt>
    <dgm:pt modelId="{57E66958-A5D9-4425-AD75-A99DE1A96604}" type="sibTrans" cxnId="{C87B5777-2457-45EA-ABA0-41E26F216D60}">
      <dgm:prSet/>
      <dgm:spPr/>
      <dgm:t>
        <a:bodyPr/>
        <a:lstStyle/>
        <a:p>
          <a:endParaRPr lang="en-US"/>
        </a:p>
      </dgm:t>
    </dgm:pt>
    <dgm:pt modelId="{226D0A51-E366-43DD-8FFA-ADE49A7DBF16}">
      <dgm:prSet phldrT="[Text]" custT="1"/>
      <dgm:spPr/>
      <dgm:t>
        <a:bodyPr/>
        <a:lstStyle/>
        <a:p>
          <a:pPr algn="ctr"/>
          <a:r>
            <a:rPr lang="en-US" sz="1100" dirty="0" err="1"/>
            <a:t>kepadatan</a:t>
          </a:r>
          <a:r>
            <a:rPr lang="en-US" sz="1100" dirty="0"/>
            <a:t> </a:t>
          </a:r>
          <a:r>
            <a:rPr lang="en-US" sz="1100" dirty="0" err="1"/>
            <a:t>hunian</a:t>
          </a:r>
          <a:endParaRPr lang="en-US" sz="1100" dirty="0"/>
        </a:p>
      </dgm:t>
    </dgm:pt>
    <dgm:pt modelId="{3565F6FB-DDB2-4F12-9457-31DCAFEF607B}" type="parTrans" cxnId="{C131DA8B-5A92-473C-9E1F-41532612623E}">
      <dgm:prSet/>
      <dgm:spPr/>
      <dgm:t>
        <a:bodyPr/>
        <a:lstStyle/>
        <a:p>
          <a:endParaRPr lang="en-US"/>
        </a:p>
      </dgm:t>
    </dgm:pt>
    <dgm:pt modelId="{1F0521D0-9BA2-4D9A-A5E9-AFAEEF9514FD}" type="sibTrans" cxnId="{C131DA8B-5A92-473C-9E1F-41532612623E}">
      <dgm:prSet/>
      <dgm:spPr/>
      <dgm:t>
        <a:bodyPr/>
        <a:lstStyle/>
        <a:p>
          <a:endParaRPr lang="en-US"/>
        </a:p>
      </dgm:t>
    </dgm:pt>
    <dgm:pt modelId="{5A32C0C3-56C5-4724-BEDB-944AAE194406}">
      <dgm:prSet phldrT="[Text]"/>
      <dgm:spPr/>
      <dgm:t>
        <a:bodyPr/>
        <a:lstStyle/>
        <a:p>
          <a:r>
            <a:rPr lang="en-US" dirty="0" err="1"/>
            <a:t>skabies</a:t>
          </a:r>
          <a:endParaRPr lang="en-US" dirty="0"/>
        </a:p>
      </dgm:t>
    </dgm:pt>
    <dgm:pt modelId="{F72C36F8-2EFF-4A7C-813F-03E88394B125}" type="parTrans" cxnId="{25E0AACF-EF13-498F-AE8C-490C28578857}">
      <dgm:prSet/>
      <dgm:spPr/>
      <dgm:t>
        <a:bodyPr/>
        <a:lstStyle/>
        <a:p>
          <a:endParaRPr lang="en-US"/>
        </a:p>
      </dgm:t>
    </dgm:pt>
    <dgm:pt modelId="{A5190C27-C458-4F40-A13E-5CAD6FD32A70}" type="sibTrans" cxnId="{25E0AACF-EF13-498F-AE8C-490C28578857}">
      <dgm:prSet/>
      <dgm:spPr/>
      <dgm:t>
        <a:bodyPr/>
        <a:lstStyle/>
        <a:p>
          <a:endParaRPr lang="en-US"/>
        </a:p>
      </dgm:t>
    </dgm:pt>
    <dgm:pt modelId="{6E25E271-7239-4CB9-AFC1-1C03A9664914}">
      <dgm:prSet phldrT="[Text]" custT="1"/>
      <dgm:spPr/>
      <dgm:t>
        <a:bodyPr/>
        <a:lstStyle/>
        <a:p>
          <a:pPr algn="ctr"/>
          <a:r>
            <a:rPr lang="en-US" sz="1100" dirty="0" err="1"/>
            <a:t>kebersihan</a:t>
          </a:r>
          <a:r>
            <a:rPr lang="en-US" sz="1100" dirty="0"/>
            <a:t> kaki</a:t>
          </a:r>
        </a:p>
      </dgm:t>
    </dgm:pt>
    <dgm:pt modelId="{6AE7872C-AB2D-48A9-978B-9F4BD34585F0}" type="parTrans" cxnId="{0107D121-FECB-4027-8EE8-96622D88B371}">
      <dgm:prSet/>
      <dgm:spPr/>
      <dgm:t>
        <a:bodyPr/>
        <a:lstStyle/>
        <a:p>
          <a:endParaRPr lang="en-US"/>
        </a:p>
      </dgm:t>
    </dgm:pt>
    <dgm:pt modelId="{0CB70115-5583-4F01-B880-65B527213F48}" type="sibTrans" cxnId="{0107D121-FECB-4027-8EE8-96622D88B371}">
      <dgm:prSet/>
      <dgm:spPr/>
      <dgm:t>
        <a:bodyPr/>
        <a:lstStyle/>
        <a:p>
          <a:endParaRPr lang="en-US"/>
        </a:p>
      </dgm:t>
    </dgm:pt>
    <dgm:pt modelId="{37D83509-E03D-40FD-8C9D-8F66F55E819E}">
      <dgm:prSet phldrT="[Text]" custT="1"/>
      <dgm:spPr/>
      <dgm:t>
        <a:bodyPr/>
        <a:lstStyle/>
        <a:p>
          <a:pPr algn="ctr"/>
          <a:r>
            <a:rPr lang="en-US" sz="1100" dirty="0" err="1"/>
            <a:t>kebersihan</a:t>
          </a:r>
          <a:r>
            <a:rPr lang="en-US" sz="1100" dirty="0"/>
            <a:t> </a:t>
          </a:r>
          <a:r>
            <a:rPr lang="en-US" sz="1100" dirty="0" err="1"/>
            <a:t>kulit</a:t>
          </a:r>
          <a:endParaRPr lang="en-US" sz="1100" dirty="0"/>
        </a:p>
      </dgm:t>
    </dgm:pt>
    <dgm:pt modelId="{2590FD45-1BA3-4119-949A-60B644685BBC}" type="parTrans" cxnId="{6815E661-4702-4B46-9B75-306271659B8A}">
      <dgm:prSet/>
      <dgm:spPr/>
      <dgm:t>
        <a:bodyPr/>
        <a:lstStyle/>
        <a:p>
          <a:endParaRPr lang="en-US"/>
        </a:p>
      </dgm:t>
    </dgm:pt>
    <dgm:pt modelId="{20B25D16-CF81-4BB5-A346-72E40DA43140}" type="sibTrans" cxnId="{6815E661-4702-4B46-9B75-306271659B8A}">
      <dgm:prSet/>
      <dgm:spPr/>
      <dgm:t>
        <a:bodyPr/>
        <a:lstStyle/>
        <a:p>
          <a:endParaRPr lang="en-US"/>
        </a:p>
      </dgm:t>
    </dgm:pt>
    <dgm:pt modelId="{5EB05128-CDB9-4F2A-9A89-AE8202F786EC}">
      <dgm:prSet phldrT="[Text]" custT="1"/>
      <dgm:spPr/>
      <dgm:t>
        <a:bodyPr/>
        <a:lstStyle/>
        <a:p>
          <a:pPr algn="ctr"/>
          <a:r>
            <a:rPr lang="en-US" sz="1100" dirty="0" err="1"/>
            <a:t>kebersihan</a:t>
          </a:r>
          <a:r>
            <a:rPr lang="en-US" sz="1100" dirty="0"/>
            <a:t> </a:t>
          </a:r>
          <a:r>
            <a:rPr lang="en-US" sz="1100" dirty="0" err="1"/>
            <a:t>pakaian</a:t>
          </a:r>
          <a:r>
            <a:rPr lang="en-US" sz="1100" dirty="0"/>
            <a:t> </a:t>
          </a:r>
        </a:p>
      </dgm:t>
    </dgm:pt>
    <dgm:pt modelId="{8F9FAD27-2DB1-4ED3-B9AC-B597F2C37486}" type="parTrans" cxnId="{13EAF4AB-0865-4FA1-8C05-E4C7658122CC}">
      <dgm:prSet/>
      <dgm:spPr/>
      <dgm:t>
        <a:bodyPr/>
        <a:lstStyle/>
        <a:p>
          <a:endParaRPr lang="en-US"/>
        </a:p>
      </dgm:t>
    </dgm:pt>
    <dgm:pt modelId="{91CC2EE4-6F79-46C2-83AA-6414D3A7A5C5}" type="sibTrans" cxnId="{13EAF4AB-0865-4FA1-8C05-E4C7658122CC}">
      <dgm:prSet/>
      <dgm:spPr/>
      <dgm:t>
        <a:bodyPr/>
        <a:lstStyle/>
        <a:p>
          <a:endParaRPr lang="en-US"/>
        </a:p>
      </dgm:t>
    </dgm:pt>
    <dgm:pt modelId="{31FDC99C-14D9-41DC-A0A9-1321CBF55A7E}">
      <dgm:prSet phldrT="[Text]" custT="1"/>
      <dgm:spPr/>
      <dgm:t>
        <a:bodyPr/>
        <a:lstStyle/>
        <a:p>
          <a:pPr algn="ctr"/>
          <a:r>
            <a:rPr lang="en-US" sz="1100" dirty="0" err="1"/>
            <a:t>kebersihan</a:t>
          </a:r>
          <a:r>
            <a:rPr lang="en-US" sz="1100" dirty="0"/>
            <a:t> </a:t>
          </a:r>
          <a:r>
            <a:rPr lang="en-US" sz="1100" dirty="0" err="1"/>
            <a:t>tangan</a:t>
          </a:r>
          <a:r>
            <a:rPr lang="en-US" sz="1100" dirty="0"/>
            <a:t> </a:t>
          </a:r>
        </a:p>
      </dgm:t>
    </dgm:pt>
    <dgm:pt modelId="{1996DCF8-7F39-4F04-AF74-564A04D45179}" type="parTrans" cxnId="{4C990D57-C1AF-4C89-AA36-10DF857E5F9A}">
      <dgm:prSet/>
      <dgm:spPr/>
      <dgm:t>
        <a:bodyPr/>
        <a:lstStyle/>
        <a:p>
          <a:endParaRPr lang="en-US"/>
        </a:p>
      </dgm:t>
    </dgm:pt>
    <dgm:pt modelId="{A124ABEA-4A19-4D58-B325-D7872744E68E}" type="sibTrans" cxnId="{4C990D57-C1AF-4C89-AA36-10DF857E5F9A}">
      <dgm:prSet/>
      <dgm:spPr/>
      <dgm:t>
        <a:bodyPr/>
        <a:lstStyle/>
        <a:p>
          <a:endParaRPr lang="en-US"/>
        </a:p>
      </dgm:t>
    </dgm:pt>
    <dgm:pt modelId="{3B30C77D-D6BB-4E16-B567-39C68085499F}" type="pres">
      <dgm:prSet presAssocID="{4A611480-7D51-4374-8C0B-5377C0C13AD6}" presName="hierChild1" presStyleCnt="0">
        <dgm:presLayoutVars>
          <dgm:orgChart val="1"/>
          <dgm:chPref val="1"/>
          <dgm:dir/>
          <dgm:animOne val="branch"/>
          <dgm:animLvl val="lvl"/>
          <dgm:resizeHandles/>
        </dgm:presLayoutVars>
      </dgm:prSet>
      <dgm:spPr/>
      <dgm:t>
        <a:bodyPr/>
        <a:lstStyle/>
        <a:p>
          <a:endParaRPr lang="en-US"/>
        </a:p>
      </dgm:t>
    </dgm:pt>
    <dgm:pt modelId="{05C4488C-ABE0-43FF-BA25-FD4900EED4B4}" type="pres">
      <dgm:prSet presAssocID="{B354B7BE-74F4-455C-A601-96E4A672320C}" presName="hierRoot1" presStyleCnt="0">
        <dgm:presLayoutVars>
          <dgm:hierBranch val="init"/>
        </dgm:presLayoutVars>
      </dgm:prSet>
      <dgm:spPr/>
    </dgm:pt>
    <dgm:pt modelId="{ADB43450-19C4-471C-A0FF-219B2003C025}" type="pres">
      <dgm:prSet presAssocID="{B354B7BE-74F4-455C-A601-96E4A672320C}" presName="rootComposite1" presStyleCnt="0"/>
      <dgm:spPr/>
    </dgm:pt>
    <dgm:pt modelId="{F128274B-8A45-4921-A386-860AE46800E3}" type="pres">
      <dgm:prSet presAssocID="{B354B7BE-74F4-455C-A601-96E4A672320C}" presName="rootText1" presStyleLbl="node0" presStyleIdx="0" presStyleCnt="2">
        <dgm:presLayoutVars>
          <dgm:chPref val="3"/>
        </dgm:presLayoutVars>
      </dgm:prSet>
      <dgm:spPr/>
      <dgm:t>
        <a:bodyPr/>
        <a:lstStyle/>
        <a:p>
          <a:endParaRPr lang="en-US"/>
        </a:p>
      </dgm:t>
    </dgm:pt>
    <dgm:pt modelId="{CB0E45CB-4605-48EC-A7BF-4DE4331CBF32}" type="pres">
      <dgm:prSet presAssocID="{B354B7BE-74F4-455C-A601-96E4A672320C}" presName="rootConnector1" presStyleLbl="node1" presStyleIdx="0" presStyleCnt="0"/>
      <dgm:spPr/>
      <dgm:t>
        <a:bodyPr/>
        <a:lstStyle/>
        <a:p>
          <a:endParaRPr lang="en-US"/>
        </a:p>
      </dgm:t>
    </dgm:pt>
    <dgm:pt modelId="{1F0465D5-2C76-466F-9D9D-B7F7CD81418F}" type="pres">
      <dgm:prSet presAssocID="{B354B7BE-74F4-455C-A601-96E4A672320C}" presName="hierChild2" presStyleCnt="0"/>
      <dgm:spPr/>
    </dgm:pt>
    <dgm:pt modelId="{A58D418F-50B8-4C52-AF16-08830C3F9695}" type="pres">
      <dgm:prSet presAssocID="{6DF6F74E-292B-4245-AB5E-B52070AE636C}" presName="Name37" presStyleLbl="parChTrans1D2" presStyleIdx="0" presStyleCnt="3"/>
      <dgm:spPr/>
      <dgm:t>
        <a:bodyPr/>
        <a:lstStyle/>
        <a:p>
          <a:endParaRPr lang="en-US"/>
        </a:p>
      </dgm:t>
    </dgm:pt>
    <dgm:pt modelId="{0E42171B-10BE-4241-B366-DDD5BED6797F}" type="pres">
      <dgm:prSet presAssocID="{37B323FC-949A-442D-A253-4589998A7B6E}" presName="hierRoot2" presStyleCnt="0">
        <dgm:presLayoutVars>
          <dgm:hierBranch val="init"/>
        </dgm:presLayoutVars>
      </dgm:prSet>
      <dgm:spPr/>
    </dgm:pt>
    <dgm:pt modelId="{BE6A8864-249B-4D65-9910-7AD45C46ECFD}" type="pres">
      <dgm:prSet presAssocID="{37B323FC-949A-442D-A253-4589998A7B6E}" presName="rootComposite" presStyleCnt="0"/>
      <dgm:spPr/>
    </dgm:pt>
    <dgm:pt modelId="{DA545472-2F71-492A-8A80-EBCAB7740B76}" type="pres">
      <dgm:prSet presAssocID="{37B323FC-949A-442D-A253-4589998A7B6E}" presName="rootText" presStyleLbl="node2" presStyleIdx="0" presStyleCnt="3">
        <dgm:presLayoutVars>
          <dgm:chPref val="3"/>
        </dgm:presLayoutVars>
      </dgm:prSet>
      <dgm:spPr/>
      <dgm:t>
        <a:bodyPr/>
        <a:lstStyle/>
        <a:p>
          <a:endParaRPr lang="en-US"/>
        </a:p>
      </dgm:t>
    </dgm:pt>
    <dgm:pt modelId="{188B62AD-A4C9-448C-9854-B451BEAECDCC}" type="pres">
      <dgm:prSet presAssocID="{37B323FC-949A-442D-A253-4589998A7B6E}" presName="rootConnector" presStyleLbl="node2" presStyleIdx="0" presStyleCnt="3"/>
      <dgm:spPr/>
      <dgm:t>
        <a:bodyPr/>
        <a:lstStyle/>
        <a:p>
          <a:endParaRPr lang="en-US"/>
        </a:p>
      </dgm:t>
    </dgm:pt>
    <dgm:pt modelId="{35B05985-10F9-417E-BCEA-3459A24B97AC}" type="pres">
      <dgm:prSet presAssocID="{37B323FC-949A-442D-A253-4589998A7B6E}" presName="hierChild4" presStyleCnt="0"/>
      <dgm:spPr/>
    </dgm:pt>
    <dgm:pt modelId="{1EFE91F0-3586-41C8-A623-F446B4B932E8}" type="pres">
      <dgm:prSet presAssocID="{83543875-F1F1-4D14-B1EC-D8A375F3EFB6}" presName="Name37" presStyleLbl="parChTrans1D3" presStyleIdx="0" presStyleCnt="2"/>
      <dgm:spPr/>
      <dgm:t>
        <a:bodyPr/>
        <a:lstStyle/>
        <a:p>
          <a:endParaRPr lang="en-US"/>
        </a:p>
      </dgm:t>
    </dgm:pt>
    <dgm:pt modelId="{20D78830-836E-4D69-8D42-C71447D13A9D}" type="pres">
      <dgm:prSet presAssocID="{BD4C6B0B-941D-4BE7-BF30-58CF777333ED}" presName="hierRoot2" presStyleCnt="0">
        <dgm:presLayoutVars>
          <dgm:hierBranch val="init"/>
        </dgm:presLayoutVars>
      </dgm:prSet>
      <dgm:spPr/>
    </dgm:pt>
    <dgm:pt modelId="{8B205D68-D707-471F-AEDE-69F969F2CFB8}" type="pres">
      <dgm:prSet presAssocID="{BD4C6B0B-941D-4BE7-BF30-58CF777333ED}" presName="rootComposite" presStyleCnt="0"/>
      <dgm:spPr/>
    </dgm:pt>
    <dgm:pt modelId="{DCC2E9FE-7408-4A32-B877-555422127B88}" type="pres">
      <dgm:prSet presAssocID="{BD4C6B0B-941D-4BE7-BF30-58CF777333ED}" presName="rootText" presStyleLbl="node3" presStyleIdx="0" presStyleCnt="2">
        <dgm:presLayoutVars>
          <dgm:chPref val="3"/>
        </dgm:presLayoutVars>
      </dgm:prSet>
      <dgm:spPr/>
      <dgm:t>
        <a:bodyPr/>
        <a:lstStyle/>
        <a:p>
          <a:endParaRPr lang="en-US"/>
        </a:p>
      </dgm:t>
    </dgm:pt>
    <dgm:pt modelId="{E785933A-4259-4A85-885E-8E22F3599934}" type="pres">
      <dgm:prSet presAssocID="{BD4C6B0B-941D-4BE7-BF30-58CF777333ED}" presName="rootConnector" presStyleLbl="node3" presStyleIdx="0" presStyleCnt="2"/>
      <dgm:spPr/>
      <dgm:t>
        <a:bodyPr/>
        <a:lstStyle/>
        <a:p>
          <a:endParaRPr lang="en-US"/>
        </a:p>
      </dgm:t>
    </dgm:pt>
    <dgm:pt modelId="{D6049245-833F-41FA-8E9D-5169E6BD2F4C}" type="pres">
      <dgm:prSet presAssocID="{BD4C6B0B-941D-4BE7-BF30-58CF777333ED}" presName="hierChild4" presStyleCnt="0"/>
      <dgm:spPr/>
    </dgm:pt>
    <dgm:pt modelId="{D9735520-7663-4FCF-806C-5CFB35C36E94}" type="pres">
      <dgm:prSet presAssocID="{C27F11BB-24ED-4C86-BBF2-17456BBBA72E}" presName="Name37" presStyleLbl="parChTrans1D4" presStyleIdx="0" presStyleCnt="9"/>
      <dgm:spPr/>
      <dgm:t>
        <a:bodyPr/>
        <a:lstStyle/>
        <a:p>
          <a:endParaRPr lang="en-US"/>
        </a:p>
      </dgm:t>
    </dgm:pt>
    <dgm:pt modelId="{98C5AC2E-6B13-46E9-875E-3F7A7D894945}" type="pres">
      <dgm:prSet presAssocID="{270FEBE6-A3C9-4BC1-AFE4-E57E55CCDFFA}" presName="hierRoot2" presStyleCnt="0">
        <dgm:presLayoutVars>
          <dgm:hierBranch val="init"/>
        </dgm:presLayoutVars>
      </dgm:prSet>
      <dgm:spPr/>
    </dgm:pt>
    <dgm:pt modelId="{2D749E02-AA08-4E91-B6DA-7E6CE1F6E102}" type="pres">
      <dgm:prSet presAssocID="{270FEBE6-A3C9-4BC1-AFE4-E57E55CCDFFA}" presName="rootComposite" presStyleCnt="0"/>
      <dgm:spPr/>
    </dgm:pt>
    <dgm:pt modelId="{72C88269-8E3F-4ECB-97EA-B0FBA72444D8}" type="pres">
      <dgm:prSet presAssocID="{270FEBE6-A3C9-4BC1-AFE4-E57E55CCDFFA}" presName="rootText" presStyleLbl="node4" presStyleIdx="0" presStyleCnt="9" custScaleX="110000" custScaleY="110000" custLinFactX="94947" custLinFactNeighborX="100000" custLinFactNeighborY="-7070">
        <dgm:presLayoutVars>
          <dgm:chPref val="3"/>
        </dgm:presLayoutVars>
      </dgm:prSet>
      <dgm:spPr/>
      <dgm:t>
        <a:bodyPr/>
        <a:lstStyle/>
        <a:p>
          <a:endParaRPr lang="en-US"/>
        </a:p>
      </dgm:t>
    </dgm:pt>
    <dgm:pt modelId="{E580F6E3-4E4A-4429-9DE8-DCCCB6EF1B64}" type="pres">
      <dgm:prSet presAssocID="{270FEBE6-A3C9-4BC1-AFE4-E57E55CCDFFA}" presName="rootConnector" presStyleLbl="node4" presStyleIdx="0" presStyleCnt="9"/>
      <dgm:spPr/>
      <dgm:t>
        <a:bodyPr/>
        <a:lstStyle/>
        <a:p>
          <a:endParaRPr lang="en-US"/>
        </a:p>
      </dgm:t>
    </dgm:pt>
    <dgm:pt modelId="{E84767CF-8F61-40FC-90C9-DA3E8E0F7584}" type="pres">
      <dgm:prSet presAssocID="{270FEBE6-A3C9-4BC1-AFE4-E57E55CCDFFA}" presName="hierChild4" presStyleCnt="0"/>
      <dgm:spPr/>
    </dgm:pt>
    <dgm:pt modelId="{0B73AD84-ACB0-4106-B580-55EAAE615C4D}" type="pres">
      <dgm:prSet presAssocID="{8C409565-99F5-4570-9438-AC356D18B0AA}" presName="Name37" presStyleLbl="parChTrans1D4" presStyleIdx="1" presStyleCnt="9"/>
      <dgm:spPr/>
      <dgm:t>
        <a:bodyPr/>
        <a:lstStyle/>
        <a:p>
          <a:endParaRPr lang="en-US"/>
        </a:p>
      </dgm:t>
    </dgm:pt>
    <dgm:pt modelId="{114727BB-100C-48A9-96C7-0592FB29A6E1}" type="pres">
      <dgm:prSet presAssocID="{79F42175-54DF-4A10-8989-D9D45CA0C581}" presName="hierRoot2" presStyleCnt="0">
        <dgm:presLayoutVars>
          <dgm:hierBranch val="init"/>
        </dgm:presLayoutVars>
      </dgm:prSet>
      <dgm:spPr/>
    </dgm:pt>
    <dgm:pt modelId="{8887B68D-0943-455E-8B46-8604ECADF074}" type="pres">
      <dgm:prSet presAssocID="{79F42175-54DF-4A10-8989-D9D45CA0C581}" presName="rootComposite" presStyleCnt="0"/>
      <dgm:spPr/>
    </dgm:pt>
    <dgm:pt modelId="{8652B837-2AAF-4717-BDAB-3F8510952F12}" type="pres">
      <dgm:prSet presAssocID="{79F42175-54DF-4A10-8989-D9D45CA0C581}" presName="rootText" presStyleLbl="node4" presStyleIdx="1" presStyleCnt="9" custLinFactNeighborX="10963" custLinFactNeighborY="35629">
        <dgm:presLayoutVars>
          <dgm:chPref val="3"/>
        </dgm:presLayoutVars>
      </dgm:prSet>
      <dgm:spPr/>
      <dgm:t>
        <a:bodyPr/>
        <a:lstStyle/>
        <a:p>
          <a:endParaRPr lang="en-US"/>
        </a:p>
      </dgm:t>
    </dgm:pt>
    <dgm:pt modelId="{EA2D53B6-8704-49A8-A695-456F6FDEF150}" type="pres">
      <dgm:prSet presAssocID="{79F42175-54DF-4A10-8989-D9D45CA0C581}" presName="rootConnector" presStyleLbl="node4" presStyleIdx="1" presStyleCnt="9"/>
      <dgm:spPr/>
      <dgm:t>
        <a:bodyPr/>
        <a:lstStyle/>
        <a:p>
          <a:endParaRPr lang="en-US"/>
        </a:p>
      </dgm:t>
    </dgm:pt>
    <dgm:pt modelId="{144762F9-FD2F-4F10-81FE-5C01F211B341}" type="pres">
      <dgm:prSet presAssocID="{79F42175-54DF-4A10-8989-D9D45CA0C581}" presName="hierChild4" presStyleCnt="0"/>
      <dgm:spPr/>
    </dgm:pt>
    <dgm:pt modelId="{ECEEB316-10DA-4707-A972-7AC3635C0B00}" type="pres">
      <dgm:prSet presAssocID="{79F42175-54DF-4A10-8989-D9D45CA0C581}" presName="hierChild5" presStyleCnt="0"/>
      <dgm:spPr/>
    </dgm:pt>
    <dgm:pt modelId="{98C41F4F-AF55-4469-82F2-7B166EB36C68}" type="pres">
      <dgm:prSet presAssocID="{0AC2661A-C74A-4E97-A5FC-33B0F5899075}" presName="Name37" presStyleLbl="parChTrans1D4" presStyleIdx="2" presStyleCnt="9"/>
      <dgm:spPr/>
      <dgm:t>
        <a:bodyPr/>
        <a:lstStyle/>
        <a:p>
          <a:endParaRPr lang="en-US"/>
        </a:p>
      </dgm:t>
    </dgm:pt>
    <dgm:pt modelId="{8D3EF24F-BAD2-4BB0-9A06-0468CE30166B}" type="pres">
      <dgm:prSet presAssocID="{92756C39-AE2C-4B42-9694-89F79E813035}" presName="hierRoot2" presStyleCnt="0">
        <dgm:presLayoutVars>
          <dgm:hierBranch val="init"/>
        </dgm:presLayoutVars>
      </dgm:prSet>
      <dgm:spPr/>
    </dgm:pt>
    <dgm:pt modelId="{CB723331-2DC1-4612-8D97-31A4C4204E39}" type="pres">
      <dgm:prSet presAssocID="{92756C39-AE2C-4B42-9694-89F79E813035}" presName="rootComposite" presStyleCnt="0"/>
      <dgm:spPr/>
    </dgm:pt>
    <dgm:pt modelId="{81E3C8FC-570D-49E3-8962-4631E4BB9AAB}" type="pres">
      <dgm:prSet presAssocID="{92756C39-AE2C-4B42-9694-89F79E813035}" presName="rootText" presStyleLbl="node4" presStyleIdx="2" presStyleCnt="9" custLinFactNeighborX="37748" custLinFactNeighborY="32344">
        <dgm:presLayoutVars>
          <dgm:chPref val="3"/>
        </dgm:presLayoutVars>
      </dgm:prSet>
      <dgm:spPr/>
      <dgm:t>
        <a:bodyPr/>
        <a:lstStyle/>
        <a:p>
          <a:endParaRPr lang="en-US"/>
        </a:p>
      </dgm:t>
    </dgm:pt>
    <dgm:pt modelId="{8D5F78C7-AF28-4681-9CD6-2713195C8A29}" type="pres">
      <dgm:prSet presAssocID="{92756C39-AE2C-4B42-9694-89F79E813035}" presName="rootConnector" presStyleLbl="node4" presStyleIdx="2" presStyleCnt="9"/>
      <dgm:spPr/>
      <dgm:t>
        <a:bodyPr/>
        <a:lstStyle/>
        <a:p>
          <a:endParaRPr lang="en-US"/>
        </a:p>
      </dgm:t>
    </dgm:pt>
    <dgm:pt modelId="{8CEC1AC9-2EBE-42F5-9BCB-603D8D754950}" type="pres">
      <dgm:prSet presAssocID="{92756C39-AE2C-4B42-9694-89F79E813035}" presName="hierChild4" presStyleCnt="0"/>
      <dgm:spPr/>
    </dgm:pt>
    <dgm:pt modelId="{58E2E071-5F92-4A5A-B2DA-B742600C7A09}" type="pres">
      <dgm:prSet presAssocID="{92756C39-AE2C-4B42-9694-89F79E813035}" presName="hierChild5" presStyleCnt="0"/>
      <dgm:spPr/>
    </dgm:pt>
    <dgm:pt modelId="{7BEC8BD9-F60A-4FF2-B0A2-9656384870CB}" type="pres">
      <dgm:prSet presAssocID="{C46A0CF7-A0EF-429F-B8E5-45119B7B6AD2}" presName="Name37" presStyleLbl="parChTrans1D4" presStyleIdx="3" presStyleCnt="9"/>
      <dgm:spPr/>
      <dgm:t>
        <a:bodyPr/>
        <a:lstStyle/>
        <a:p>
          <a:endParaRPr lang="en-US"/>
        </a:p>
      </dgm:t>
    </dgm:pt>
    <dgm:pt modelId="{C541E157-07B8-4D86-AD74-BD3A3E3E310A}" type="pres">
      <dgm:prSet presAssocID="{BCA0A5A9-587D-43E4-B5DD-E102134E9DE2}" presName="hierRoot2" presStyleCnt="0">
        <dgm:presLayoutVars>
          <dgm:hierBranch val="init"/>
        </dgm:presLayoutVars>
      </dgm:prSet>
      <dgm:spPr/>
    </dgm:pt>
    <dgm:pt modelId="{97758287-5FE6-4100-BC40-5CD54F626A2B}" type="pres">
      <dgm:prSet presAssocID="{BCA0A5A9-587D-43E4-B5DD-E102134E9DE2}" presName="rootComposite" presStyleCnt="0"/>
      <dgm:spPr/>
    </dgm:pt>
    <dgm:pt modelId="{122A6FAD-7C24-4DDE-AA61-92984A838A17}" type="pres">
      <dgm:prSet presAssocID="{BCA0A5A9-587D-43E4-B5DD-E102134E9DE2}" presName="rootText" presStyleLbl="node4" presStyleIdx="3" presStyleCnt="9" custLinFactX="3977" custLinFactNeighborX="100000" custLinFactNeighborY="35126">
        <dgm:presLayoutVars>
          <dgm:chPref val="3"/>
        </dgm:presLayoutVars>
      </dgm:prSet>
      <dgm:spPr/>
      <dgm:t>
        <a:bodyPr/>
        <a:lstStyle/>
        <a:p>
          <a:endParaRPr lang="en-US"/>
        </a:p>
      </dgm:t>
    </dgm:pt>
    <dgm:pt modelId="{E2C8686D-F865-41B0-8019-12480FFA680A}" type="pres">
      <dgm:prSet presAssocID="{BCA0A5A9-587D-43E4-B5DD-E102134E9DE2}" presName="rootConnector" presStyleLbl="node4" presStyleIdx="3" presStyleCnt="9"/>
      <dgm:spPr/>
      <dgm:t>
        <a:bodyPr/>
        <a:lstStyle/>
        <a:p>
          <a:endParaRPr lang="en-US"/>
        </a:p>
      </dgm:t>
    </dgm:pt>
    <dgm:pt modelId="{D75BDDAA-2839-4C19-8702-F7312B4EA1DE}" type="pres">
      <dgm:prSet presAssocID="{BCA0A5A9-587D-43E4-B5DD-E102134E9DE2}" presName="hierChild4" presStyleCnt="0"/>
      <dgm:spPr/>
    </dgm:pt>
    <dgm:pt modelId="{5CF80E7E-D80C-44BC-90C9-B7C903CD26E6}" type="pres">
      <dgm:prSet presAssocID="{2590FD45-1BA3-4119-949A-60B644685BBC}" presName="Name37" presStyleLbl="parChTrans1D4" presStyleIdx="4" presStyleCnt="9"/>
      <dgm:spPr/>
      <dgm:t>
        <a:bodyPr/>
        <a:lstStyle/>
        <a:p>
          <a:endParaRPr lang="en-US"/>
        </a:p>
      </dgm:t>
    </dgm:pt>
    <dgm:pt modelId="{AFE87EE7-7D1A-414C-8B66-1559AAF9F622}" type="pres">
      <dgm:prSet presAssocID="{37D83509-E03D-40FD-8C9D-8F66F55E819E}" presName="hierRoot2" presStyleCnt="0">
        <dgm:presLayoutVars>
          <dgm:hierBranch val="init"/>
        </dgm:presLayoutVars>
      </dgm:prSet>
      <dgm:spPr/>
    </dgm:pt>
    <dgm:pt modelId="{30510672-B5E8-432E-812D-C54490F8CB7B}" type="pres">
      <dgm:prSet presAssocID="{37D83509-E03D-40FD-8C9D-8F66F55E819E}" presName="rootComposite" presStyleCnt="0"/>
      <dgm:spPr/>
    </dgm:pt>
    <dgm:pt modelId="{B3BBAC16-B1E9-4F01-A831-A3AF88E9228F}" type="pres">
      <dgm:prSet presAssocID="{37D83509-E03D-40FD-8C9D-8F66F55E819E}" presName="rootText" presStyleLbl="node4" presStyleIdx="4" presStyleCnt="9" custLinFactNeighborX="-94552" custLinFactNeighborY="76738">
        <dgm:presLayoutVars>
          <dgm:chPref val="3"/>
        </dgm:presLayoutVars>
      </dgm:prSet>
      <dgm:spPr/>
      <dgm:t>
        <a:bodyPr/>
        <a:lstStyle/>
        <a:p>
          <a:endParaRPr lang="en-US"/>
        </a:p>
      </dgm:t>
    </dgm:pt>
    <dgm:pt modelId="{340A9FF9-EC07-4F7E-8641-A07092AA17F6}" type="pres">
      <dgm:prSet presAssocID="{37D83509-E03D-40FD-8C9D-8F66F55E819E}" presName="rootConnector" presStyleLbl="node4" presStyleIdx="4" presStyleCnt="9"/>
      <dgm:spPr/>
      <dgm:t>
        <a:bodyPr/>
        <a:lstStyle/>
        <a:p>
          <a:endParaRPr lang="en-US"/>
        </a:p>
      </dgm:t>
    </dgm:pt>
    <dgm:pt modelId="{512D7D7A-0B68-4E1D-8438-3194D7D1C5E4}" type="pres">
      <dgm:prSet presAssocID="{37D83509-E03D-40FD-8C9D-8F66F55E819E}" presName="hierChild4" presStyleCnt="0"/>
      <dgm:spPr/>
    </dgm:pt>
    <dgm:pt modelId="{86711659-7046-4D7A-8222-AC8497AE1871}" type="pres">
      <dgm:prSet presAssocID="{37D83509-E03D-40FD-8C9D-8F66F55E819E}" presName="hierChild5" presStyleCnt="0"/>
      <dgm:spPr/>
    </dgm:pt>
    <dgm:pt modelId="{38B03522-BD37-40B8-938D-551B5BBA654C}" type="pres">
      <dgm:prSet presAssocID="{8F9FAD27-2DB1-4ED3-B9AC-B597F2C37486}" presName="Name37" presStyleLbl="parChTrans1D4" presStyleIdx="5" presStyleCnt="9"/>
      <dgm:spPr/>
      <dgm:t>
        <a:bodyPr/>
        <a:lstStyle/>
        <a:p>
          <a:endParaRPr lang="en-US"/>
        </a:p>
      </dgm:t>
    </dgm:pt>
    <dgm:pt modelId="{453E05EE-BF25-43A7-944A-5CE5FB04280D}" type="pres">
      <dgm:prSet presAssocID="{5EB05128-CDB9-4F2A-9A89-AE8202F786EC}" presName="hierRoot2" presStyleCnt="0">
        <dgm:presLayoutVars>
          <dgm:hierBranch val="init"/>
        </dgm:presLayoutVars>
      </dgm:prSet>
      <dgm:spPr/>
    </dgm:pt>
    <dgm:pt modelId="{85E884CD-6880-47F5-A19D-6E76FB07B9F2}" type="pres">
      <dgm:prSet presAssocID="{5EB05128-CDB9-4F2A-9A89-AE8202F786EC}" presName="rootComposite" presStyleCnt="0"/>
      <dgm:spPr/>
    </dgm:pt>
    <dgm:pt modelId="{4D4CA51E-F839-4BFE-8A93-5CD0698E5046}" type="pres">
      <dgm:prSet presAssocID="{5EB05128-CDB9-4F2A-9A89-AE8202F786EC}" presName="rootText" presStyleLbl="node4" presStyleIdx="5" presStyleCnt="9" custScaleX="101599" custLinFactNeighborX="26035" custLinFactNeighborY="-52073">
        <dgm:presLayoutVars>
          <dgm:chPref val="3"/>
        </dgm:presLayoutVars>
      </dgm:prSet>
      <dgm:spPr/>
      <dgm:t>
        <a:bodyPr/>
        <a:lstStyle/>
        <a:p>
          <a:endParaRPr lang="en-US"/>
        </a:p>
      </dgm:t>
    </dgm:pt>
    <dgm:pt modelId="{11F08CE5-2E67-4FA4-AE4C-48D913067F23}" type="pres">
      <dgm:prSet presAssocID="{5EB05128-CDB9-4F2A-9A89-AE8202F786EC}" presName="rootConnector" presStyleLbl="node4" presStyleIdx="5" presStyleCnt="9"/>
      <dgm:spPr/>
      <dgm:t>
        <a:bodyPr/>
        <a:lstStyle/>
        <a:p>
          <a:endParaRPr lang="en-US"/>
        </a:p>
      </dgm:t>
    </dgm:pt>
    <dgm:pt modelId="{E4B05234-505D-4F30-ADF3-994C665FBA71}" type="pres">
      <dgm:prSet presAssocID="{5EB05128-CDB9-4F2A-9A89-AE8202F786EC}" presName="hierChild4" presStyleCnt="0"/>
      <dgm:spPr/>
    </dgm:pt>
    <dgm:pt modelId="{CB1A7458-0216-4A13-BD25-EBC99814EE02}" type="pres">
      <dgm:prSet presAssocID="{5EB05128-CDB9-4F2A-9A89-AE8202F786EC}" presName="hierChild5" presStyleCnt="0"/>
      <dgm:spPr/>
    </dgm:pt>
    <dgm:pt modelId="{F38E1242-8CA4-4328-9602-1BF95FEAC41E}" type="pres">
      <dgm:prSet presAssocID="{1996DCF8-7F39-4F04-AF74-564A04D45179}" presName="Name37" presStyleLbl="parChTrans1D4" presStyleIdx="6" presStyleCnt="9"/>
      <dgm:spPr/>
      <dgm:t>
        <a:bodyPr/>
        <a:lstStyle/>
        <a:p>
          <a:endParaRPr lang="en-US"/>
        </a:p>
      </dgm:t>
    </dgm:pt>
    <dgm:pt modelId="{95D5ECA3-16ED-4FDF-B241-9003B6DCB14F}" type="pres">
      <dgm:prSet presAssocID="{31FDC99C-14D9-41DC-A0A9-1321CBF55A7E}" presName="hierRoot2" presStyleCnt="0">
        <dgm:presLayoutVars>
          <dgm:hierBranch val="init"/>
        </dgm:presLayoutVars>
      </dgm:prSet>
      <dgm:spPr/>
    </dgm:pt>
    <dgm:pt modelId="{63205222-2613-4488-B248-52A73233780D}" type="pres">
      <dgm:prSet presAssocID="{31FDC99C-14D9-41DC-A0A9-1321CBF55A7E}" presName="rootComposite" presStyleCnt="0"/>
      <dgm:spPr/>
    </dgm:pt>
    <dgm:pt modelId="{1C178617-D74A-41DC-AAB2-ECDC3FF77DD7}" type="pres">
      <dgm:prSet presAssocID="{31FDC99C-14D9-41DC-A0A9-1321CBF55A7E}" presName="rootText" presStyleLbl="node4" presStyleIdx="6" presStyleCnt="9" custLinFactX="60327" custLinFactY="-100000" custLinFactNeighborX="100000" custLinFactNeighborY="-100066">
        <dgm:presLayoutVars>
          <dgm:chPref val="3"/>
        </dgm:presLayoutVars>
      </dgm:prSet>
      <dgm:spPr/>
      <dgm:t>
        <a:bodyPr/>
        <a:lstStyle/>
        <a:p>
          <a:endParaRPr lang="en-US"/>
        </a:p>
      </dgm:t>
    </dgm:pt>
    <dgm:pt modelId="{0F122F24-01E0-4736-B9E1-08501F1F57E8}" type="pres">
      <dgm:prSet presAssocID="{31FDC99C-14D9-41DC-A0A9-1321CBF55A7E}" presName="rootConnector" presStyleLbl="node4" presStyleIdx="6" presStyleCnt="9"/>
      <dgm:spPr/>
      <dgm:t>
        <a:bodyPr/>
        <a:lstStyle/>
        <a:p>
          <a:endParaRPr lang="en-US"/>
        </a:p>
      </dgm:t>
    </dgm:pt>
    <dgm:pt modelId="{B8891242-0DAF-4573-A3AD-EF8D0090D8C2}" type="pres">
      <dgm:prSet presAssocID="{31FDC99C-14D9-41DC-A0A9-1321CBF55A7E}" presName="hierChild4" presStyleCnt="0"/>
      <dgm:spPr/>
    </dgm:pt>
    <dgm:pt modelId="{0E8518A7-97E0-495A-82C8-DE660ADBC274}" type="pres">
      <dgm:prSet presAssocID="{31FDC99C-14D9-41DC-A0A9-1321CBF55A7E}" presName="hierChild5" presStyleCnt="0"/>
      <dgm:spPr/>
    </dgm:pt>
    <dgm:pt modelId="{5466D3C4-E8CA-46EA-B818-CF19376F3D37}" type="pres">
      <dgm:prSet presAssocID="{6AE7872C-AB2D-48A9-978B-9F4BD34585F0}" presName="Name37" presStyleLbl="parChTrans1D4" presStyleIdx="7" presStyleCnt="9"/>
      <dgm:spPr/>
      <dgm:t>
        <a:bodyPr/>
        <a:lstStyle/>
        <a:p>
          <a:endParaRPr lang="en-US"/>
        </a:p>
      </dgm:t>
    </dgm:pt>
    <dgm:pt modelId="{34D2C428-1D33-434C-9866-8C7F4C95FAA9}" type="pres">
      <dgm:prSet presAssocID="{6E25E271-7239-4CB9-AFC1-1C03A9664914}" presName="hierRoot2" presStyleCnt="0">
        <dgm:presLayoutVars>
          <dgm:hierBranch val="init"/>
        </dgm:presLayoutVars>
      </dgm:prSet>
      <dgm:spPr/>
    </dgm:pt>
    <dgm:pt modelId="{79B1F430-57B6-4403-B04D-DDFE89A78366}" type="pres">
      <dgm:prSet presAssocID="{6E25E271-7239-4CB9-AFC1-1C03A9664914}" presName="rootComposite" presStyleCnt="0"/>
      <dgm:spPr/>
    </dgm:pt>
    <dgm:pt modelId="{842703A6-D28D-4AB4-9E7C-8038F8FEF906}" type="pres">
      <dgm:prSet presAssocID="{6E25E271-7239-4CB9-AFC1-1C03A9664914}" presName="rootText" presStyleLbl="node4" presStyleIdx="7" presStyleCnt="9" custLinFactX="100000" custLinFactY="-139839" custLinFactNeighborX="172693" custLinFactNeighborY="-200000">
        <dgm:presLayoutVars>
          <dgm:chPref val="3"/>
        </dgm:presLayoutVars>
      </dgm:prSet>
      <dgm:spPr/>
      <dgm:t>
        <a:bodyPr/>
        <a:lstStyle/>
        <a:p>
          <a:endParaRPr lang="en-US"/>
        </a:p>
      </dgm:t>
    </dgm:pt>
    <dgm:pt modelId="{0D807807-852A-45B5-9F41-71FD3B6ACD16}" type="pres">
      <dgm:prSet presAssocID="{6E25E271-7239-4CB9-AFC1-1C03A9664914}" presName="rootConnector" presStyleLbl="node4" presStyleIdx="7" presStyleCnt="9"/>
      <dgm:spPr/>
      <dgm:t>
        <a:bodyPr/>
        <a:lstStyle/>
        <a:p>
          <a:endParaRPr lang="en-US"/>
        </a:p>
      </dgm:t>
    </dgm:pt>
    <dgm:pt modelId="{445E96A4-D0C7-4636-8460-2A75316D86DB}" type="pres">
      <dgm:prSet presAssocID="{6E25E271-7239-4CB9-AFC1-1C03A9664914}" presName="hierChild4" presStyleCnt="0"/>
      <dgm:spPr/>
    </dgm:pt>
    <dgm:pt modelId="{AF3B6EEF-F339-4D65-B97F-205E5134569C}" type="pres">
      <dgm:prSet presAssocID="{6E25E271-7239-4CB9-AFC1-1C03A9664914}" presName="hierChild5" presStyleCnt="0"/>
      <dgm:spPr/>
    </dgm:pt>
    <dgm:pt modelId="{F286BB79-F437-45E1-A394-13B855E7439E}" type="pres">
      <dgm:prSet presAssocID="{BCA0A5A9-587D-43E4-B5DD-E102134E9DE2}" presName="hierChild5" presStyleCnt="0"/>
      <dgm:spPr/>
    </dgm:pt>
    <dgm:pt modelId="{209888F6-BD1A-4373-B9AA-1FE8824A520C}" type="pres">
      <dgm:prSet presAssocID="{3565F6FB-DDB2-4F12-9457-31DCAFEF607B}" presName="Name37" presStyleLbl="parChTrans1D4" presStyleIdx="8" presStyleCnt="9"/>
      <dgm:spPr/>
      <dgm:t>
        <a:bodyPr/>
        <a:lstStyle/>
        <a:p>
          <a:endParaRPr lang="en-US"/>
        </a:p>
      </dgm:t>
    </dgm:pt>
    <dgm:pt modelId="{B1603DCC-9DF5-45E5-9473-E932DB5CF812}" type="pres">
      <dgm:prSet presAssocID="{226D0A51-E366-43DD-8FFA-ADE49A7DBF16}" presName="hierRoot2" presStyleCnt="0">
        <dgm:presLayoutVars>
          <dgm:hierBranch val="init"/>
        </dgm:presLayoutVars>
      </dgm:prSet>
      <dgm:spPr/>
    </dgm:pt>
    <dgm:pt modelId="{03EEF458-E8B6-464E-B9A9-7DE830CB36ED}" type="pres">
      <dgm:prSet presAssocID="{226D0A51-E366-43DD-8FFA-ADE49A7DBF16}" presName="rootComposite" presStyleCnt="0"/>
      <dgm:spPr/>
    </dgm:pt>
    <dgm:pt modelId="{450EFE2F-0395-40CC-BDBA-7CD6DB2C4D91}" type="pres">
      <dgm:prSet presAssocID="{226D0A51-E366-43DD-8FFA-ADE49A7DBF16}" presName="rootText" presStyleLbl="node4" presStyleIdx="8" presStyleCnt="9" custScaleX="95599" custLinFactX="68218" custLinFactNeighborX="100000" custLinFactNeighborY="33409">
        <dgm:presLayoutVars>
          <dgm:chPref val="3"/>
        </dgm:presLayoutVars>
      </dgm:prSet>
      <dgm:spPr/>
      <dgm:t>
        <a:bodyPr/>
        <a:lstStyle/>
        <a:p>
          <a:endParaRPr lang="en-US"/>
        </a:p>
      </dgm:t>
    </dgm:pt>
    <dgm:pt modelId="{2B64ACD3-3412-4EA1-8C68-E167604516C7}" type="pres">
      <dgm:prSet presAssocID="{226D0A51-E366-43DD-8FFA-ADE49A7DBF16}" presName="rootConnector" presStyleLbl="node4" presStyleIdx="8" presStyleCnt="9"/>
      <dgm:spPr/>
      <dgm:t>
        <a:bodyPr/>
        <a:lstStyle/>
        <a:p>
          <a:endParaRPr lang="en-US"/>
        </a:p>
      </dgm:t>
    </dgm:pt>
    <dgm:pt modelId="{5EE75383-0180-4A71-A7BF-627BB337D4A4}" type="pres">
      <dgm:prSet presAssocID="{226D0A51-E366-43DD-8FFA-ADE49A7DBF16}" presName="hierChild4" presStyleCnt="0"/>
      <dgm:spPr/>
    </dgm:pt>
    <dgm:pt modelId="{79F98EF2-F0FB-4F2E-ACA8-08974BF30529}" type="pres">
      <dgm:prSet presAssocID="{226D0A51-E366-43DD-8FFA-ADE49A7DBF16}" presName="hierChild5" presStyleCnt="0"/>
      <dgm:spPr/>
    </dgm:pt>
    <dgm:pt modelId="{90EDF949-A008-45D9-950D-ADFE7C5CF6C6}" type="pres">
      <dgm:prSet presAssocID="{270FEBE6-A3C9-4BC1-AFE4-E57E55CCDFFA}" presName="hierChild5" presStyleCnt="0"/>
      <dgm:spPr/>
    </dgm:pt>
    <dgm:pt modelId="{A289532E-CB2F-4E62-A33C-BFD216298148}" type="pres">
      <dgm:prSet presAssocID="{BD4C6B0B-941D-4BE7-BF30-58CF777333ED}" presName="hierChild5" presStyleCnt="0"/>
      <dgm:spPr/>
    </dgm:pt>
    <dgm:pt modelId="{5E236E72-1346-4CAA-8A6F-95836FB2C606}" type="pres">
      <dgm:prSet presAssocID="{37B323FC-949A-442D-A253-4589998A7B6E}" presName="hierChild5" presStyleCnt="0"/>
      <dgm:spPr/>
    </dgm:pt>
    <dgm:pt modelId="{5C8173EB-C435-44E9-B4E9-937A4E8CE3DD}" type="pres">
      <dgm:prSet presAssocID="{21BADF2A-1398-4445-8FF5-97306C834B30}" presName="Name37" presStyleLbl="parChTrans1D2" presStyleIdx="1" presStyleCnt="3"/>
      <dgm:spPr/>
      <dgm:t>
        <a:bodyPr/>
        <a:lstStyle/>
        <a:p>
          <a:endParaRPr lang="en-US"/>
        </a:p>
      </dgm:t>
    </dgm:pt>
    <dgm:pt modelId="{294187B1-D116-4842-9E5D-70514A6BEB49}" type="pres">
      <dgm:prSet presAssocID="{B0D67C61-2341-4A7B-9432-92D50C84CA01}" presName="hierRoot2" presStyleCnt="0">
        <dgm:presLayoutVars>
          <dgm:hierBranch val="init"/>
        </dgm:presLayoutVars>
      </dgm:prSet>
      <dgm:spPr/>
    </dgm:pt>
    <dgm:pt modelId="{C1C7A78D-29A6-423E-9AD3-6857547DD7D1}" type="pres">
      <dgm:prSet presAssocID="{B0D67C61-2341-4A7B-9432-92D50C84CA01}" presName="rootComposite" presStyleCnt="0"/>
      <dgm:spPr/>
    </dgm:pt>
    <dgm:pt modelId="{0E8A277B-1ECE-47AE-B056-EE168367D6BE}" type="pres">
      <dgm:prSet presAssocID="{B0D67C61-2341-4A7B-9432-92D50C84CA01}" presName="rootText" presStyleLbl="node2" presStyleIdx="1" presStyleCnt="3">
        <dgm:presLayoutVars>
          <dgm:chPref val="3"/>
        </dgm:presLayoutVars>
      </dgm:prSet>
      <dgm:spPr/>
      <dgm:t>
        <a:bodyPr/>
        <a:lstStyle/>
        <a:p>
          <a:endParaRPr lang="en-US"/>
        </a:p>
      </dgm:t>
    </dgm:pt>
    <dgm:pt modelId="{82FC6C26-4160-473D-9E8B-01097EDCFBFC}" type="pres">
      <dgm:prSet presAssocID="{B0D67C61-2341-4A7B-9432-92D50C84CA01}" presName="rootConnector" presStyleLbl="node2" presStyleIdx="1" presStyleCnt="3"/>
      <dgm:spPr/>
      <dgm:t>
        <a:bodyPr/>
        <a:lstStyle/>
        <a:p>
          <a:endParaRPr lang="en-US"/>
        </a:p>
      </dgm:t>
    </dgm:pt>
    <dgm:pt modelId="{8087BCCC-2C5A-4C7C-AC5D-EE2441360C25}" type="pres">
      <dgm:prSet presAssocID="{B0D67C61-2341-4A7B-9432-92D50C84CA01}" presName="hierChild4" presStyleCnt="0"/>
      <dgm:spPr/>
    </dgm:pt>
    <dgm:pt modelId="{33101B46-AA03-406E-BA87-395E0637489A}" type="pres">
      <dgm:prSet presAssocID="{B0D67C61-2341-4A7B-9432-92D50C84CA01}" presName="hierChild5" presStyleCnt="0"/>
      <dgm:spPr/>
    </dgm:pt>
    <dgm:pt modelId="{DE956ED5-89A8-4DBC-9981-7B485B1EB406}" type="pres">
      <dgm:prSet presAssocID="{DB2FC7A4-4D3C-496F-9D65-83471D4F27E4}" presName="Name37" presStyleLbl="parChTrans1D2" presStyleIdx="2" presStyleCnt="3"/>
      <dgm:spPr/>
      <dgm:t>
        <a:bodyPr/>
        <a:lstStyle/>
        <a:p>
          <a:endParaRPr lang="en-US"/>
        </a:p>
      </dgm:t>
    </dgm:pt>
    <dgm:pt modelId="{BAFD539B-E8B1-4976-9A17-7D0DB16D6980}" type="pres">
      <dgm:prSet presAssocID="{40438F29-F562-47DE-B232-45F0F356F83D}" presName="hierRoot2" presStyleCnt="0">
        <dgm:presLayoutVars>
          <dgm:hierBranch val="init"/>
        </dgm:presLayoutVars>
      </dgm:prSet>
      <dgm:spPr/>
    </dgm:pt>
    <dgm:pt modelId="{1AE31F00-1229-45DD-B1F6-543F22BF2C84}" type="pres">
      <dgm:prSet presAssocID="{40438F29-F562-47DE-B232-45F0F356F83D}" presName="rootComposite" presStyleCnt="0"/>
      <dgm:spPr/>
    </dgm:pt>
    <dgm:pt modelId="{C7A0CF42-FCF3-4F2E-900D-9E0955C372E2}" type="pres">
      <dgm:prSet presAssocID="{40438F29-F562-47DE-B232-45F0F356F83D}" presName="rootText" presStyleLbl="node2" presStyleIdx="2" presStyleCnt="3">
        <dgm:presLayoutVars>
          <dgm:chPref val="3"/>
        </dgm:presLayoutVars>
      </dgm:prSet>
      <dgm:spPr/>
      <dgm:t>
        <a:bodyPr/>
        <a:lstStyle/>
        <a:p>
          <a:endParaRPr lang="en-US"/>
        </a:p>
      </dgm:t>
    </dgm:pt>
    <dgm:pt modelId="{3A42CE01-B5C4-4E7D-A746-9A782E6407DF}" type="pres">
      <dgm:prSet presAssocID="{40438F29-F562-47DE-B232-45F0F356F83D}" presName="rootConnector" presStyleLbl="node2" presStyleIdx="2" presStyleCnt="3"/>
      <dgm:spPr/>
      <dgm:t>
        <a:bodyPr/>
        <a:lstStyle/>
        <a:p>
          <a:endParaRPr lang="en-US"/>
        </a:p>
      </dgm:t>
    </dgm:pt>
    <dgm:pt modelId="{31A8BAA1-CC5C-4793-9892-2E046C39226C}" type="pres">
      <dgm:prSet presAssocID="{40438F29-F562-47DE-B232-45F0F356F83D}" presName="hierChild4" presStyleCnt="0"/>
      <dgm:spPr/>
    </dgm:pt>
    <dgm:pt modelId="{C9A436DD-0921-464A-9FEC-DF9D8DF3EA10}" type="pres">
      <dgm:prSet presAssocID="{9CA4519C-D8EA-42C3-84E8-9DDE6B95E8DF}" presName="Name37" presStyleLbl="parChTrans1D3" presStyleIdx="1" presStyleCnt="2"/>
      <dgm:spPr/>
      <dgm:t>
        <a:bodyPr/>
        <a:lstStyle/>
        <a:p>
          <a:endParaRPr lang="en-US"/>
        </a:p>
      </dgm:t>
    </dgm:pt>
    <dgm:pt modelId="{1CA496D6-853D-407E-9ABA-43745610B534}" type="pres">
      <dgm:prSet presAssocID="{F959F9E6-6F76-4ADA-BD07-FACA5A3F7053}" presName="hierRoot2" presStyleCnt="0">
        <dgm:presLayoutVars>
          <dgm:hierBranch val="init"/>
        </dgm:presLayoutVars>
      </dgm:prSet>
      <dgm:spPr/>
    </dgm:pt>
    <dgm:pt modelId="{B9621D98-A6C6-4DF8-B092-36F7D4C6C3B1}" type="pres">
      <dgm:prSet presAssocID="{F959F9E6-6F76-4ADA-BD07-FACA5A3F7053}" presName="rootComposite" presStyleCnt="0"/>
      <dgm:spPr/>
    </dgm:pt>
    <dgm:pt modelId="{DE27BAED-85A2-439F-94CA-1C4D7BEDB2A6}" type="pres">
      <dgm:prSet presAssocID="{F959F9E6-6F76-4ADA-BD07-FACA5A3F7053}" presName="rootText" presStyleLbl="node3" presStyleIdx="1" presStyleCnt="2" custLinFactX="8003" custLinFactNeighborX="100000" custLinFactNeighborY="1606">
        <dgm:presLayoutVars>
          <dgm:chPref val="3"/>
        </dgm:presLayoutVars>
      </dgm:prSet>
      <dgm:spPr/>
      <dgm:t>
        <a:bodyPr/>
        <a:lstStyle/>
        <a:p>
          <a:endParaRPr lang="en-US"/>
        </a:p>
      </dgm:t>
    </dgm:pt>
    <dgm:pt modelId="{B66426E0-A9EB-42B6-BE11-6B33389D3CA7}" type="pres">
      <dgm:prSet presAssocID="{F959F9E6-6F76-4ADA-BD07-FACA5A3F7053}" presName="rootConnector" presStyleLbl="node3" presStyleIdx="1" presStyleCnt="2"/>
      <dgm:spPr/>
      <dgm:t>
        <a:bodyPr/>
        <a:lstStyle/>
        <a:p>
          <a:endParaRPr lang="en-US"/>
        </a:p>
      </dgm:t>
    </dgm:pt>
    <dgm:pt modelId="{5264F9E4-D98A-41BE-8BA8-6CE884855B3D}" type="pres">
      <dgm:prSet presAssocID="{F959F9E6-6F76-4ADA-BD07-FACA5A3F7053}" presName="hierChild4" presStyleCnt="0"/>
      <dgm:spPr/>
    </dgm:pt>
    <dgm:pt modelId="{0CE07A28-2B02-405E-A99D-9F6F2B666BC1}" type="pres">
      <dgm:prSet presAssocID="{F959F9E6-6F76-4ADA-BD07-FACA5A3F7053}" presName="hierChild5" presStyleCnt="0"/>
      <dgm:spPr/>
    </dgm:pt>
    <dgm:pt modelId="{38D5A4A4-9362-4FC1-BE83-3C46F0FCB518}" type="pres">
      <dgm:prSet presAssocID="{40438F29-F562-47DE-B232-45F0F356F83D}" presName="hierChild5" presStyleCnt="0"/>
      <dgm:spPr/>
    </dgm:pt>
    <dgm:pt modelId="{5B954207-E9EC-4E40-B640-01FAB7C898F7}" type="pres">
      <dgm:prSet presAssocID="{B354B7BE-74F4-455C-A601-96E4A672320C}" presName="hierChild3" presStyleCnt="0"/>
      <dgm:spPr/>
    </dgm:pt>
    <dgm:pt modelId="{4610E491-877B-486B-9CC0-7B2C718C931B}" type="pres">
      <dgm:prSet presAssocID="{5A32C0C3-56C5-4724-BEDB-944AAE194406}" presName="hierRoot1" presStyleCnt="0">
        <dgm:presLayoutVars>
          <dgm:hierBranch val="init"/>
        </dgm:presLayoutVars>
      </dgm:prSet>
      <dgm:spPr/>
    </dgm:pt>
    <dgm:pt modelId="{3C232351-9C18-4B97-81D5-E1066A22D67E}" type="pres">
      <dgm:prSet presAssocID="{5A32C0C3-56C5-4724-BEDB-944AAE194406}" presName="rootComposite1" presStyleCnt="0"/>
      <dgm:spPr/>
    </dgm:pt>
    <dgm:pt modelId="{AE755DB3-0C88-45B5-8D8F-82D10358B699}" type="pres">
      <dgm:prSet presAssocID="{5A32C0C3-56C5-4724-BEDB-944AAE194406}" presName="rootText1" presStyleLbl="node0" presStyleIdx="1" presStyleCnt="2" custLinFactX="-98166" custLinFactY="498579" custLinFactNeighborX="-100000" custLinFactNeighborY="500000">
        <dgm:presLayoutVars>
          <dgm:chPref val="3"/>
        </dgm:presLayoutVars>
      </dgm:prSet>
      <dgm:spPr/>
      <dgm:t>
        <a:bodyPr/>
        <a:lstStyle/>
        <a:p>
          <a:endParaRPr lang="en-US"/>
        </a:p>
      </dgm:t>
    </dgm:pt>
    <dgm:pt modelId="{CFC88018-822A-47A5-9D45-AF6C0707C6CC}" type="pres">
      <dgm:prSet presAssocID="{5A32C0C3-56C5-4724-BEDB-944AAE194406}" presName="rootConnector1" presStyleLbl="node1" presStyleIdx="0" presStyleCnt="0"/>
      <dgm:spPr/>
      <dgm:t>
        <a:bodyPr/>
        <a:lstStyle/>
        <a:p>
          <a:endParaRPr lang="en-US"/>
        </a:p>
      </dgm:t>
    </dgm:pt>
    <dgm:pt modelId="{C3D3525D-C9CE-4A79-8E15-ECE53118BC9B}" type="pres">
      <dgm:prSet presAssocID="{5A32C0C3-56C5-4724-BEDB-944AAE194406}" presName="hierChild2" presStyleCnt="0"/>
      <dgm:spPr/>
    </dgm:pt>
    <dgm:pt modelId="{3A8756C9-FF4A-42EB-B111-077797DD67C8}" type="pres">
      <dgm:prSet presAssocID="{5A32C0C3-56C5-4724-BEDB-944AAE194406}" presName="hierChild3" presStyleCnt="0"/>
      <dgm:spPr/>
    </dgm:pt>
  </dgm:ptLst>
  <dgm:cxnLst>
    <dgm:cxn modelId="{58B45DB5-59D9-4304-86BC-67A92B271799}" type="presOf" srcId="{9CA4519C-D8EA-42C3-84E8-9DDE6B95E8DF}" destId="{C9A436DD-0921-464A-9FEC-DF9D8DF3EA10}" srcOrd="0" destOrd="0" presId="urn:microsoft.com/office/officeart/2005/8/layout/orgChart1"/>
    <dgm:cxn modelId="{BFAC23B1-AF17-40A9-A860-3D92D9B1AA65}" type="presOf" srcId="{226D0A51-E366-43DD-8FFA-ADE49A7DBF16}" destId="{450EFE2F-0395-40CC-BDBA-7CD6DB2C4D91}" srcOrd="0" destOrd="0" presId="urn:microsoft.com/office/officeart/2005/8/layout/orgChart1"/>
    <dgm:cxn modelId="{2E923D09-23BC-4E74-A8AA-BA113614D39F}" type="presOf" srcId="{5EB05128-CDB9-4F2A-9A89-AE8202F786EC}" destId="{11F08CE5-2E67-4FA4-AE4C-48D913067F23}" srcOrd="1" destOrd="0" presId="urn:microsoft.com/office/officeart/2005/8/layout/orgChart1"/>
    <dgm:cxn modelId="{4C990D57-C1AF-4C89-AA36-10DF857E5F9A}" srcId="{BCA0A5A9-587D-43E4-B5DD-E102134E9DE2}" destId="{31FDC99C-14D9-41DC-A0A9-1321CBF55A7E}" srcOrd="2" destOrd="0" parTransId="{1996DCF8-7F39-4F04-AF74-564A04D45179}" sibTransId="{A124ABEA-4A19-4D58-B325-D7872744E68E}"/>
    <dgm:cxn modelId="{41C7CA68-416A-4B3B-B357-7084A80DC9B1}" type="presOf" srcId="{0AC2661A-C74A-4E97-A5FC-33B0F5899075}" destId="{98C41F4F-AF55-4469-82F2-7B166EB36C68}" srcOrd="0" destOrd="0" presId="urn:microsoft.com/office/officeart/2005/8/layout/orgChart1"/>
    <dgm:cxn modelId="{EDF827F2-D09F-4A39-BBF5-47FA36601BDC}" type="presOf" srcId="{F959F9E6-6F76-4ADA-BD07-FACA5A3F7053}" destId="{DE27BAED-85A2-439F-94CA-1C4D7BEDB2A6}" srcOrd="0" destOrd="0" presId="urn:microsoft.com/office/officeart/2005/8/layout/orgChart1"/>
    <dgm:cxn modelId="{22B65FEC-3792-4E1E-9506-FBF98F785A3A}" type="presOf" srcId="{79F42175-54DF-4A10-8989-D9D45CA0C581}" destId="{8652B837-2AAF-4717-BDAB-3F8510952F12}" srcOrd="0" destOrd="0" presId="urn:microsoft.com/office/officeart/2005/8/layout/orgChart1"/>
    <dgm:cxn modelId="{3E114022-C673-473C-83D2-5E08D7C20764}" type="presOf" srcId="{1996DCF8-7F39-4F04-AF74-564A04D45179}" destId="{F38E1242-8CA4-4328-9602-1BF95FEAC41E}" srcOrd="0" destOrd="0" presId="urn:microsoft.com/office/officeart/2005/8/layout/orgChart1"/>
    <dgm:cxn modelId="{0FCF6961-AB6F-4EEB-B004-86E40326F247}" type="presOf" srcId="{37B323FC-949A-442D-A253-4589998A7B6E}" destId="{188B62AD-A4C9-448C-9854-B451BEAECDCC}" srcOrd="1" destOrd="0" presId="urn:microsoft.com/office/officeart/2005/8/layout/orgChart1"/>
    <dgm:cxn modelId="{80421371-5AF5-498B-B63E-FCCD4460C468}" type="presOf" srcId="{BCA0A5A9-587D-43E4-B5DD-E102134E9DE2}" destId="{122A6FAD-7C24-4DDE-AA61-92984A838A17}" srcOrd="0" destOrd="0" presId="urn:microsoft.com/office/officeart/2005/8/layout/orgChart1"/>
    <dgm:cxn modelId="{8387D7F4-12FE-48A0-A39D-D08AA2EEE8E5}" type="presOf" srcId="{6AE7872C-AB2D-48A9-978B-9F4BD34585F0}" destId="{5466D3C4-E8CA-46EA-B818-CF19376F3D37}" srcOrd="0" destOrd="0" presId="urn:microsoft.com/office/officeart/2005/8/layout/orgChart1"/>
    <dgm:cxn modelId="{3A587D11-4036-4C78-8565-9C285E8A4BF7}" type="presOf" srcId="{5EB05128-CDB9-4F2A-9A89-AE8202F786EC}" destId="{4D4CA51E-F839-4BFE-8A93-5CD0698E5046}" srcOrd="0" destOrd="0" presId="urn:microsoft.com/office/officeart/2005/8/layout/orgChart1"/>
    <dgm:cxn modelId="{566B5BED-6D05-4632-AB29-71C53AC8F96A}" type="presOf" srcId="{5A32C0C3-56C5-4724-BEDB-944AAE194406}" destId="{AE755DB3-0C88-45B5-8D8F-82D10358B699}" srcOrd="0" destOrd="0" presId="urn:microsoft.com/office/officeart/2005/8/layout/orgChart1"/>
    <dgm:cxn modelId="{54E73802-56BB-438F-8717-C9F064BD384F}" type="presOf" srcId="{6E25E271-7239-4CB9-AFC1-1C03A9664914}" destId="{0D807807-852A-45B5-9F41-71FD3B6ACD16}" srcOrd="1" destOrd="0" presId="urn:microsoft.com/office/officeart/2005/8/layout/orgChart1"/>
    <dgm:cxn modelId="{494D6195-7711-4F88-B501-87F8C9A50780}" type="presOf" srcId="{37D83509-E03D-40FD-8C9D-8F66F55E819E}" destId="{340A9FF9-EC07-4F7E-8641-A07092AA17F6}" srcOrd="1" destOrd="0" presId="urn:microsoft.com/office/officeart/2005/8/layout/orgChart1"/>
    <dgm:cxn modelId="{F082D611-33B5-455D-AB07-043705EA9631}" srcId="{40438F29-F562-47DE-B232-45F0F356F83D}" destId="{F959F9E6-6F76-4ADA-BD07-FACA5A3F7053}" srcOrd="0" destOrd="0" parTransId="{9CA4519C-D8EA-42C3-84E8-9DDE6B95E8DF}" sibTransId="{3E0E259F-E9D5-497A-82A8-702FFF91D336}"/>
    <dgm:cxn modelId="{3A39A9DC-953A-4941-84F8-6E0F0CAD8139}" type="presOf" srcId="{B354B7BE-74F4-455C-A601-96E4A672320C}" destId="{F128274B-8A45-4921-A386-860AE46800E3}" srcOrd="0" destOrd="0" presId="urn:microsoft.com/office/officeart/2005/8/layout/orgChart1"/>
    <dgm:cxn modelId="{7588B3A5-6DC6-4D90-B556-78BB2EA1B636}" type="presOf" srcId="{8F9FAD27-2DB1-4ED3-B9AC-B597F2C37486}" destId="{38B03522-BD37-40B8-938D-551B5BBA654C}" srcOrd="0" destOrd="0" presId="urn:microsoft.com/office/officeart/2005/8/layout/orgChart1"/>
    <dgm:cxn modelId="{F9F6028D-AA09-4E3D-93D9-17CB0DD8C5F0}" type="presOf" srcId="{92756C39-AE2C-4B42-9694-89F79E813035}" destId="{8D5F78C7-AF28-4681-9CD6-2713195C8A29}" srcOrd="1" destOrd="0" presId="urn:microsoft.com/office/officeart/2005/8/layout/orgChart1"/>
    <dgm:cxn modelId="{47AA1F8B-50FD-4D50-9C68-2ECACB6ED99F}" type="presOf" srcId="{B354B7BE-74F4-455C-A601-96E4A672320C}" destId="{CB0E45CB-4605-48EC-A7BF-4DE4331CBF32}" srcOrd="1" destOrd="0" presId="urn:microsoft.com/office/officeart/2005/8/layout/orgChart1"/>
    <dgm:cxn modelId="{7D7EF9E4-B530-4A2D-B5B3-028EEE0E9E5E}" type="presOf" srcId="{31FDC99C-14D9-41DC-A0A9-1321CBF55A7E}" destId="{0F122F24-01E0-4736-B9E1-08501F1F57E8}" srcOrd="1" destOrd="0" presId="urn:microsoft.com/office/officeart/2005/8/layout/orgChart1"/>
    <dgm:cxn modelId="{A87F2877-07AD-4F4F-AE5E-FF9C8E58A168}" srcId="{270FEBE6-A3C9-4BC1-AFE4-E57E55CCDFFA}" destId="{79F42175-54DF-4A10-8989-D9D45CA0C581}" srcOrd="0" destOrd="0" parTransId="{8C409565-99F5-4570-9438-AC356D18B0AA}" sibTransId="{327E776B-458C-45C8-A0E5-B38D955469DD}"/>
    <dgm:cxn modelId="{F5C185A6-2C58-44F9-BFFC-7F02BA0C093E}" type="presOf" srcId="{270FEBE6-A3C9-4BC1-AFE4-E57E55CCDFFA}" destId="{E580F6E3-4E4A-4429-9DE8-DCCCB6EF1B64}" srcOrd="1" destOrd="0" presId="urn:microsoft.com/office/officeart/2005/8/layout/orgChart1"/>
    <dgm:cxn modelId="{EB4A9A46-3AC3-4042-9190-A61D299BECD3}" type="presOf" srcId="{2590FD45-1BA3-4119-949A-60B644685BBC}" destId="{5CF80E7E-D80C-44BC-90C9-B7C903CD26E6}" srcOrd="0" destOrd="0" presId="urn:microsoft.com/office/officeart/2005/8/layout/orgChart1"/>
    <dgm:cxn modelId="{309223BA-857D-442A-81A4-6010D6ABA0D9}" srcId="{B354B7BE-74F4-455C-A601-96E4A672320C}" destId="{40438F29-F562-47DE-B232-45F0F356F83D}" srcOrd="2" destOrd="0" parTransId="{DB2FC7A4-4D3C-496F-9D65-83471D4F27E4}" sibTransId="{44AE0509-9764-4F5A-9972-F84A9169CF7F}"/>
    <dgm:cxn modelId="{AA0E5B80-B27D-486B-9D59-292B4F517D26}" type="presOf" srcId="{37B323FC-949A-442D-A253-4589998A7B6E}" destId="{DA545472-2F71-492A-8A80-EBCAB7740B76}" srcOrd="0" destOrd="0" presId="urn:microsoft.com/office/officeart/2005/8/layout/orgChart1"/>
    <dgm:cxn modelId="{94BA7A5C-23A1-4FC0-8BC5-4878E7E6BCD1}" type="presOf" srcId="{B0D67C61-2341-4A7B-9432-92D50C84CA01}" destId="{82FC6C26-4160-473D-9E8B-01097EDCFBFC}" srcOrd="1" destOrd="0" presId="urn:microsoft.com/office/officeart/2005/8/layout/orgChart1"/>
    <dgm:cxn modelId="{F85B2C92-9DF8-45B3-B980-3E8423781A49}" srcId="{B354B7BE-74F4-455C-A601-96E4A672320C}" destId="{B0D67C61-2341-4A7B-9432-92D50C84CA01}" srcOrd="1" destOrd="0" parTransId="{21BADF2A-1398-4445-8FF5-97306C834B30}" sibTransId="{EECD9994-FB94-4647-9A86-DCA4C8784ACF}"/>
    <dgm:cxn modelId="{D315C9CA-4F7B-4150-AD63-D75AD5A32CC6}" srcId="{37B323FC-949A-442D-A253-4589998A7B6E}" destId="{BD4C6B0B-941D-4BE7-BF30-58CF777333ED}" srcOrd="0" destOrd="0" parTransId="{83543875-F1F1-4D14-B1EC-D8A375F3EFB6}" sibTransId="{CC0EFDD4-9EEA-4C4D-AE7E-5554C580C38A}"/>
    <dgm:cxn modelId="{F9D0F483-2241-4063-A809-D5B36DFA115A}" type="presOf" srcId="{5A32C0C3-56C5-4724-BEDB-944AAE194406}" destId="{CFC88018-822A-47A5-9D45-AF6C0707C6CC}" srcOrd="1" destOrd="0" presId="urn:microsoft.com/office/officeart/2005/8/layout/orgChart1"/>
    <dgm:cxn modelId="{0107D121-FECB-4027-8EE8-96622D88B371}" srcId="{BCA0A5A9-587D-43E4-B5DD-E102134E9DE2}" destId="{6E25E271-7239-4CB9-AFC1-1C03A9664914}" srcOrd="3" destOrd="0" parTransId="{6AE7872C-AB2D-48A9-978B-9F4BD34585F0}" sibTransId="{0CB70115-5583-4F01-B880-65B527213F48}"/>
    <dgm:cxn modelId="{EBBF95BA-C9D3-4747-8163-AB7B52DC8C25}" type="presOf" srcId="{BD4C6B0B-941D-4BE7-BF30-58CF777333ED}" destId="{DCC2E9FE-7408-4A32-B877-555422127B88}" srcOrd="0" destOrd="0" presId="urn:microsoft.com/office/officeart/2005/8/layout/orgChart1"/>
    <dgm:cxn modelId="{55F38363-120A-4435-B21A-3D7EA75EDF72}" type="presOf" srcId="{4A611480-7D51-4374-8C0B-5377C0C13AD6}" destId="{3B30C77D-D6BB-4E16-B567-39C68085499F}" srcOrd="0" destOrd="0" presId="urn:microsoft.com/office/officeart/2005/8/layout/orgChart1"/>
    <dgm:cxn modelId="{CFB8E2CE-DAC9-41A0-BC65-6FA201DAAC4E}" type="presOf" srcId="{DB2FC7A4-4D3C-496F-9D65-83471D4F27E4}" destId="{DE956ED5-89A8-4DBC-9981-7B485B1EB406}" srcOrd="0" destOrd="0" presId="urn:microsoft.com/office/officeart/2005/8/layout/orgChart1"/>
    <dgm:cxn modelId="{13EAF4AB-0865-4FA1-8C05-E4C7658122CC}" srcId="{BCA0A5A9-587D-43E4-B5DD-E102134E9DE2}" destId="{5EB05128-CDB9-4F2A-9A89-AE8202F786EC}" srcOrd="1" destOrd="0" parTransId="{8F9FAD27-2DB1-4ED3-B9AC-B597F2C37486}" sibTransId="{91CC2EE4-6F79-46C2-83AA-6414D3A7A5C5}"/>
    <dgm:cxn modelId="{566CE0BC-8AC1-4852-8CF1-0A52E113FA06}" type="presOf" srcId="{270FEBE6-A3C9-4BC1-AFE4-E57E55CCDFFA}" destId="{72C88269-8E3F-4ECB-97EA-B0FBA72444D8}" srcOrd="0" destOrd="0" presId="urn:microsoft.com/office/officeart/2005/8/layout/orgChart1"/>
    <dgm:cxn modelId="{5C96AF11-010A-4EEE-BC64-7513A48A4DCB}" srcId="{BD4C6B0B-941D-4BE7-BF30-58CF777333ED}" destId="{270FEBE6-A3C9-4BC1-AFE4-E57E55CCDFFA}" srcOrd="0" destOrd="0" parTransId="{C27F11BB-24ED-4C86-BBF2-17456BBBA72E}" sibTransId="{C9774C06-2AC4-4210-9CA4-0621D4E50880}"/>
    <dgm:cxn modelId="{C87B5777-2457-45EA-ABA0-41E26F216D60}" srcId="{270FEBE6-A3C9-4BC1-AFE4-E57E55CCDFFA}" destId="{BCA0A5A9-587D-43E4-B5DD-E102134E9DE2}" srcOrd="2" destOrd="0" parTransId="{C46A0CF7-A0EF-429F-B8E5-45119B7B6AD2}" sibTransId="{57E66958-A5D9-4425-AD75-A99DE1A96604}"/>
    <dgm:cxn modelId="{5BF65770-2A65-415F-9F98-E00F9902A4C3}" type="presOf" srcId="{F959F9E6-6F76-4ADA-BD07-FACA5A3F7053}" destId="{B66426E0-A9EB-42B6-BE11-6B33389D3CA7}" srcOrd="1" destOrd="0" presId="urn:microsoft.com/office/officeart/2005/8/layout/orgChart1"/>
    <dgm:cxn modelId="{52066F4C-086E-4944-B49E-99E1BF02CAFC}" type="presOf" srcId="{31FDC99C-14D9-41DC-A0A9-1321CBF55A7E}" destId="{1C178617-D74A-41DC-AAB2-ECDC3FF77DD7}" srcOrd="0" destOrd="0" presId="urn:microsoft.com/office/officeart/2005/8/layout/orgChart1"/>
    <dgm:cxn modelId="{9F5279DD-7B86-4A21-A611-61DE399BE554}" type="presOf" srcId="{21BADF2A-1398-4445-8FF5-97306C834B30}" destId="{5C8173EB-C435-44E9-B4E9-937A4E8CE3DD}" srcOrd="0" destOrd="0" presId="urn:microsoft.com/office/officeart/2005/8/layout/orgChart1"/>
    <dgm:cxn modelId="{C131DA8B-5A92-473C-9E1F-41532612623E}" srcId="{270FEBE6-A3C9-4BC1-AFE4-E57E55CCDFFA}" destId="{226D0A51-E366-43DD-8FFA-ADE49A7DBF16}" srcOrd="3" destOrd="0" parTransId="{3565F6FB-DDB2-4F12-9457-31DCAFEF607B}" sibTransId="{1F0521D0-9BA2-4D9A-A5E9-AFAEEF9514FD}"/>
    <dgm:cxn modelId="{25E0AACF-EF13-498F-AE8C-490C28578857}" srcId="{4A611480-7D51-4374-8C0B-5377C0C13AD6}" destId="{5A32C0C3-56C5-4724-BEDB-944AAE194406}" srcOrd="1" destOrd="0" parTransId="{F72C36F8-2EFF-4A7C-813F-03E88394B125}" sibTransId="{A5190C27-C458-4F40-A13E-5CAD6FD32A70}"/>
    <dgm:cxn modelId="{07BF027D-69A8-4E4E-8D67-826464F2D6A2}" type="presOf" srcId="{79F42175-54DF-4A10-8989-D9D45CA0C581}" destId="{EA2D53B6-8704-49A8-A695-456F6FDEF150}" srcOrd="1" destOrd="0" presId="urn:microsoft.com/office/officeart/2005/8/layout/orgChart1"/>
    <dgm:cxn modelId="{F89CFAEA-2A37-454B-90AF-B30E498CAAA9}" type="presOf" srcId="{6E25E271-7239-4CB9-AFC1-1C03A9664914}" destId="{842703A6-D28D-4AB4-9E7C-8038F8FEF906}" srcOrd="0" destOrd="0" presId="urn:microsoft.com/office/officeart/2005/8/layout/orgChart1"/>
    <dgm:cxn modelId="{F20410C5-B1E5-40B8-9464-E9288252FABE}" type="presOf" srcId="{83543875-F1F1-4D14-B1EC-D8A375F3EFB6}" destId="{1EFE91F0-3586-41C8-A623-F446B4B932E8}" srcOrd="0" destOrd="0" presId="urn:microsoft.com/office/officeart/2005/8/layout/orgChart1"/>
    <dgm:cxn modelId="{98F932FE-66A8-4651-892E-F4BA5BDB4B7A}" type="presOf" srcId="{C27F11BB-24ED-4C86-BBF2-17456BBBA72E}" destId="{D9735520-7663-4FCF-806C-5CFB35C36E94}" srcOrd="0" destOrd="0" presId="urn:microsoft.com/office/officeart/2005/8/layout/orgChart1"/>
    <dgm:cxn modelId="{77812894-0986-4E79-AD8C-D32BEA93B700}" type="presOf" srcId="{BCA0A5A9-587D-43E4-B5DD-E102134E9DE2}" destId="{E2C8686D-F865-41B0-8019-12480FFA680A}" srcOrd="1" destOrd="0" presId="urn:microsoft.com/office/officeart/2005/8/layout/orgChart1"/>
    <dgm:cxn modelId="{CC2CA9A1-122C-4E78-BF2B-9A3BB2E17C87}" type="presOf" srcId="{6DF6F74E-292B-4245-AB5E-B52070AE636C}" destId="{A58D418F-50B8-4C52-AF16-08830C3F9695}" srcOrd="0" destOrd="0" presId="urn:microsoft.com/office/officeart/2005/8/layout/orgChart1"/>
    <dgm:cxn modelId="{4B9231E9-A254-44A0-9D1D-BA04D6931F59}" type="presOf" srcId="{40438F29-F562-47DE-B232-45F0F356F83D}" destId="{C7A0CF42-FCF3-4F2E-900D-9E0955C372E2}" srcOrd="0" destOrd="0" presId="urn:microsoft.com/office/officeart/2005/8/layout/orgChart1"/>
    <dgm:cxn modelId="{85C9898D-EBA0-4E01-93D2-C8A33D9C5D0E}" type="presOf" srcId="{226D0A51-E366-43DD-8FFA-ADE49A7DBF16}" destId="{2B64ACD3-3412-4EA1-8C68-E167604516C7}" srcOrd="1" destOrd="0" presId="urn:microsoft.com/office/officeart/2005/8/layout/orgChart1"/>
    <dgm:cxn modelId="{987819CB-71C4-4D0E-AD05-E3CB0A7F3E37}" type="presOf" srcId="{C46A0CF7-A0EF-429F-B8E5-45119B7B6AD2}" destId="{7BEC8BD9-F60A-4FF2-B0A2-9656384870CB}" srcOrd="0" destOrd="0" presId="urn:microsoft.com/office/officeart/2005/8/layout/orgChart1"/>
    <dgm:cxn modelId="{B2550D91-65E0-47F7-9018-926A2B47B293}" type="presOf" srcId="{BD4C6B0B-941D-4BE7-BF30-58CF777333ED}" destId="{E785933A-4259-4A85-885E-8E22F3599934}" srcOrd="1" destOrd="0" presId="urn:microsoft.com/office/officeart/2005/8/layout/orgChart1"/>
    <dgm:cxn modelId="{0AADEC7A-B3A1-4213-850B-E18F76676BBF}" type="presOf" srcId="{8C409565-99F5-4570-9438-AC356D18B0AA}" destId="{0B73AD84-ACB0-4106-B580-55EAAE615C4D}" srcOrd="0" destOrd="0" presId="urn:microsoft.com/office/officeart/2005/8/layout/orgChart1"/>
    <dgm:cxn modelId="{A4D02BA0-9394-49C0-8DD8-967772AA4191}" type="presOf" srcId="{37D83509-E03D-40FD-8C9D-8F66F55E819E}" destId="{B3BBAC16-B1E9-4F01-A831-A3AF88E9228F}" srcOrd="0" destOrd="0" presId="urn:microsoft.com/office/officeart/2005/8/layout/orgChart1"/>
    <dgm:cxn modelId="{6815E661-4702-4B46-9B75-306271659B8A}" srcId="{BCA0A5A9-587D-43E4-B5DD-E102134E9DE2}" destId="{37D83509-E03D-40FD-8C9D-8F66F55E819E}" srcOrd="0" destOrd="0" parTransId="{2590FD45-1BA3-4119-949A-60B644685BBC}" sibTransId="{20B25D16-CF81-4BB5-A346-72E40DA43140}"/>
    <dgm:cxn modelId="{8813EB84-715D-4798-AB51-3E5B56406453}" type="presOf" srcId="{92756C39-AE2C-4B42-9694-89F79E813035}" destId="{81E3C8FC-570D-49E3-8962-4631E4BB9AAB}" srcOrd="0" destOrd="0" presId="urn:microsoft.com/office/officeart/2005/8/layout/orgChart1"/>
    <dgm:cxn modelId="{A850C723-8F8E-4F45-A93D-F45A95E7C887}" srcId="{270FEBE6-A3C9-4BC1-AFE4-E57E55CCDFFA}" destId="{92756C39-AE2C-4B42-9694-89F79E813035}" srcOrd="1" destOrd="0" parTransId="{0AC2661A-C74A-4E97-A5FC-33B0F5899075}" sibTransId="{45FDE058-C595-40C4-A997-6C6A05B68B04}"/>
    <dgm:cxn modelId="{81F29EEF-79F9-4084-965D-77E3408399E0}" type="presOf" srcId="{40438F29-F562-47DE-B232-45F0F356F83D}" destId="{3A42CE01-B5C4-4E7D-A746-9A782E6407DF}" srcOrd="1" destOrd="0" presId="urn:microsoft.com/office/officeart/2005/8/layout/orgChart1"/>
    <dgm:cxn modelId="{A860F535-A721-47CB-AB43-BDFD42B9033A}" type="presOf" srcId="{B0D67C61-2341-4A7B-9432-92D50C84CA01}" destId="{0E8A277B-1ECE-47AE-B056-EE168367D6BE}" srcOrd="0" destOrd="0" presId="urn:microsoft.com/office/officeart/2005/8/layout/orgChart1"/>
    <dgm:cxn modelId="{A26E987C-1599-4DE1-AEF8-1E10F4964A8B}" type="presOf" srcId="{3565F6FB-DDB2-4F12-9457-31DCAFEF607B}" destId="{209888F6-BD1A-4373-B9AA-1FE8824A520C}" srcOrd="0" destOrd="0" presId="urn:microsoft.com/office/officeart/2005/8/layout/orgChart1"/>
    <dgm:cxn modelId="{E8AF0535-0EEF-4D46-9EF2-01C5C8065EAB}" srcId="{B354B7BE-74F4-455C-A601-96E4A672320C}" destId="{37B323FC-949A-442D-A253-4589998A7B6E}" srcOrd="0" destOrd="0" parTransId="{6DF6F74E-292B-4245-AB5E-B52070AE636C}" sibTransId="{3587AADB-3D03-4C2D-B7C8-6CED068C0EE2}"/>
    <dgm:cxn modelId="{6134CEA9-FF2F-4ED8-8A6B-47A8B5F41A84}" srcId="{4A611480-7D51-4374-8C0B-5377C0C13AD6}" destId="{B354B7BE-74F4-455C-A601-96E4A672320C}" srcOrd="0" destOrd="0" parTransId="{5B000F39-05FA-4371-94AC-ACE178F1AAF6}" sibTransId="{50613072-41FF-4D2B-9694-9E239B3E2A62}"/>
    <dgm:cxn modelId="{70093B73-E305-4EBD-8E81-CF97D17D5D31}" type="presParOf" srcId="{3B30C77D-D6BB-4E16-B567-39C68085499F}" destId="{05C4488C-ABE0-43FF-BA25-FD4900EED4B4}" srcOrd="0" destOrd="0" presId="urn:microsoft.com/office/officeart/2005/8/layout/orgChart1"/>
    <dgm:cxn modelId="{86EB91DA-6B14-40D6-B0FF-334228E4271D}" type="presParOf" srcId="{05C4488C-ABE0-43FF-BA25-FD4900EED4B4}" destId="{ADB43450-19C4-471C-A0FF-219B2003C025}" srcOrd="0" destOrd="0" presId="urn:microsoft.com/office/officeart/2005/8/layout/orgChart1"/>
    <dgm:cxn modelId="{F72A28CD-3906-4DC3-9994-3F7A35C1BABA}" type="presParOf" srcId="{ADB43450-19C4-471C-A0FF-219B2003C025}" destId="{F128274B-8A45-4921-A386-860AE46800E3}" srcOrd="0" destOrd="0" presId="urn:microsoft.com/office/officeart/2005/8/layout/orgChart1"/>
    <dgm:cxn modelId="{537FA610-1279-4403-8938-AA7FA9AF7EC7}" type="presParOf" srcId="{ADB43450-19C4-471C-A0FF-219B2003C025}" destId="{CB0E45CB-4605-48EC-A7BF-4DE4331CBF32}" srcOrd="1" destOrd="0" presId="urn:microsoft.com/office/officeart/2005/8/layout/orgChart1"/>
    <dgm:cxn modelId="{4B191315-F352-4644-A852-D442DC4AC597}" type="presParOf" srcId="{05C4488C-ABE0-43FF-BA25-FD4900EED4B4}" destId="{1F0465D5-2C76-466F-9D9D-B7F7CD81418F}" srcOrd="1" destOrd="0" presId="urn:microsoft.com/office/officeart/2005/8/layout/orgChart1"/>
    <dgm:cxn modelId="{75974121-354C-4D23-9611-F898766DDF3B}" type="presParOf" srcId="{1F0465D5-2C76-466F-9D9D-B7F7CD81418F}" destId="{A58D418F-50B8-4C52-AF16-08830C3F9695}" srcOrd="0" destOrd="0" presId="urn:microsoft.com/office/officeart/2005/8/layout/orgChart1"/>
    <dgm:cxn modelId="{0B9E4F4E-1DF1-49A4-9B90-BDCA604971BC}" type="presParOf" srcId="{1F0465D5-2C76-466F-9D9D-B7F7CD81418F}" destId="{0E42171B-10BE-4241-B366-DDD5BED6797F}" srcOrd="1" destOrd="0" presId="urn:microsoft.com/office/officeart/2005/8/layout/orgChart1"/>
    <dgm:cxn modelId="{AD79496D-9403-48B5-95B4-A97FAB4AB3F0}" type="presParOf" srcId="{0E42171B-10BE-4241-B366-DDD5BED6797F}" destId="{BE6A8864-249B-4D65-9910-7AD45C46ECFD}" srcOrd="0" destOrd="0" presId="urn:microsoft.com/office/officeart/2005/8/layout/orgChart1"/>
    <dgm:cxn modelId="{F069C579-97AE-4CD4-8D14-30008B7556BB}" type="presParOf" srcId="{BE6A8864-249B-4D65-9910-7AD45C46ECFD}" destId="{DA545472-2F71-492A-8A80-EBCAB7740B76}" srcOrd="0" destOrd="0" presId="urn:microsoft.com/office/officeart/2005/8/layout/orgChart1"/>
    <dgm:cxn modelId="{38598D74-AA70-442E-8F58-D1970BDBBFFD}" type="presParOf" srcId="{BE6A8864-249B-4D65-9910-7AD45C46ECFD}" destId="{188B62AD-A4C9-448C-9854-B451BEAECDCC}" srcOrd="1" destOrd="0" presId="urn:microsoft.com/office/officeart/2005/8/layout/orgChart1"/>
    <dgm:cxn modelId="{29A459A1-9B53-4F2D-8057-806435C25149}" type="presParOf" srcId="{0E42171B-10BE-4241-B366-DDD5BED6797F}" destId="{35B05985-10F9-417E-BCEA-3459A24B97AC}" srcOrd="1" destOrd="0" presId="urn:microsoft.com/office/officeart/2005/8/layout/orgChart1"/>
    <dgm:cxn modelId="{170AD50C-2534-4348-8050-DA3631B0E2B4}" type="presParOf" srcId="{35B05985-10F9-417E-BCEA-3459A24B97AC}" destId="{1EFE91F0-3586-41C8-A623-F446B4B932E8}" srcOrd="0" destOrd="0" presId="urn:microsoft.com/office/officeart/2005/8/layout/orgChart1"/>
    <dgm:cxn modelId="{7109F719-4A2E-45D9-91F4-5437FD67F001}" type="presParOf" srcId="{35B05985-10F9-417E-BCEA-3459A24B97AC}" destId="{20D78830-836E-4D69-8D42-C71447D13A9D}" srcOrd="1" destOrd="0" presId="urn:microsoft.com/office/officeart/2005/8/layout/orgChart1"/>
    <dgm:cxn modelId="{98826B00-F170-4724-A8E8-913AD3E89096}" type="presParOf" srcId="{20D78830-836E-4D69-8D42-C71447D13A9D}" destId="{8B205D68-D707-471F-AEDE-69F969F2CFB8}" srcOrd="0" destOrd="0" presId="urn:microsoft.com/office/officeart/2005/8/layout/orgChart1"/>
    <dgm:cxn modelId="{DF4825A2-D911-4546-97BE-D3D8D079994D}" type="presParOf" srcId="{8B205D68-D707-471F-AEDE-69F969F2CFB8}" destId="{DCC2E9FE-7408-4A32-B877-555422127B88}" srcOrd="0" destOrd="0" presId="urn:microsoft.com/office/officeart/2005/8/layout/orgChart1"/>
    <dgm:cxn modelId="{14DA71A6-DAB9-4CF2-8393-9063C93C0F9C}" type="presParOf" srcId="{8B205D68-D707-471F-AEDE-69F969F2CFB8}" destId="{E785933A-4259-4A85-885E-8E22F3599934}" srcOrd="1" destOrd="0" presId="urn:microsoft.com/office/officeart/2005/8/layout/orgChart1"/>
    <dgm:cxn modelId="{DA473326-FE05-43F4-BF26-00D12FCF901D}" type="presParOf" srcId="{20D78830-836E-4D69-8D42-C71447D13A9D}" destId="{D6049245-833F-41FA-8E9D-5169E6BD2F4C}" srcOrd="1" destOrd="0" presId="urn:microsoft.com/office/officeart/2005/8/layout/orgChart1"/>
    <dgm:cxn modelId="{5253EB3B-CC6B-489A-929A-63D225665655}" type="presParOf" srcId="{D6049245-833F-41FA-8E9D-5169E6BD2F4C}" destId="{D9735520-7663-4FCF-806C-5CFB35C36E94}" srcOrd="0" destOrd="0" presId="urn:microsoft.com/office/officeart/2005/8/layout/orgChart1"/>
    <dgm:cxn modelId="{13EE2C65-B142-4DE9-9501-4026A265129B}" type="presParOf" srcId="{D6049245-833F-41FA-8E9D-5169E6BD2F4C}" destId="{98C5AC2E-6B13-46E9-875E-3F7A7D894945}" srcOrd="1" destOrd="0" presId="urn:microsoft.com/office/officeart/2005/8/layout/orgChart1"/>
    <dgm:cxn modelId="{49D8DFD3-0F4F-4DE8-89D2-0066912039EF}" type="presParOf" srcId="{98C5AC2E-6B13-46E9-875E-3F7A7D894945}" destId="{2D749E02-AA08-4E91-B6DA-7E6CE1F6E102}" srcOrd="0" destOrd="0" presId="urn:microsoft.com/office/officeart/2005/8/layout/orgChart1"/>
    <dgm:cxn modelId="{74D27B52-D11F-4689-9005-72BC11868FA0}" type="presParOf" srcId="{2D749E02-AA08-4E91-B6DA-7E6CE1F6E102}" destId="{72C88269-8E3F-4ECB-97EA-B0FBA72444D8}" srcOrd="0" destOrd="0" presId="urn:microsoft.com/office/officeart/2005/8/layout/orgChart1"/>
    <dgm:cxn modelId="{87D7806E-55E6-4906-9907-736082C1907C}" type="presParOf" srcId="{2D749E02-AA08-4E91-B6DA-7E6CE1F6E102}" destId="{E580F6E3-4E4A-4429-9DE8-DCCCB6EF1B64}" srcOrd="1" destOrd="0" presId="urn:microsoft.com/office/officeart/2005/8/layout/orgChart1"/>
    <dgm:cxn modelId="{EC54DB90-C647-48BB-9DAF-E09FFACEE6BF}" type="presParOf" srcId="{98C5AC2E-6B13-46E9-875E-3F7A7D894945}" destId="{E84767CF-8F61-40FC-90C9-DA3E8E0F7584}" srcOrd="1" destOrd="0" presId="urn:microsoft.com/office/officeart/2005/8/layout/orgChart1"/>
    <dgm:cxn modelId="{100A3D90-3E35-4043-BAC8-913E0F4A345A}" type="presParOf" srcId="{E84767CF-8F61-40FC-90C9-DA3E8E0F7584}" destId="{0B73AD84-ACB0-4106-B580-55EAAE615C4D}" srcOrd="0" destOrd="0" presId="urn:microsoft.com/office/officeart/2005/8/layout/orgChart1"/>
    <dgm:cxn modelId="{C16FD021-C2B2-4275-9E1F-413AE0708B00}" type="presParOf" srcId="{E84767CF-8F61-40FC-90C9-DA3E8E0F7584}" destId="{114727BB-100C-48A9-96C7-0592FB29A6E1}" srcOrd="1" destOrd="0" presId="urn:microsoft.com/office/officeart/2005/8/layout/orgChart1"/>
    <dgm:cxn modelId="{FB8A3709-A5D3-48D1-97AD-4503E493B13C}" type="presParOf" srcId="{114727BB-100C-48A9-96C7-0592FB29A6E1}" destId="{8887B68D-0943-455E-8B46-8604ECADF074}" srcOrd="0" destOrd="0" presId="urn:microsoft.com/office/officeart/2005/8/layout/orgChart1"/>
    <dgm:cxn modelId="{06FAF86F-4D2C-46F4-81E7-F733BE8EDB37}" type="presParOf" srcId="{8887B68D-0943-455E-8B46-8604ECADF074}" destId="{8652B837-2AAF-4717-BDAB-3F8510952F12}" srcOrd="0" destOrd="0" presId="urn:microsoft.com/office/officeart/2005/8/layout/orgChart1"/>
    <dgm:cxn modelId="{60E3BF9E-17BB-4835-A07B-F9CFC6CB285B}" type="presParOf" srcId="{8887B68D-0943-455E-8B46-8604ECADF074}" destId="{EA2D53B6-8704-49A8-A695-456F6FDEF150}" srcOrd="1" destOrd="0" presId="urn:microsoft.com/office/officeart/2005/8/layout/orgChart1"/>
    <dgm:cxn modelId="{191E7315-D61E-4680-9E35-7AEEE1C3D6AB}" type="presParOf" srcId="{114727BB-100C-48A9-96C7-0592FB29A6E1}" destId="{144762F9-FD2F-4F10-81FE-5C01F211B341}" srcOrd="1" destOrd="0" presId="urn:microsoft.com/office/officeart/2005/8/layout/orgChart1"/>
    <dgm:cxn modelId="{E4E538D9-ACA7-44E7-AB51-2B6D6FC262EA}" type="presParOf" srcId="{114727BB-100C-48A9-96C7-0592FB29A6E1}" destId="{ECEEB316-10DA-4707-A972-7AC3635C0B00}" srcOrd="2" destOrd="0" presId="urn:microsoft.com/office/officeart/2005/8/layout/orgChart1"/>
    <dgm:cxn modelId="{0B80BAFA-6FAF-4D52-BD23-E64D2C0E2511}" type="presParOf" srcId="{E84767CF-8F61-40FC-90C9-DA3E8E0F7584}" destId="{98C41F4F-AF55-4469-82F2-7B166EB36C68}" srcOrd="2" destOrd="0" presId="urn:microsoft.com/office/officeart/2005/8/layout/orgChart1"/>
    <dgm:cxn modelId="{7FA6CFE4-6540-4B07-95A0-6EF97EE03ADE}" type="presParOf" srcId="{E84767CF-8F61-40FC-90C9-DA3E8E0F7584}" destId="{8D3EF24F-BAD2-4BB0-9A06-0468CE30166B}" srcOrd="3" destOrd="0" presId="urn:microsoft.com/office/officeart/2005/8/layout/orgChart1"/>
    <dgm:cxn modelId="{AA01C74C-DC3F-4CB8-92D7-C1F8C63589E7}" type="presParOf" srcId="{8D3EF24F-BAD2-4BB0-9A06-0468CE30166B}" destId="{CB723331-2DC1-4612-8D97-31A4C4204E39}" srcOrd="0" destOrd="0" presId="urn:microsoft.com/office/officeart/2005/8/layout/orgChart1"/>
    <dgm:cxn modelId="{17528EA0-89EE-42AD-96B8-13705D66D222}" type="presParOf" srcId="{CB723331-2DC1-4612-8D97-31A4C4204E39}" destId="{81E3C8FC-570D-49E3-8962-4631E4BB9AAB}" srcOrd="0" destOrd="0" presId="urn:microsoft.com/office/officeart/2005/8/layout/orgChart1"/>
    <dgm:cxn modelId="{93647F9B-C0A1-4A20-99BC-816DD6E5AC11}" type="presParOf" srcId="{CB723331-2DC1-4612-8D97-31A4C4204E39}" destId="{8D5F78C7-AF28-4681-9CD6-2713195C8A29}" srcOrd="1" destOrd="0" presId="urn:microsoft.com/office/officeart/2005/8/layout/orgChart1"/>
    <dgm:cxn modelId="{3FDBD9FC-1C0D-4A33-A480-A436F275795D}" type="presParOf" srcId="{8D3EF24F-BAD2-4BB0-9A06-0468CE30166B}" destId="{8CEC1AC9-2EBE-42F5-9BCB-603D8D754950}" srcOrd="1" destOrd="0" presId="urn:microsoft.com/office/officeart/2005/8/layout/orgChart1"/>
    <dgm:cxn modelId="{391D8A82-DC3B-46D0-B83F-63F64510D0DD}" type="presParOf" srcId="{8D3EF24F-BAD2-4BB0-9A06-0468CE30166B}" destId="{58E2E071-5F92-4A5A-B2DA-B742600C7A09}" srcOrd="2" destOrd="0" presId="urn:microsoft.com/office/officeart/2005/8/layout/orgChart1"/>
    <dgm:cxn modelId="{4A5D014B-5EF0-4E58-85FA-C44DC376F1DC}" type="presParOf" srcId="{E84767CF-8F61-40FC-90C9-DA3E8E0F7584}" destId="{7BEC8BD9-F60A-4FF2-B0A2-9656384870CB}" srcOrd="4" destOrd="0" presId="urn:microsoft.com/office/officeart/2005/8/layout/orgChart1"/>
    <dgm:cxn modelId="{AEF1004D-4597-4505-A122-00D01A7D83B9}" type="presParOf" srcId="{E84767CF-8F61-40FC-90C9-DA3E8E0F7584}" destId="{C541E157-07B8-4D86-AD74-BD3A3E3E310A}" srcOrd="5" destOrd="0" presId="urn:microsoft.com/office/officeart/2005/8/layout/orgChart1"/>
    <dgm:cxn modelId="{A570CE09-C7C6-46E6-95B5-53DF7096B706}" type="presParOf" srcId="{C541E157-07B8-4D86-AD74-BD3A3E3E310A}" destId="{97758287-5FE6-4100-BC40-5CD54F626A2B}" srcOrd="0" destOrd="0" presId="urn:microsoft.com/office/officeart/2005/8/layout/orgChart1"/>
    <dgm:cxn modelId="{E1365A90-D716-41B2-BEEA-F163AA2FF38F}" type="presParOf" srcId="{97758287-5FE6-4100-BC40-5CD54F626A2B}" destId="{122A6FAD-7C24-4DDE-AA61-92984A838A17}" srcOrd="0" destOrd="0" presId="urn:microsoft.com/office/officeart/2005/8/layout/orgChart1"/>
    <dgm:cxn modelId="{4A839DD7-A29C-4C97-A9EC-DFE073429670}" type="presParOf" srcId="{97758287-5FE6-4100-BC40-5CD54F626A2B}" destId="{E2C8686D-F865-41B0-8019-12480FFA680A}" srcOrd="1" destOrd="0" presId="urn:microsoft.com/office/officeart/2005/8/layout/orgChart1"/>
    <dgm:cxn modelId="{E70401C8-97C9-4B14-BAF8-EC370F918F24}" type="presParOf" srcId="{C541E157-07B8-4D86-AD74-BD3A3E3E310A}" destId="{D75BDDAA-2839-4C19-8702-F7312B4EA1DE}" srcOrd="1" destOrd="0" presId="urn:microsoft.com/office/officeart/2005/8/layout/orgChart1"/>
    <dgm:cxn modelId="{CF51B557-2DFE-48EB-B2D6-4208F3EA3EA5}" type="presParOf" srcId="{D75BDDAA-2839-4C19-8702-F7312B4EA1DE}" destId="{5CF80E7E-D80C-44BC-90C9-B7C903CD26E6}" srcOrd="0" destOrd="0" presId="urn:microsoft.com/office/officeart/2005/8/layout/orgChart1"/>
    <dgm:cxn modelId="{DBF4FE67-DDF3-4E0E-92A3-F818EDA390D6}" type="presParOf" srcId="{D75BDDAA-2839-4C19-8702-F7312B4EA1DE}" destId="{AFE87EE7-7D1A-414C-8B66-1559AAF9F622}" srcOrd="1" destOrd="0" presId="urn:microsoft.com/office/officeart/2005/8/layout/orgChart1"/>
    <dgm:cxn modelId="{3563F307-F891-4CBA-8A60-28AF6B4AED43}" type="presParOf" srcId="{AFE87EE7-7D1A-414C-8B66-1559AAF9F622}" destId="{30510672-B5E8-432E-812D-C54490F8CB7B}" srcOrd="0" destOrd="0" presId="urn:microsoft.com/office/officeart/2005/8/layout/orgChart1"/>
    <dgm:cxn modelId="{21C0FB40-2FC3-4D35-BDEC-A90537C05BE2}" type="presParOf" srcId="{30510672-B5E8-432E-812D-C54490F8CB7B}" destId="{B3BBAC16-B1E9-4F01-A831-A3AF88E9228F}" srcOrd="0" destOrd="0" presId="urn:microsoft.com/office/officeart/2005/8/layout/orgChart1"/>
    <dgm:cxn modelId="{0CB04635-2525-466B-85EF-D833E73F9558}" type="presParOf" srcId="{30510672-B5E8-432E-812D-C54490F8CB7B}" destId="{340A9FF9-EC07-4F7E-8641-A07092AA17F6}" srcOrd="1" destOrd="0" presId="urn:microsoft.com/office/officeart/2005/8/layout/orgChart1"/>
    <dgm:cxn modelId="{73050390-4CC0-4204-8A1C-0A17D2E1FAF1}" type="presParOf" srcId="{AFE87EE7-7D1A-414C-8B66-1559AAF9F622}" destId="{512D7D7A-0B68-4E1D-8438-3194D7D1C5E4}" srcOrd="1" destOrd="0" presId="urn:microsoft.com/office/officeart/2005/8/layout/orgChart1"/>
    <dgm:cxn modelId="{4017D235-0A47-4DF5-BC5E-8F29A97DB03E}" type="presParOf" srcId="{AFE87EE7-7D1A-414C-8B66-1559AAF9F622}" destId="{86711659-7046-4D7A-8222-AC8497AE1871}" srcOrd="2" destOrd="0" presId="urn:microsoft.com/office/officeart/2005/8/layout/orgChart1"/>
    <dgm:cxn modelId="{B12F89D9-716C-4775-956B-99D15CF51B2A}" type="presParOf" srcId="{D75BDDAA-2839-4C19-8702-F7312B4EA1DE}" destId="{38B03522-BD37-40B8-938D-551B5BBA654C}" srcOrd="2" destOrd="0" presId="urn:microsoft.com/office/officeart/2005/8/layout/orgChart1"/>
    <dgm:cxn modelId="{C6FF6B9A-087C-4C81-AD1A-25CBBDEC426C}" type="presParOf" srcId="{D75BDDAA-2839-4C19-8702-F7312B4EA1DE}" destId="{453E05EE-BF25-43A7-944A-5CE5FB04280D}" srcOrd="3" destOrd="0" presId="urn:microsoft.com/office/officeart/2005/8/layout/orgChart1"/>
    <dgm:cxn modelId="{48363AEE-7BFC-4756-A27F-2BDACD6B260E}" type="presParOf" srcId="{453E05EE-BF25-43A7-944A-5CE5FB04280D}" destId="{85E884CD-6880-47F5-A19D-6E76FB07B9F2}" srcOrd="0" destOrd="0" presId="urn:microsoft.com/office/officeart/2005/8/layout/orgChart1"/>
    <dgm:cxn modelId="{8C4B89F1-BD69-4A97-9E9A-DD1C6C925591}" type="presParOf" srcId="{85E884CD-6880-47F5-A19D-6E76FB07B9F2}" destId="{4D4CA51E-F839-4BFE-8A93-5CD0698E5046}" srcOrd="0" destOrd="0" presId="urn:microsoft.com/office/officeart/2005/8/layout/orgChart1"/>
    <dgm:cxn modelId="{DEF0A3E4-ED8A-4811-881B-85492AD32B14}" type="presParOf" srcId="{85E884CD-6880-47F5-A19D-6E76FB07B9F2}" destId="{11F08CE5-2E67-4FA4-AE4C-48D913067F23}" srcOrd="1" destOrd="0" presId="urn:microsoft.com/office/officeart/2005/8/layout/orgChart1"/>
    <dgm:cxn modelId="{A7A12E09-F480-46DA-A0B8-5F14FEC574F9}" type="presParOf" srcId="{453E05EE-BF25-43A7-944A-5CE5FB04280D}" destId="{E4B05234-505D-4F30-ADF3-994C665FBA71}" srcOrd="1" destOrd="0" presId="urn:microsoft.com/office/officeart/2005/8/layout/orgChart1"/>
    <dgm:cxn modelId="{E3A0BBCD-A675-4559-839B-B8849CA97FE1}" type="presParOf" srcId="{453E05EE-BF25-43A7-944A-5CE5FB04280D}" destId="{CB1A7458-0216-4A13-BD25-EBC99814EE02}" srcOrd="2" destOrd="0" presId="urn:microsoft.com/office/officeart/2005/8/layout/orgChart1"/>
    <dgm:cxn modelId="{836556EA-AC00-461B-94BA-AF07F86EA8A6}" type="presParOf" srcId="{D75BDDAA-2839-4C19-8702-F7312B4EA1DE}" destId="{F38E1242-8CA4-4328-9602-1BF95FEAC41E}" srcOrd="4" destOrd="0" presId="urn:microsoft.com/office/officeart/2005/8/layout/orgChart1"/>
    <dgm:cxn modelId="{67E3D570-E4B3-4BE1-8C14-97BD59FF83DF}" type="presParOf" srcId="{D75BDDAA-2839-4C19-8702-F7312B4EA1DE}" destId="{95D5ECA3-16ED-4FDF-B241-9003B6DCB14F}" srcOrd="5" destOrd="0" presId="urn:microsoft.com/office/officeart/2005/8/layout/orgChart1"/>
    <dgm:cxn modelId="{D3E50B8C-7637-4090-B16C-DAB88F846467}" type="presParOf" srcId="{95D5ECA3-16ED-4FDF-B241-9003B6DCB14F}" destId="{63205222-2613-4488-B248-52A73233780D}" srcOrd="0" destOrd="0" presId="urn:microsoft.com/office/officeart/2005/8/layout/orgChart1"/>
    <dgm:cxn modelId="{AE44B87E-9EE3-444E-9FE9-3AAD0012750D}" type="presParOf" srcId="{63205222-2613-4488-B248-52A73233780D}" destId="{1C178617-D74A-41DC-AAB2-ECDC3FF77DD7}" srcOrd="0" destOrd="0" presId="urn:microsoft.com/office/officeart/2005/8/layout/orgChart1"/>
    <dgm:cxn modelId="{61C7A504-86F4-41BF-9949-2617E85B1CDA}" type="presParOf" srcId="{63205222-2613-4488-B248-52A73233780D}" destId="{0F122F24-01E0-4736-B9E1-08501F1F57E8}" srcOrd="1" destOrd="0" presId="urn:microsoft.com/office/officeart/2005/8/layout/orgChart1"/>
    <dgm:cxn modelId="{0BB0741D-63EA-460B-9D5B-C56FA7111079}" type="presParOf" srcId="{95D5ECA3-16ED-4FDF-B241-9003B6DCB14F}" destId="{B8891242-0DAF-4573-A3AD-EF8D0090D8C2}" srcOrd="1" destOrd="0" presId="urn:microsoft.com/office/officeart/2005/8/layout/orgChart1"/>
    <dgm:cxn modelId="{B0F15EB4-FE48-457F-80FA-BFBFEA00A8C8}" type="presParOf" srcId="{95D5ECA3-16ED-4FDF-B241-9003B6DCB14F}" destId="{0E8518A7-97E0-495A-82C8-DE660ADBC274}" srcOrd="2" destOrd="0" presId="urn:microsoft.com/office/officeart/2005/8/layout/orgChart1"/>
    <dgm:cxn modelId="{D629B833-03E9-4C91-B921-29EE43A2ECF3}" type="presParOf" srcId="{D75BDDAA-2839-4C19-8702-F7312B4EA1DE}" destId="{5466D3C4-E8CA-46EA-B818-CF19376F3D37}" srcOrd="6" destOrd="0" presId="urn:microsoft.com/office/officeart/2005/8/layout/orgChart1"/>
    <dgm:cxn modelId="{5CD0BBD0-14DA-4473-AAD1-4FCD55211AD9}" type="presParOf" srcId="{D75BDDAA-2839-4C19-8702-F7312B4EA1DE}" destId="{34D2C428-1D33-434C-9866-8C7F4C95FAA9}" srcOrd="7" destOrd="0" presId="urn:microsoft.com/office/officeart/2005/8/layout/orgChart1"/>
    <dgm:cxn modelId="{696F6F8C-B5CF-4DD9-8741-63A716C03682}" type="presParOf" srcId="{34D2C428-1D33-434C-9866-8C7F4C95FAA9}" destId="{79B1F430-57B6-4403-B04D-DDFE89A78366}" srcOrd="0" destOrd="0" presId="urn:microsoft.com/office/officeart/2005/8/layout/orgChart1"/>
    <dgm:cxn modelId="{CF06B9D0-B0E5-40F7-A37D-02548B07FB12}" type="presParOf" srcId="{79B1F430-57B6-4403-B04D-DDFE89A78366}" destId="{842703A6-D28D-4AB4-9E7C-8038F8FEF906}" srcOrd="0" destOrd="0" presId="urn:microsoft.com/office/officeart/2005/8/layout/orgChart1"/>
    <dgm:cxn modelId="{C187F15A-EEB4-4FDC-A100-6A516E6A0A6C}" type="presParOf" srcId="{79B1F430-57B6-4403-B04D-DDFE89A78366}" destId="{0D807807-852A-45B5-9F41-71FD3B6ACD16}" srcOrd="1" destOrd="0" presId="urn:microsoft.com/office/officeart/2005/8/layout/orgChart1"/>
    <dgm:cxn modelId="{8E9E0A7D-A2FD-4213-92F2-31D60FC2767E}" type="presParOf" srcId="{34D2C428-1D33-434C-9866-8C7F4C95FAA9}" destId="{445E96A4-D0C7-4636-8460-2A75316D86DB}" srcOrd="1" destOrd="0" presId="urn:microsoft.com/office/officeart/2005/8/layout/orgChart1"/>
    <dgm:cxn modelId="{1A16A400-0DED-48AF-B582-417DC7DEB26E}" type="presParOf" srcId="{34D2C428-1D33-434C-9866-8C7F4C95FAA9}" destId="{AF3B6EEF-F339-4D65-B97F-205E5134569C}" srcOrd="2" destOrd="0" presId="urn:microsoft.com/office/officeart/2005/8/layout/orgChart1"/>
    <dgm:cxn modelId="{458F4245-2A64-4F55-9AF9-B400F0D4F4CE}" type="presParOf" srcId="{C541E157-07B8-4D86-AD74-BD3A3E3E310A}" destId="{F286BB79-F437-45E1-A394-13B855E7439E}" srcOrd="2" destOrd="0" presId="urn:microsoft.com/office/officeart/2005/8/layout/orgChart1"/>
    <dgm:cxn modelId="{539E4C8B-8B01-4AEA-979A-E89D8F498271}" type="presParOf" srcId="{E84767CF-8F61-40FC-90C9-DA3E8E0F7584}" destId="{209888F6-BD1A-4373-B9AA-1FE8824A520C}" srcOrd="6" destOrd="0" presId="urn:microsoft.com/office/officeart/2005/8/layout/orgChart1"/>
    <dgm:cxn modelId="{45E4876A-7D2C-4219-A750-0C4E5697380F}" type="presParOf" srcId="{E84767CF-8F61-40FC-90C9-DA3E8E0F7584}" destId="{B1603DCC-9DF5-45E5-9473-E932DB5CF812}" srcOrd="7" destOrd="0" presId="urn:microsoft.com/office/officeart/2005/8/layout/orgChart1"/>
    <dgm:cxn modelId="{F1E2CAE1-E145-4805-B3EA-F0CB670DCA79}" type="presParOf" srcId="{B1603DCC-9DF5-45E5-9473-E932DB5CF812}" destId="{03EEF458-E8B6-464E-B9A9-7DE830CB36ED}" srcOrd="0" destOrd="0" presId="urn:microsoft.com/office/officeart/2005/8/layout/orgChart1"/>
    <dgm:cxn modelId="{EBBF7B6F-CB9B-4B6F-8834-B521D96F755D}" type="presParOf" srcId="{03EEF458-E8B6-464E-B9A9-7DE830CB36ED}" destId="{450EFE2F-0395-40CC-BDBA-7CD6DB2C4D91}" srcOrd="0" destOrd="0" presId="urn:microsoft.com/office/officeart/2005/8/layout/orgChart1"/>
    <dgm:cxn modelId="{F5731495-22D9-4AFB-88C1-41A4DFDE8378}" type="presParOf" srcId="{03EEF458-E8B6-464E-B9A9-7DE830CB36ED}" destId="{2B64ACD3-3412-4EA1-8C68-E167604516C7}" srcOrd="1" destOrd="0" presId="urn:microsoft.com/office/officeart/2005/8/layout/orgChart1"/>
    <dgm:cxn modelId="{C8181DB3-3DB5-415B-86F3-4BCBA8452F66}" type="presParOf" srcId="{B1603DCC-9DF5-45E5-9473-E932DB5CF812}" destId="{5EE75383-0180-4A71-A7BF-627BB337D4A4}" srcOrd="1" destOrd="0" presId="urn:microsoft.com/office/officeart/2005/8/layout/orgChart1"/>
    <dgm:cxn modelId="{FB1F7C28-210B-4A8D-95D9-B2B08A1E6EB3}" type="presParOf" srcId="{B1603DCC-9DF5-45E5-9473-E932DB5CF812}" destId="{79F98EF2-F0FB-4F2E-ACA8-08974BF30529}" srcOrd="2" destOrd="0" presId="urn:microsoft.com/office/officeart/2005/8/layout/orgChart1"/>
    <dgm:cxn modelId="{BF2EB9C7-2C6D-4EA9-8D79-8B30C6092609}" type="presParOf" srcId="{98C5AC2E-6B13-46E9-875E-3F7A7D894945}" destId="{90EDF949-A008-45D9-950D-ADFE7C5CF6C6}" srcOrd="2" destOrd="0" presId="urn:microsoft.com/office/officeart/2005/8/layout/orgChart1"/>
    <dgm:cxn modelId="{055B7B0D-329A-42CC-B8EB-9080CE68F6C7}" type="presParOf" srcId="{20D78830-836E-4D69-8D42-C71447D13A9D}" destId="{A289532E-CB2F-4E62-A33C-BFD216298148}" srcOrd="2" destOrd="0" presId="urn:microsoft.com/office/officeart/2005/8/layout/orgChart1"/>
    <dgm:cxn modelId="{4411D4DC-BA37-458D-B817-B86BE0F1EA14}" type="presParOf" srcId="{0E42171B-10BE-4241-B366-DDD5BED6797F}" destId="{5E236E72-1346-4CAA-8A6F-95836FB2C606}" srcOrd="2" destOrd="0" presId="urn:microsoft.com/office/officeart/2005/8/layout/orgChart1"/>
    <dgm:cxn modelId="{104CEE85-385B-41F9-B26D-1C0A1AEE151A}" type="presParOf" srcId="{1F0465D5-2C76-466F-9D9D-B7F7CD81418F}" destId="{5C8173EB-C435-44E9-B4E9-937A4E8CE3DD}" srcOrd="2" destOrd="0" presId="urn:microsoft.com/office/officeart/2005/8/layout/orgChart1"/>
    <dgm:cxn modelId="{3BA0639A-4B00-49D0-9F4B-BDDD353EE50A}" type="presParOf" srcId="{1F0465D5-2C76-466F-9D9D-B7F7CD81418F}" destId="{294187B1-D116-4842-9E5D-70514A6BEB49}" srcOrd="3" destOrd="0" presId="urn:microsoft.com/office/officeart/2005/8/layout/orgChart1"/>
    <dgm:cxn modelId="{73AD0A71-CCCC-4D09-806D-528C836B3685}" type="presParOf" srcId="{294187B1-D116-4842-9E5D-70514A6BEB49}" destId="{C1C7A78D-29A6-423E-9AD3-6857547DD7D1}" srcOrd="0" destOrd="0" presId="urn:microsoft.com/office/officeart/2005/8/layout/orgChart1"/>
    <dgm:cxn modelId="{F2F73B71-22D1-455B-A1A9-2AF5A5DFC80B}" type="presParOf" srcId="{C1C7A78D-29A6-423E-9AD3-6857547DD7D1}" destId="{0E8A277B-1ECE-47AE-B056-EE168367D6BE}" srcOrd="0" destOrd="0" presId="urn:microsoft.com/office/officeart/2005/8/layout/orgChart1"/>
    <dgm:cxn modelId="{EC32AA11-C57C-47DB-940F-D8E1D1E650AA}" type="presParOf" srcId="{C1C7A78D-29A6-423E-9AD3-6857547DD7D1}" destId="{82FC6C26-4160-473D-9E8B-01097EDCFBFC}" srcOrd="1" destOrd="0" presId="urn:microsoft.com/office/officeart/2005/8/layout/orgChart1"/>
    <dgm:cxn modelId="{6B83D506-77F1-4E63-8E91-34532664F268}" type="presParOf" srcId="{294187B1-D116-4842-9E5D-70514A6BEB49}" destId="{8087BCCC-2C5A-4C7C-AC5D-EE2441360C25}" srcOrd="1" destOrd="0" presId="urn:microsoft.com/office/officeart/2005/8/layout/orgChart1"/>
    <dgm:cxn modelId="{76EBC7B2-4014-4467-AF76-FD9C4441DF1A}" type="presParOf" srcId="{294187B1-D116-4842-9E5D-70514A6BEB49}" destId="{33101B46-AA03-406E-BA87-395E0637489A}" srcOrd="2" destOrd="0" presId="urn:microsoft.com/office/officeart/2005/8/layout/orgChart1"/>
    <dgm:cxn modelId="{8D314A79-D367-4F5D-8726-71B2C9986DFB}" type="presParOf" srcId="{1F0465D5-2C76-466F-9D9D-B7F7CD81418F}" destId="{DE956ED5-89A8-4DBC-9981-7B485B1EB406}" srcOrd="4" destOrd="0" presId="urn:microsoft.com/office/officeart/2005/8/layout/orgChart1"/>
    <dgm:cxn modelId="{1DD771C9-D7D5-49C9-B192-47DF4C61083D}" type="presParOf" srcId="{1F0465D5-2C76-466F-9D9D-B7F7CD81418F}" destId="{BAFD539B-E8B1-4976-9A17-7D0DB16D6980}" srcOrd="5" destOrd="0" presId="urn:microsoft.com/office/officeart/2005/8/layout/orgChart1"/>
    <dgm:cxn modelId="{76AFBB73-AA31-4BBA-BEAE-42C85681660A}" type="presParOf" srcId="{BAFD539B-E8B1-4976-9A17-7D0DB16D6980}" destId="{1AE31F00-1229-45DD-B1F6-543F22BF2C84}" srcOrd="0" destOrd="0" presId="urn:microsoft.com/office/officeart/2005/8/layout/orgChart1"/>
    <dgm:cxn modelId="{6C4BAF34-07BE-49E0-9185-EB01F142E57C}" type="presParOf" srcId="{1AE31F00-1229-45DD-B1F6-543F22BF2C84}" destId="{C7A0CF42-FCF3-4F2E-900D-9E0955C372E2}" srcOrd="0" destOrd="0" presId="urn:microsoft.com/office/officeart/2005/8/layout/orgChart1"/>
    <dgm:cxn modelId="{3B66E481-F2A5-4379-9BA4-B50DF2F5D993}" type="presParOf" srcId="{1AE31F00-1229-45DD-B1F6-543F22BF2C84}" destId="{3A42CE01-B5C4-4E7D-A746-9A782E6407DF}" srcOrd="1" destOrd="0" presId="urn:microsoft.com/office/officeart/2005/8/layout/orgChart1"/>
    <dgm:cxn modelId="{64E6F049-8B0C-4F43-AFF1-0D0881C32FDD}" type="presParOf" srcId="{BAFD539B-E8B1-4976-9A17-7D0DB16D6980}" destId="{31A8BAA1-CC5C-4793-9892-2E046C39226C}" srcOrd="1" destOrd="0" presId="urn:microsoft.com/office/officeart/2005/8/layout/orgChart1"/>
    <dgm:cxn modelId="{AB8DE8BF-ECE8-4EDB-99C7-92826CA482D0}" type="presParOf" srcId="{31A8BAA1-CC5C-4793-9892-2E046C39226C}" destId="{C9A436DD-0921-464A-9FEC-DF9D8DF3EA10}" srcOrd="0" destOrd="0" presId="urn:microsoft.com/office/officeart/2005/8/layout/orgChart1"/>
    <dgm:cxn modelId="{52113C3D-82E0-4D28-A864-40C2BD2B521B}" type="presParOf" srcId="{31A8BAA1-CC5C-4793-9892-2E046C39226C}" destId="{1CA496D6-853D-407E-9ABA-43745610B534}" srcOrd="1" destOrd="0" presId="urn:microsoft.com/office/officeart/2005/8/layout/orgChart1"/>
    <dgm:cxn modelId="{950E9A92-F1FE-497E-8EBC-AD845CC39EE6}" type="presParOf" srcId="{1CA496D6-853D-407E-9ABA-43745610B534}" destId="{B9621D98-A6C6-4DF8-B092-36F7D4C6C3B1}" srcOrd="0" destOrd="0" presId="urn:microsoft.com/office/officeart/2005/8/layout/orgChart1"/>
    <dgm:cxn modelId="{E7C9492B-0525-483D-BACE-EF0557FA0B76}" type="presParOf" srcId="{B9621D98-A6C6-4DF8-B092-36F7D4C6C3B1}" destId="{DE27BAED-85A2-439F-94CA-1C4D7BEDB2A6}" srcOrd="0" destOrd="0" presId="urn:microsoft.com/office/officeart/2005/8/layout/orgChart1"/>
    <dgm:cxn modelId="{8AD64284-1FBC-40F1-B031-26EBBFEF435E}" type="presParOf" srcId="{B9621D98-A6C6-4DF8-B092-36F7D4C6C3B1}" destId="{B66426E0-A9EB-42B6-BE11-6B33389D3CA7}" srcOrd="1" destOrd="0" presId="urn:microsoft.com/office/officeart/2005/8/layout/orgChart1"/>
    <dgm:cxn modelId="{7C56A9CC-D9BF-445E-B98C-6CE669208DB0}" type="presParOf" srcId="{1CA496D6-853D-407E-9ABA-43745610B534}" destId="{5264F9E4-D98A-41BE-8BA8-6CE884855B3D}" srcOrd="1" destOrd="0" presId="urn:microsoft.com/office/officeart/2005/8/layout/orgChart1"/>
    <dgm:cxn modelId="{F1A1D46D-9B03-4C52-8630-9D5B5A0DD01B}" type="presParOf" srcId="{1CA496D6-853D-407E-9ABA-43745610B534}" destId="{0CE07A28-2B02-405E-A99D-9F6F2B666BC1}" srcOrd="2" destOrd="0" presId="urn:microsoft.com/office/officeart/2005/8/layout/orgChart1"/>
    <dgm:cxn modelId="{48D3E9A2-EB70-427D-9468-72A50319B38A}" type="presParOf" srcId="{BAFD539B-E8B1-4976-9A17-7D0DB16D6980}" destId="{38D5A4A4-9362-4FC1-BE83-3C46F0FCB518}" srcOrd="2" destOrd="0" presId="urn:microsoft.com/office/officeart/2005/8/layout/orgChart1"/>
    <dgm:cxn modelId="{94BB37B9-4496-4FBC-BC24-AE56ECB6FC87}" type="presParOf" srcId="{05C4488C-ABE0-43FF-BA25-FD4900EED4B4}" destId="{5B954207-E9EC-4E40-B640-01FAB7C898F7}" srcOrd="2" destOrd="0" presId="urn:microsoft.com/office/officeart/2005/8/layout/orgChart1"/>
    <dgm:cxn modelId="{4D1339D1-8C66-4D89-BA64-9B067E2444BF}" type="presParOf" srcId="{3B30C77D-D6BB-4E16-B567-39C68085499F}" destId="{4610E491-877B-486B-9CC0-7B2C718C931B}" srcOrd="1" destOrd="0" presId="urn:microsoft.com/office/officeart/2005/8/layout/orgChart1"/>
    <dgm:cxn modelId="{198C109F-32D2-429E-9C9D-A5D4160BAE20}" type="presParOf" srcId="{4610E491-877B-486B-9CC0-7B2C718C931B}" destId="{3C232351-9C18-4B97-81D5-E1066A22D67E}" srcOrd="0" destOrd="0" presId="urn:microsoft.com/office/officeart/2005/8/layout/orgChart1"/>
    <dgm:cxn modelId="{5E28C009-889A-4187-BA02-2F43C1A42A90}" type="presParOf" srcId="{3C232351-9C18-4B97-81D5-E1066A22D67E}" destId="{AE755DB3-0C88-45B5-8D8F-82D10358B699}" srcOrd="0" destOrd="0" presId="urn:microsoft.com/office/officeart/2005/8/layout/orgChart1"/>
    <dgm:cxn modelId="{B322A626-9961-4A4A-B6E8-C44067FC4983}" type="presParOf" srcId="{3C232351-9C18-4B97-81D5-E1066A22D67E}" destId="{CFC88018-822A-47A5-9D45-AF6C0707C6CC}" srcOrd="1" destOrd="0" presId="urn:microsoft.com/office/officeart/2005/8/layout/orgChart1"/>
    <dgm:cxn modelId="{C131B1B2-A3B2-4BFF-8AD3-ED91E2457D50}" type="presParOf" srcId="{4610E491-877B-486B-9CC0-7B2C718C931B}" destId="{C3D3525D-C9CE-4A79-8E15-ECE53118BC9B}" srcOrd="1" destOrd="0" presId="urn:microsoft.com/office/officeart/2005/8/layout/orgChart1"/>
    <dgm:cxn modelId="{14F11697-2DCB-4F70-BC6C-ED8814992B87}" type="presParOf" srcId="{4610E491-877B-486B-9CC0-7B2C718C931B}" destId="{3A8756C9-FF4A-42EB-B111-077797DD67C8}"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9A436DD-0921-464A-9FEC-DF9D8DF3EA10}">
      <dsp:nvSpPr>
        <dsp:cNvPr id="0" name=""/>
        <dsp:cNvSpPr/>
      </dsp:nvSpPr>
      <dsp:spPr>
        <a:xfrm>
          <a:off x="7186664" y="982479"/>
          <a:ext cx="996442" cy="379149"/>
        </a:xfrm>
        <a:custGeom>
          <a:avLst/>
          <a:gdLst/>
          <a:ahLst/>
          <a:cxnLst/>
          <a:rect l="0" t="0" r="0" b="0"/>
          <a:pathLst>
            <a:path>
              <a:moveTo>
                <a:pt x="0" y="0"/>
              </a:moveTo>
              <a:lnTo>
                <a:pt x="0" y="379149"/>
              </a:lnTo>
              <a:lnTo>
                <a:pt x="996442" y="379149"/>
              </a:lnTo>
            </a:path>
          </a:pathLst>
        </a:custGeom>
        <a:noFill/>
        <a:ln w="19050" cap="flat" cmpd="sng"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E956ED5-89A8-4DBC-9981-7B485B1EB406}">
      <dsp:nvSpPr>
        <dsp:cNvPr id="0" name=""/>
        <dsp:cNvSpPr/>
      </dsp:nvSpPr>
      <dsp:spPr>
        <a:xfrm>
          <a:off x="6530486" y="407311"/>
          <a:ext cx="980215" cy="170120"/>
        </a:xfrm>
        <a:custGeom>
          <a:avLst/>
          <a:gdLst/>
          <a:ahLst/>
          <a:cxnLst/>
          <a:rect l="0" t="0" r="0" b="0"/>
          <a:pathLst>
            <a:path>
              <a:moveTo>
                <a:pt x="0" y="0"/>
              </a:moveTo>
              <a:lnTo>
                <a:pt x="0" y="85060"/>
              </a:lnTo>
              <a:lnTo>
                <a:pt x="980215" y="85060"/>
              </a:lnTo>
              <a:lnTo>
                <a:pt x="980215" y="170120"/>
              </a:lnTo>
            </a:path>
          </a:pathLst>
        </a:custGeom>
        <a:noFill/>
        <a:ln w="19050" cap="flat" cmpd="sng" algn="ctr">
          <a:solidFill>
            <a:schemeClr val="dk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C8173EB-C435-44E9-B4E9-937A4E8CE3DD}">
      <dsp:nvSpPr>
        <dsp:cNvPr id="0" name=""/>
        <dsp:cNvSpPr/>
      </dsp:nvSpPr>
      <dsp:spPr>
        <a:xfrm>
          <a:off x="6484766" y="407311"/>
          <a:ext cx="91440" cy="170120"/>
        </a:xfrm>
        <a:custGeom>
          <a:avLst/>
          <a:gdLst/>
          <a:ahLst/>
          <a:cxnLst/>
          <a:rect l="0" t="0" r="0" b="0"/>
          <a:pathLst>
            <a:path>
              <a:moveTo>
                <a:pt x="45720" y="0"/>
              </a:moveTo>
              <a:lnTo>
                <a:pt x="45720" y="170120"/>
              </a:lnTo>
            </a:path>
          </a:pathLst>
        </a:custGeom>
        <a:noFill/>
        <a:ln w="19050" cap="flat" cmpd="sng" algn="ctr">
          <a:solidFill>
            <a:schemeClr val="dk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09888F6-BD1A-4373-B9AA-1FE8824A520C}">
      <dsp:nvSpPr>
        <dsp:cNvPr id="0" name=""/>
        <dsp:cNvSpPr/>
      </dsp:nvSpPr>
      <dsp:spPr>
        <a:xfrm>
          <a:off x="7129527" y="2144683"/>
          <a:ext cx="1253793" cy="334079"/>
        </a:xfrm>
        <a:custGeom>
          <a:avLst/>
          <a:gdLst/>
          <a:ahLst/>
          <a:cxnLst/>
          <a:rect l="0" t="0" r="0" b="0"/>
          <a:pathLst>
            <a:path>
              <a:moveTo>
                <a:pt x="0" y="0"/>
              </a:moveTo>
              <a:lnTo>
                <a:pt x="0" y="249019"/>
              </a:lnTo>
              <a:lnTo>
                <a:pt x="1253793" y="249019"/>
              </a:lnTo>
              <a:lnTo>
                <a:pt x="1253793" y="334079"/>
              </a:lnTo>
            </a:path>
          </a:pathLst>
        </a:custGeom>
        <a:noFill/>
        <a:ln w="19050" cap="flat" cmpd="sng"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466D3C4-E8CA-46EA-B818-CF19376F3D37}">
      <dsp:nvSpPr>
        <dsp:cNvPr id="0" name=""/>
        <dsp:cNvSpPr/>
      </dsp:nvSpPr>
      <dsp:spPr>
        <a:xfrm>
          <a:off x="6576479" y="2890765"/>
          <a:ext cx="1488275" cy="579360"/>
        </a:xfrm>
        <a:custGeom>
          <a:avLst/>
          <a:gdLst/>
          <a:ahLst/>
          <a:cxnLst/>
          <a:rect l="0" t="0" r="0" b="0"/>
          <a:pathLst>
            <a:path>
              <a:moveTo>
                <a:pt x="0" y="0"/>
              </a:moveTo>
              <a:lnTo>
                <a:pt x="0" y="579360"/>
              </a:lnTo>
              <a:lnTo>
                <a:pt x="1488275" y="579360"/>
              </a:lnTo>
            </a:path>
          </a:pathLst>
        </a:custGeom>
        <a:noFill/>
        <a:ln w="19050" cap="flat" cmpd="sng"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38E1242-8CA4-4328-9602-1BF95FEAC41E}">
      <dsp:nvSpPr>
        <dsp:cNvPr id="0" name=""/>
        <dsp:cNvSpPr/>
      </dsp:nvSpPr>
      <dsp:spPr>
        <a:xfrm>
          <a:off x="6576479" y="2890765"/>
          <a:ext cx="578003" cy="570339"/>
        </a:xfrm>
        <a:custGeom>
          <a:avLst/>
          <a:gdLst/>
          <a:ahLst/>
          <a:cxnLst/>
          <a:rect l="0" t="0" r="0" b="0"/>
          <a:pathLst>
            <a:path>
              <a:moveTo>
                <a:pt x="0" y="0"/>
              </a:moveTo>
              <a:lnTo>
                <a:pt x="0" y="570339"/>
              </a:lnTo>
              <a:lnTo>
                <a:pt x="578003" y="570339"/>
              </a:lnTo>
            </a:path>
          </a:pathLst>
        </a:custGeom>
        <a:noFill/>
        <a:ln w="19050" cap="flat" cmpd="sng"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8B03522-BD37-40B8-938D-551B5BBA654C}">
      <dsp:nvSpPr>
        <dsp:cNvPr id="0" name=""/>
        <dsp:cNvSpPr/>
      </dsp:nvSpPr>
      <dsp:spPr>
        <a:xfrm>
          <a:off x="6576479" y="2890765"/>
          <a:ext cx="313158" cy="594614"/>
        </a:xfrm>
        <a:custGeom>
          <a:avLst/>
          <a:gdLst/>
          <a:ahLst/>
          <a:cxnLst/>
          <a:rect l="0" t="0" r="0" b="0"/>
          <a:pathLst>
            <a:path>
              <a:moveTo>
                <a:pt x="0" y="0"/>
              </a:moveTo>
              <a:lnTo>
                <a:pt x="313158" y="594614"/>
              </a:lnTo>
            </a:path>
          </a:pathLst>
        </a:custGeom>
        <a:noFill/>
        <a:ln w="19050" cap="flat" cmpd="sng"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CF80E7E-D80C-44BC-90C9-B7C903CD26E6}">
      <dsp:nvSpPr>
        <dsp:cNvPr id="0" name=""/>
        <dsp:cNvSpPr/>
      </dsp:nvSpPr>
      <dsp:spPr>
        <a:xfrm>
          <a:off x="5899814" y="2890765"/>
          <a:ext cx="676664" cy="541192"/>
        </a:xfrm>
        <a:custGeom>
          <a:avLst/>
          <a:gdLst/>
          <a:ahLst/>
          <a:cxnLst/>
          <a:rect l="0" t="0" r="0" b="0"/>
          <a:pathLst>
            <a:path>
              <a:moveTo>
                <a:pt x="676664" y="0"/>
              </a:moveTo>
              <a:lnTo>
                <a:pt x="676664" y="541192"/>
              </a:lnTo>
              <a:lnTo>
                <a:pt x="0" y="541192"/>
              </a:lnTo>
            </a:path>
          </a:pathLst>
        </a:custGeom>
        <a:noFill/>
        <a:ln w="19050" cap="flat" cmpd="sng"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BEC8BD9-F60A-4FF2-B0A2-9656384870CB}">
      <dsp:nvSpPr>
        <dsp:cNvPr id="0" name=""/>
        <dsp:cNvSpPr/>
      </dsp:nvSpPr>
      <dsp:spPr>
        <a:xfrm>
          <a:off x="6900517" y="2144683"/>
          <a:ext cx="229010" cy="341034"/>
        </a:xfrm>
        <a:custGeom>
          <a:avLst/>
          <a:gdLst/>
          <a:ahLst/>
          <a:cxnLst/>
          <a:rect l="0" t="0" r="0" b="0"/>
          <a:pathLst>
            <a:path>
              <a:moveTo>
                <a:pt x="229010" y="0"/>
              </a:moveTo>
              <a:lnTo>
                <a:pt x="229010" y="255974"/>
              </a:lnTo>
              <a:lnTo>
                <a:pt x="0" y="255974"/>
              </a:lnTo>
              <a:lnTo>
                <a:pt x="0" y="341034"/>
              </a:lnTo>
            </a:path>
          </a:pathLst>
        </a:custGeom>
        <a:noFill/>
        <a:ln w="19050" cap="flat" cmpd="sng"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8C41F4F-AF55-4469-82F2-7B166EB36C68}">
      <dsp:nvSpPr>
        <dsp:cNvPr id="0" name=""/>
        <dsp:cNvSpPr/>
      </dsp:nvSpPr>
      <dsp:spPr>
        <a:xfrm>
          <a:off x="5383783" y="2144683"/>
          <a:ext cx="1745744" cy="329765"/>
        </a:xfrm>
        <a:custGeom>
          <a:avLst/>
          <a:gdLst/>
          <a:ahLst/>
          <a:cxnLst/>
          <a:rect l="0" t="0" r="0" b="0"/>
          <a:pathLst>
            <a:path>
              <a:moveTo>
                <a:pt x="1745744" y="0"/>
              </a:moveTo>
              <a:lnTo>
                <a:pt x="1745744" y="244705"/>
              </a:lnTo>
              <a:lnTo>
                <a:pt x="0" y="244705"/>
              </a:lnTo>
              <a:lnTo>
                <a:pt x="0" y="329765"/>
              </a:lnTo>
            </a:path>
          </a:pathLst>
        </a:custGeom>
        <a:noFill/>
        <a:ln w="19050" cap="flat" cmpd="sng"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B73AD84-ACB0-4106-B580-55EAAE615C4D}">
      <dsp:nvSpPr>
        <dsp:cNvPr id="0" name=""/>
        <dsp:cNvSpPr/>
      </dsp:nvSpPr>
      <dsp:spPr>
        <a:xfrm>
          <a:off x="4186583" y="2144683"/>
          <a:ext cx="2942944" cy="343071"/>
        </a:xfrm>
        <a:custGeom>
          <a:avLst/>
          <a:gdLst/>
          <a:ahLst/>
          <a:cxnLst/>
          <a:rect l="0" t="0" r="0" b="0"/>
          <a:pathLst>
            <a:path>
              <a:moveTo>
                <a:pt x="2942944" y="0"/>
              </a:moveTo>
              <a:lnTo>
                <a:pt x="2942944" y="258011"/>
              </a:lnTo>
              <a:lnTo>
                <a:pt x="0" y="258011"/>
              </a:lnTo>
              <a:lnTo>
                <a:pt x="0" y="343071"/>
              </a:lnTo>
            </a:path>
          </a:pathLst>
        </a:custGeom>
        <a:noFill/>
        <a:ln w="19050" cap="flat" cmpd="sng"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9735520-7663-4FCF-806C-5CFB35C36E94}">
      <dsp:nvSpPr>
        <dsp:cNvPr id="0" name=""/>
        <dsp:cNvSpPr/>
      </dsp:nvSpPr>
      <dsp:spPr>
        <a:xfrm>
          <a:off x="5550270" y="1557647"/>
          <a:ext cx="1579257" cy="141483"/>
        </a:xfrm>
        <a:custGeom>
          <a:avLst/>
          <a:gdLst/>
          <a:ahLst/>
          <a:cxnLst/>
          <a:rect l="0" t="0" r="0" b="0"/>
          <a:pathLst>
            <a:path>
              <a:moveTo>
                <a:pt x="0" y="0"/>
              </a:moveTo>
              <a:lnTo>
                <a:pt x="0" y="56423"/>
              </a:lnTo>
              <a:lnTo>
                <a:pt x="1579257" y="56423"/>
              </a:lnTo>
              <a:lnTo>
                <a:pt x="1579257" y="141483"/>
              </a:lnTo>
            </a:path>
          </a:pathLst>
        </a:custGeom>
        <a:noFill/>
        <a:ln w="19050" cap="flat" cmpd="sng"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EFE91F0-3586-41C8-A623-F446B4B932E8}">
      <dsp:nvSpPr>
        <dsp:cNvPr id="0" name=""/>
        <dsp:cNvSpPr/>
      </dsp:nvSpPr>
      <dsp:spPr>
        <a:xfrm>
          <a:off x="5504550" y="982479"/>
          <a:ext cx="91440" cy="170120"/>
        </a:xfrm>
        <a:custGeom>
          <a:avLst/>
          <a:gdLst/>
          <a:ahLst/>
          <a:cxnLst/>
          <a:rect l="0" t="0" r="0" b="0"/>
          <a:pathLst>
            <a:path>
              <a:moveTo>
                <a:pt x="45720" y="0"/>
              </a:moveTo>
              <a:lnTo>
                <a:pt x="45720" y="170120"/>
              </a:lnTo>
            </a:path>
          </a:pathLst>
        </a:custGeom>
        <a:noFill/>
        <a:ln w="19050" cap="flat" cmpd="sng"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58D418F-50B8-4C52-AF16-08830C3F9695}">
      <dsp:nvSpPr>
        <dsp:cNvPr id="0" name=""/>
        <dsp:cNvSpPr/>
      </dsp:nvSpPr>
      <dsp:spPr>
        <a:xfrm>
          <a:off x="5550270" y="407311"/>
          <a:ext cx="980215" cy="170120"/>
        </a:xfrm>
        <a:custGeom>
          <a:avLst/>
          <a:gdLst/>
          <a:ahLst/>
          <a:cxnLst/>
          <a:rect l="0" t="0" r="0" b="0"/>
          <a:pathLst>
            <a:path>
              <a:moveTo>
                <a:pt x="980215" y="0"/>
              </a:moveTo>
              <a:lnTo>
                <a:pt x="980215" y="85060"/>
              </a:lnTo>
              <a:lnTo>
                <a:pt x="0" y="85060"/>
              </a:lnTo>
              <a:lnTo>
                <a:pt x="0" y="170120"/>
              </a:lnTo>
            </a:path>
          </a:pathLst>
        </a:custGeom>
        <a:noFill/>
        <a:ln w="19050" cap="flat" cmpd="sng" algn="ctr">
          <a:solidFill>
            <a:schemeClr val="dk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128274B-8A45-4921-A386-860AE46800E3}">
      <dsp:nvSpPr>
        <dsp:cNvPr id="0" name=""/>
        <dsp:cNvSpPr/>
      </dsp:nvSpPr>
      <dsp:spPr>
        <a:xfrm>
          <a:off x="6125438" y="2263"/>
          <a:ext cx="810095" cy="405047"/>
        </a:xfrm>
        <a:prstGeom prst="rect">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en-US" sz="1100" kern="1200" dirty="0"/>
            <a:t>host </a:t>
          </a:r>
          <a:endParaRPr lang="en-US" sz="1100" kern="1200" dirty="0" smtClean="0"/>
        </a:p>
        <a:p>
          <a:pPr lvl="0" algn="ctr" defTabSz="488950">
            <a:lnSpc>
              <a:spcPct val="90000"/>
            </a:lnSpc>
            <a:spcBef>
              <a:spcPct val="0"/>
            </a:spcBef>
            <a:spcAft>
              <a:spcPct val="35000"/>
            </a:spcAft>
          </a:pPr>
          <a:r>
            <a:rPr lang="en-US" sz="1100" kern="1200" dirty="0" smtClean="0"/>
            <a:t>(</a:t>
          </a:r>
          <a:r>
            <a:rPr lang="en-US" sz="1100" kern="1200" dirty="0" err="1"/>
            <a:t>manusia</a:t>
          </a:r>
          <a:r>
            <a:rPr lang="en-US" sz="1100" kern="1200" dirty="0"/>
            <a:t>)</a:t>
          </a:r>
        </a:p>
      </dsp:txBody>
      <dsp:txXfrm>
        <a:off x="6125438" y="2263"/>
        <a:ext cx="810095" cy="405047"/>
      </dsp:txXfrm>
    </dsp:sp>
    <dsp:sp modelId="{DA545472-2F71-492A-8A80-EBCAB7740B76}">
      <dsp:nvSpPr>
        <dsp:cNvPr id="0" name=""/>
        <dsp:cNvSpPr/>
      </dsp:nvSpPr>
      <dsp:spPr>
        <a:xfrm>
          <a:off x="5145222" y="577432"/>
          <a:ext cx="810095" cy="405047"/>
        </a:xfrm>
        <a:prstGeom prst="rect">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en-US" sz="1100" kern="1200" dirty="0" err="1"/>
            <a:t>pendidikan</a:t>
          </a:r>
          <a:r>
            <a:rPr lang="en-US" sz="1100" kern="1200" dirty="0"/>
            <a:t> </a:t>
          </a:r>
        </a:p>
      </dsp:txBody>
      <dsp:txXfrm>
        <a:off x="5145222" y="577432"/>
        <a:ext cx="810095" cy="405047"/>
      </dsp:txXfrm>
    </dsp:sp>
    <dsp:sp modelId="{DCC2E9FE-7408-4A32-B877-555422127B88}">
      <dsp:nvSpPr>
        <dsp:cNvPr id="0" name=""/>
        <dsp:cNvSpPr/>
      </dsp:nvSpPr>
      <dsp:spPr>
        <a:xfrm>
          <a:off x="5145222" y="1152600"/>
          <a:ext cx="810095" cy="405047"/>
        </a:xfrm>
        <a:prstGeom prst="rect">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en-US" sz="1100" kern="1200" dirty="0" err="1"/>
            <a:t>pengetahuan</a:t>
          </a:r>
          <a:endParaRPr lang="en-US" sz="1100" kern="1200" dirty="0"/>
        </a:p>
      </dsp:txBody>
      <dsp:txXfrm>
        <a:off x="5145222" y="1152600"/>
        <a:ext cx="810095" cy="405047"/>
      </dsp:txXfrm>
    </dsp:sp>
    <dsp:sp modelId="{72C88269-8E3F-4ECB-97EA-B0FBA72444D8}">
      <dsp:nvSpPr>
        <dsp:cNvPr id="0" name=""/>
        <dsp:cNvSpPr/>
      </dsp:nvSpPr>
      <dsp:spPr>
        <a:xfrm>
          <a:off x="6683975" y="1699131"/>
          <a:ext cx="891105" cy="445552"/>
        </a:xfrm>
        <a:prstGeom prst="rect">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en-US" sz="1100" kern="1200" dirty="0"/>
            <a:t>PHBS</a:t>
          </a:r>
        </a:p>
      </dsp:txBody>
      <dsp:txXfrm>
        <a:off x="6683975" y="1699131"/>
        <a:ext cx="891105" cy="445552"/>
      </dsp:txXfrm>
    </dsp:sp>
    <dsp:sp modelId="{8652B837-2AAF-4717-BDAB-3F8510952F12}">
      <dsp:nvSpPr>
        <dsp:cNvPr id="0" name=""/>
        <dsp:cNvSpPr/>
      </dsp:nvSpPr>
      <dsp:spPr>
        <a:xfrm>
          <a:off x="3781535" y="2487755"/>
          <a:ext cx="810095" cy="405047"/>
        </a:xfrm>
        <a:prstGeom prst="rect">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en-US" sz="1100" kern="1200" dirty="0" err="1"/>
            <a:t>kebersihan</a:t>
          </a:r>
          <a:r>
            <a:rPr lang="en-US" sz="1100" kern="1200" dirty="0"/>
            <a:t> </a:t>
          </a:r>
          <a:r>
            <a:rPr lang="en-US" sz="1100" kern="1200" dirty="0" err="1"/>
            <a:t>kamar</a:t>
          </a:r>
          <a:endParaRPr lang="en-US" sz="1100" kern="1200" dirty="0"/>
        </a:p>
      </dsp:txBody>
      <dsp:txXfrm>
        <a:off x="3781535" y="2487755"/>
        <a:ext cx="810095" cy="405047"/>
      </dsp:txXfrm>
    </dsp:sp>
    <dsp:sp modelId="{81E3C8FC-570D-49E3-8962-4631E4BB9AAB}">
      <dsp:nvSpPr>
        <dsp:cNvPr id="0" name=""/>
        <dsp:cNvSpPr/>
      </dsp:nvSpPr>
      <dsp:spPr>
        <a:xfrm>
          <a:off x="4978735" y="2474449"/>
          <a:ext cx="810095" cy="405047"/>
        </a:xfrm>
        <a:prstGeom prst="rect">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en-US" sz="1100" kern="1200" dirty="0" err="1"/>
            <a:t>kebersihan</a:t>
          </a:r>
          <a:r>
            <a:rPr lang="en-US" sz="1100" kern="1200" dirty="0"/>
            <a:t> </a:t>
          </a:r>
          <a:r>
            <a:rPr lang="en-US" sz="1100" kern="1200" dirty="0" err="1"/>
            <a:t>tempat</a:t>
          </a:r>
          <a:r>
            <a:rPr lang="en-US" sz="1100" kern="1200" dirty="0"/>
            <a:t> </a:t>
          </a:r>
          <a:r>
            <a:rPr lang="en-US" sz="1100" kern="1200" dirty="0" err="1"/>
            <a:t>tidur</a:t>
          </a:r>
          <a:endParaRPr lang="en-US" sz="1100" kern="1200" dirty="0"/>
        </a:p>
      </dsp:txBody>
      <dsp:txXfrm>
        <a:off x="4978735" y="2474449"/>
        <a:ext cx="810095" cy="405047"/>
      </dsp:txXfrm>
    </dsp:sp>
    <dsp:sp modelId="{122A6FAD-7C24-4DDE-AA61-92984A838A17}">
      <dsp:nvSpPr>
        <dsp:cNvPr id="0" name=""/>
        <dsp:cNvSpPr/>
      </dsp:nvSpPr>
      <dsp:spPr>
        <a:xfrm>
          <a:off x="6495470" y="2485718"/>
          <a:ext cx="810095" cy="405047"/>
        </a:xfrm>
        <a:prstGeom prst="rect">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en-US" sz="1100" kern="1200" dirty="0"/>
            <a:t>personal hygiene</a:t>
          </a:r>
        </a:p>
      </dsp:txBody>
      <dsp:txXfrm>
        <a:off x="6495470" y="2485718"/>
        <a:ext cx="810095" cy="405047"/>
      </dsp:txXfrm>
    </dsp:sp>
    <dsp:sp modelId="{B3BBAC16-B1E9-4F01-A831-A3AF88E9228F}">
      <dsp:nvSpPr>
        <dsp:cNvPr id="0" name=""/>
        <dsp:cNvSpPr/>
      </dsp:nvSpPr>
      <dsp:spPr>
        <a:xfrm>
          <a:off x="5089718" y="3229434"/>
          <a:ext cx="810095" cy="405047"/>
        </a:xfrm>
        <a:prstGeom prst="rect">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en-US" sz="1100" kern="1200" dirty="0" err="1"/>
            <a:t>kebersihan</a:t>
          </a:r>
          <a:r>
            <a:rPr lang="en-US" sz="1100" kern="1200" dirty="0"/>
            <a:t> </a:t>
          </a:r>
          <a:r>
            <a:rPr lang="en-US" sz="1100" kern="1200" dirty="0" err="1"/>
            <a:t>kulit</a:t>
          </a:r>
          <a:endParaRPr lang="en-US" sz="1100" kern="1200" dirty="0"/>
        </a:p>
      </dsp:txBody>
      <dsp:txXfrm>
        <a:off x="5089718" y="3229434"/>
        <a:ext cx="810095" cy="405047"/>
      </dsp:txXfrm>
    </dsp:sp>
    <dsp:sp modelId="{4D4CA51E-F839-4BFE-8A93-5CD0698E5046}">
      <dsp:nvSpPr>
        <dsp:cNvPr id="0" name=""/>
        <dsp:cNvSpPr/>
      </dsp:nvSpPr>
      <dsp:spPr>
        <a:xfrm>
          <a:off x="6066589" y="3282856"/>
          <a:ext cx="823049" cy="405047"/>
        </a:xfrm>
        <a:prstGeom prst="rect">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en-US" sz="1100" kern="1200" dirty="0" err="1"/>
            <a:t>kebersihan</a:t>
          </a:r>
          <a:r>
            <a:rPr lang="en-US" sz="1100" kern="1200" dirty="0"/>
            <a:t> </a:t>
          </a:r>
          <a:r>
            <a:rPr lang="en-US" sz="1100" kern="1200" dirty="0" err="1"/>
            <a:t>pakaian</a:t>
          </a:r>
          <a:r>
            <a:rPr lang="en-US" sz="1100" kern="1200" dirty="0"/>
            <a:t> </a:t>
          </a:r>
        </a:p>
      </dsp:txBody>
      <dsp:txXfrm>
        <a:off x="6066589" y="3282856"/>
        <a:ext cx="823049" cy="405047"/>
      </dsp:txXfrm>
    </dsp:sp>
    <dsp:sp modelId="{1C178617-D74A-41DC-AAB2-ECDC3FF77DD7}">
      <dsp:nvSpPr>
        <dsp:cNvPr id="0" name=""/>
        <dsp:cNvSpPr/>
      </dsp:nvSpPr>
      <dsp:spPr>
        <a:xfrm>
          <a:off x="7154482" y="3258581"/>
          <a:ext cx="810095" cy="405047"/>
        </a:xfrm>
        <a:prstGeom prst="rect">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en-US" sz="1100" kern="1200" dirty="0" err="1"/>
            <a:t>kebersihan</a:t>
          </a:r>
          <a:r>
            <a:rPr lang="en-US" sz="1100" kern="1200" dirty="0"/>
            <a:t> </a:t>
          </a:r>
          <a:r>
            <a:rPr lang="en-US" sz="1100" kern="1200" dirty="0" err="1"/>
            <a:t>tangan</a:t>
          </a:r>
          <a:r>
            <a:rPr lang="en-US" sz="1100" kern="1200" dirty="0"/>
            <a:t> </a:t>
          </a:r>
        </a:p>
      </dsp:txBody>
      <dsp:txXfrm>
        <a:off x="7154482" y="3258581"/>
        <a:ext cx="810095" cy="405047"/>
      </dsp:txXfrm>
    </dsp:sp>
    <dsp:sp modelId="{842703A6-D28D-4AB4-9E7C-8038F8FEF906}">
      <dsp:nvSpPr>
        <dsp:cNvPr id="0" name=""/>
        <dsp:cNvSpPr/>
      </dsp:nvSpPr>
      <dsp:spPr>
        <a:xfrm>
          <a:off x="8064755" y="3267602"/>
          <a:ext cx="810095" cy="405047"/>
        </a:xfrm>
        <a:prstGeom prst="rect">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en-US" sz="1100" kern="1200" dirty="0" err="1"/>
            <a:t>kebersihan</a:t>
          </a:r>
          <a:r>
            <a:rPr lang="en-US" sz="1100" kern="1200" dirty="0"/>
            <a:t> kaki</a:t>
          </a:r>
        </a:p>
      </dsp:txBody>
      <dsp:txXfrm>
        <a:off x="8064755" y="3267602"/>
        <a:ext cx="810095" cy="405047"/>
      </dsp:txXfrm>
    </dsp:sp>
    <dsp:sp modelId="{450EFE2F-0395-40CC-BDBA-7CD6DB2C4D91}">
      <dsp:nvSpPr>
        <dsp:cNvPr id="0" name=""/>
        <dsp:cNvSpPr/>
      </dsp:nvSpPr>
      <dsp:spPr>
        <a:xfrm>
          <a:off x="7996099" y="2478763"/>
          <a:ext cx="774443" cy="405047"/>
        </a:xfrm>
        <a:prstGeom prst="rect">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en-US" sz="1100" kern="1200" dirty="0" err="1"/>
            <a:t>kepadatan</a:t>
          </a:r>
          <a:r>
            <a:rPr lang="en-US" sz="1100" kern="1200" dirty="0"/>
            <a:t> </a:t>
          </a:r>
          <a:r>
            <a:rPr lang="en-US" sz="1100" kern="1200" dirty="0" err="1"/>
            <a:t>hunian</a:t>
          </a:r>
          <a:endParaRPr lang="en-US" sz="1100" kern="1200" dirty="0"/>
        </a:p>
      </dsp:txBody>
      <dsp:txXfrm>
        <a:off x="7996099" y="2478763"/>
        <a:ext cx="774443" cy="405047"/>
      </dsp:txXfrm>
    </dsp:sp>
    <dsp:sp modelId="{0E8A277B-1ECE-47AE-B056-EE168367D6BE}">
      <dsp:nvSpPr>
        <dsp:cNvPr id="0" name=""/>
        <dsp:cNvSpPr/>
      </dsp:nvSpPr>
      <dsp:spPr>
        <a:xfrm>
          <a:off x="6125438" y="577432"/>
          <a:ext cx="810095" cy="405047"/>
        </a:xfrm>
        <a:prstGeom prst="rect">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en-US" sz="1100" kern="1200" dirty="0" err="1"/>
            <a:t>usia</a:t>
          </a:r>
          <a:endParaRPr lang="en-US" sz="1100" kern="1200" dirty="0"/>
        </a:p>
      </dsp:txBody>
      <dsp:txXfrm>
        <a:off x="6125438" y="577432"/>
        <a:ext cx="810095" cy="405047"/>
      </dsp:txXfrm>
    </dsp:sp>
    <dsp:sp modelId="{C7A0CF42-FCF3-4F2E-900D-9E0955C372E2}">
      <dsp:nvSpPr>
        <dsp:cNvPr id="0" name=""/>
        <dsp:cNvSpPr/>
      </dsp:nvSpPr>
      <dsp:spPr>
        <a:xfrm>
          <a:off x="7105654" y="577432"/>
          <a:ext cx="810095" cy="405047"/>
        </a:xfrm>
        <a:prstGeom prst="rect">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en-US" sz="1100" kern="1200" dirty="0" err="1"/>
            <a:t>jenis</a:t>
          </a:r>
          <a:r>
            <a:rPr lang="en-US" sz="1100" kern="1200" dirty="0"/>
            <a:t> </a:t>
          </a:r>
          <a:r>
            <a:rPr lang="en-US" sz="1100" kern="1200" dirty="0" err="1"/>
            <a:t>kelamin</a:t>
          </a:r>
          <a:endParaRPr lang="en-US" sz="1100" kern="1200" dirty="0"/>
        </a:p>
      </dsp:txBody>
      <dsp:txXfrm>
        <a:off x="7105654" y="577432"/>
        <a:ext cx="810095" cy="405047"/>
      </dsp:txXfrm>
    </dsp:sp>
    <dsp:sp modelId="{DE27BAED-85A2-439F-94CA-1C4D7BEDB2A6}">
      <dsp:nvSpPr>
        <dsp:cNvPr id="0" name=""/>
        <dsp:cNvSpPr/>
      </dsp:nvSpPr>
      <dsp:spPr>
        <a:xfrm>
          <a:off x="8183106" y="1159105"/>
          <a:ext cx="810095" cy="405047"/>
        </a:xfrm>
        <a:prstGeom prst="rect">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en-US" sz="1100" kern="1200" dirty="0" err="1"/>
            <a:t>perilaku</a:t>
          </a:r>
          <a:endParaRPr lang="en-US" sz="1100" kern="1200" dirty="0"/>
        </a:p>
      </dsp:txBody>
      <dsp:txXfrm>
        <a:off x="8183106" y="1159105"/>
        <a:ext cx="810095" cy="405047"/>
      </dsp:txXfrm>
    </dsp:sp>
    <dsp:sp modelId="{AE755DB3-0C88-45B5-8D8F-82D10358B699}">
      <dsp:nvSpPr>
        <dsp:cNvPr id="0" name=""/>
        <dsp:cNvSpPr/>
      </dsp:nvSpPr>
      <dsp:spPr>
        <a:xfrm>
          <a:off x="5500319" y="4046987"/>
          <a:ext cx="810095" cy="405047"/>
        </a:xfrm>
        <a:prstGeom prst="rect">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lvl="0" algn="ctr" defTabSz="933450">
            <a:lnSpc>
              <a:spcPct val="90000"/>
            </a:lnSpc>
            <a:spcBef>
              <a:spcPct val="0"/>
            </a:spcBef>
            <a:spcAft>
              <a:spcPct val="35000"/>
            </a:spcAft>
          </a:pPr>
          <a:r>
            <a:rPr lang="en-US" sz="2100" kern="1200" dirty="0" err="1"/>
            <a:t>skabies</a:t>
          </a:r>
          <a:endParaRPr lang="en-US" sz="2100" kern="1200" dirty="0"/>
        </a:p>
      </dsp:txBody>
      <dsp:txXfrm>
        <a:off x="5500319" y="4046987"/>
        <a:ext cx="810095" cy="405047"/>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rtlCol="0"/>
          <a:lstStyle>
            <a:lvl1pPr algn="l">
              <a:defRPr sz="1200"/>
            </a:lvl1pPr>
            <a:extLst/>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rtlCol="0"/>
          <a:lstStyle>
            <a:lvl1pPr algn="r">
              <a:defRPr sz="1200"/>
            </a:lvl1pPr>
            <a:extLst/>
          </a:lstStyle>
          <a:p>
            <a:fld id="{A8ADFD5B-A66C-449C-B6E8-FB716D07777D}" type="datetimeFigureOut">
              <a:rPr lang="en-US" smtClean="0"/>
              <a:pPr/>
              <a:t>11/21/2019</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rtlCol="0" anchor="ctr"/>
          <a:lstStyle>
            <a:extLst/>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rtlCol="0">
            <a:normAutofit/>
          </a:bodyPr>
          <a:lstStyle>
            <a:extLst/>
          </a:lstStyle>
          <a:p>
            <a:pPr lvl="0"/>
            <a:r>
              <a:rPr lang="en-US" smtClean="0"/>
              <a:t>Click to edit Master text styles</a:t>
            </a:r>
            <a:endParaRPr lang="en-US"/>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rtlCol="0" anchor="b"/>
          <a:lstStyle>
            <a:lvl1pPr algn="l">
              <a:defRPr sz="1200"/>
            </a:lvl1pPr>
            <a:extLst/>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rtlCol="0" anchor="b"/>
          <a:lstStyle>
            <a:lvl1pPr algn="r">
              <a:defRPr sz="1200"/>
            </a:lvl1pPr>
            <a:extLst/>
          </a:lstStyle>
          <a:p>
            <a:fld id="{CA5D3BF3-D352-46FC-8343-31F56E6730EA}" type="slidenum">
              <a:rPr lang="en-US" smtClean="0"/>
              <a:pPr/>
              <a:t>‹#›</a:t>
            </a:fld>
            <a:endParaRPr lang="en-US"/>
          </a:p>
        </p:txBody>
      </p:sp>
    </p:spTree>
    <p:extLst>
      <p:ext uri="{BB962C8B-B14F-4D97-AF65-F5344CB8AC3E}">
        <p14:creationId xmlns:p14="http://schemas.microsoft.com/office/powerpoint/2010/main" val="2190578805"/>
      </p:ext>
    </p:extLst>
  </p:cSld>
  <p:clrMap bg1="lt1" tx1="dk1" bg2="lt2" tx2="dk2" accent1="accent1" accent2="accent2" accent3="accent3" accent4="accent4" accent5="accent5" accent6="accent6" hlink="hlink" folHlink="folHlink"/>
  <p:notesStyle>
    <a:lvl1pPr marL="0" algn="l" rtl="0">
      <a:defRPr sz="1200" kern="1200">
        <a:solidFill>
          <a:schemeClr val="tx1"/>
        </a:solidFill>
        <a:latin typeface="+mn-lt"/>
        <a:ea typeface="+mn-ea"/>
        <a:cs typeface="+mn-cs"/>
      </a:defRPr>
    </a:lvl1pPr>
    <a:lvl2pPr marL="457200" algn="l" rtl="0">
      <a:defRPr sz="1200" kern="1200">
        <a:solidFill>
          <a:schemeClr val="tx1"/>
        </a:solidFill>
        <a:latin typeface="+mn-lt"/>
        <a:ea typeface="+mn-ea"/>
        <a:cs typeface="+mn-cs"/>
      </a:defRPr>
    </a:lvl2pPr>
    <a:lvl3pPr marL="914400" algn="l" rtl="0">
      <a:defRPr sz="1200" kern="1200">
        <a:solidFill>
          <a:schemeClr val="tx1"/>
        </a:solidFill>
        <a:latin typeface="+mn-lt"/>
        <a:ea typeface="+mn-ea"/>
        <a:cs typeface="+mn-cs"/>
      </a:defRPr>
    </a:lvl3pPr>
    <a:lvl4pPr marL="1371600" algn="l" rtl="0">
      <a:defRPr sz="1200" kern="1200">
        <a:solidFill>
          <a:schemeClr val="tx1"/>
        </a:solidFill>
        <a:latin typeface="+mn-lt"/>
        <a:ea typeface="+mn-ea"/>
        <a:cs typeface="+mn-cs"/>
      </a:defRPr>
    </a:lvl4pPr>
    <a:lvl5pPr marL="1828800" algn="l" rtl="0">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a:extLst/>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extLst/>
          </a:lstStyle>
          <a:p>
            <a:endParaRPr lang="en-US"/>
          </a:p>
        </p:txBody>
      </p:sp>
      <p:sp>
        <p:nvSpPr>
          <p:cNvPr id="4" name="Rectangle 3"/>
          <p:cNvSpPr>
            <a:spLocks noGrp="1"/>
          </p:cNvSpPr>
          <p:nvPr>
            <p:ph type="sldNum" sz="quarter" idx="10"/>
          </p:nvPr>
        </p:nvSpPr>
        <p:spPr/>
        <p:txBody>
          <a:bodyPr/>
          <a:lstStyle>
            <a:extLst/>
          </a:lstStyle>
          <a:p>
            <a:fld id="{CA5D3BF3-D352-46FC-8343-31F56E6730EA}" type="slidenum">
              <a:rPr lang="en-US" smtClean="0"/>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a:xfrm>
            <a:off x="0" y="4478274"/>
            <a:ext cx="9144000" cy="665226"/>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10" name="Rectangle 9"/>
          <p:cNvSpPr/>
          <p:nvPr/>
        </p:nvSpPr>
        <p:spPr>
          <a:xfrm>
            <a:off x="-9144" y="4539996"/>
            <a:ext cx="2249424" cy="534924"/>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11" name="Rectangle 10"/>
          <p:cNvSpPr/>
          <p:nvPr/>
        </p:nvSpPr>
        <p:spPr>
          <a:xfrm>
            <a:off x="2359152" y="4533138"/>
            <a:ext cx="6784848" cy="534924"/>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9" name="Subtitle 8"/>
          <p:cNvSpPr>
            <a:spLocks noGrp="1"/>
          </p:cNvSpPr>
          <p:nvPr>
            <p:ph type="subTitle" idx="1"/>
          </p:nvPr>
        </p:nvSpPr>
        <p:spPr>
          <a:xfrm>
            <a:off x="2362200" y="4537528"/>
            <a:ext cx="6515100" cy="514350"/>
          </a:xfrm>
        </p:spPr>
        <p:txBody>
          <a:bodyPr anchor="ctr"/>
          <a:lstStyle>
            <a:lvl1pPr marL="0" indent="0" algn="l">
              <a:buNone/>
              <a:defRPr sz="28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smtClean="0"/>
              <a:t>Click to edit Master subtitle style</a:t>
            </a:r>
            <a:endParaRPr lang="en-US" dirty="0"/>
          </a:p>
        </p:txBody>
      </p:sp>
      <p:sp>
        <p:nvSpPr>
          <p:cNvPr id="28" name="Date Placeholder 27"/>
          <p:cNvSpPr>
            <a:spLocks noGrp="1"/>
          </p:cNvSpPr>
          <p:nvPr>
            <p:ph type="dt" sz="half" idx="10"/>
          </p:nvPr>
        </p:nvSpPr>
        <p:spPr>
          <a:xfrm>
            <a:off x="76200" y="4551524"/>
            <a:ext cx="2057400" cy="514350"/>
          </a:xfrm>
        </p:spPr>
        <p:txBody>
          <a:bodyPr>
            <a:noAutofit/>
          </a:bodyPr>
          <a:lstStyle>
            <a:lvl1pPr algn="ctr">
              <a:defRPr sz="2000">
                <a:solidFill>
                  <a:srgbClr val="FFFFFF"/>
                </a:solidFill>
              </a:defRPr>
            </a:lvl1pPr>
            <a:extLst/>
          </a:lstStyle>
          <a:p>
            <a:pPr algn="ctr"/>
            <a:fld id="{047E157E-8DCB-4F70-A0AF-5EB586A91DD4}" type="datetime1">
              <a:rPr lang="en-US" smtClean="0">
                <a:solidFill>
                  <a:srgbClr val="FFFFFF"/>
                </a:solidFill>
              </a:rPr>
              <a:pPr algn="ctr"/>
              <a:t>11/21/2019</a:t>
            </a:fld>
            <a:endParaRPr lang="en-US" sz="2000" dirty="0">
              <a:solidFill>
                <a:srgbClr val="FFFFFF"/>
              </a:solidFill>
            </a:endParaRPr>
          </a:p>
        </p:txBody>
      </p:sp>
      <p:sp>
        <p:nvSpPr>
          <p:cNvPr id="17" name="Footer Placeholder 16"/>
          <p:cNvSpPr>
            <a:spLocks noGrp="1"/>
          </p:cNvSpPr>
          <p:nvPr>
            <p:ph type="ftr" sz="quarter" idx="11"/>
          </p:nvPr>
        </p:nvSpPr>
        <p:spPr>
          <a:xfrm>
            <a:off x="2085393" y="177404"/>
            <a:ext cx="5867400" cy="273844"/>
          </a:xfrm>
        </p:spPr>
        <p:txBody>
          <a:bodyPr/>
          <a:lstStyle>
            <a:lvl1pPr algn="r">
              <a:defRPr>
                <a:solidFill>
                  <a:schemeClr val="tx2"/>
                </a:solidFill>
              </a:defRPr>
            </a:lvl1pPr>
            <a:extLst/>
          </a:lstStyle>
          <a:p>
            <a:pPr algn="r"/>
            <a:endParaRPr lang="en-US" dirty="0">
              <a:solidFill>
                <a:schemeClr val="tx2"/>
              </a:solidFill>
            </a:endParaRPr>
          </a:p>
        </p:txBody>
      </p:sp>
      <p:sp>
        <p:nvSpPr>
          <p:cNvPr id="29" name="Slide Number Placeholder 28"/>
          <p:cNvSpPr>
            <a:spLocks noGrp="1"/>
          </p:cNvSpPr>
          <p:nvPr>
            <p:ph type="sldNum" sz="quarter" idx="12"/>
          </p:nvPr>
        </p:nvSpPr>
        <p:spPr>
          <a:xfrm>
            <a:off x="8001000" y="171450"/>
            <a:ext cx="838200" cy="285750"/>
          </a:xfrm>
        </p:spPr>
        <p:txBody>
          <a:bodyPr/>
          <a:lstStyle>
            <a:lvl1pPr>
              <a:defRPr>
                <a:solidFill>
                  <a:schemeClr val="tx2"/>
                </a:solidFill>
              </a:defRPr>
            </a:lvl1pPr>
            <a:extLst/>
          </a:lstStyle>
          <a:p>
            <a:fld id="{8F82E0A0-C266-4798-8C8F-B9F91E9DA37E}" type="slidenum">
              <a:rPr lang="en-US" smtClean="0">
                <a:solidFill>
                  <a:schemeClr val="tx2"/>
                </a:solidFill>
              </a:rPr>
              <a:pPr/>
              <a:t>‹#›</a:t>
            </a:fld>
            <a:endParaRPr lang="en-US" dirty="0">
              <a:solidFill>
                <a:schemeClr val="tx2"/>
              </a:solidFill>
            </a:endParaRPr>
          </a:p>
        </p:txBody>
      </p:sp>
      <p:sp>
        <p:nvSpPr>
          <p:cNvPr id="12" name="Rectangle 11"/>
          <p:cNvSpPr>
            <a:spLocks noGrp="1"/>
          </p:cNvSpPr>
          <p:nvPr>
            <p:ph type="title"/>
          </p:nvPr>
        </p:nvSpPr>
        <p:spPr>
          <a:xfrm>
            <a:off x="2362200" y="2343150"/>
            <a:ext cx="6477000" cy="2038350"/>
          </a:xfrm>
        </p:spPr>
        <p:txBody>
          <a:bodyPr rtlCol="0" anchor="b"/>
          <a:lstStyle>
            <a:lvl1pPr>
              <a:defRPr cap="all" baseline="0"/>
            </a:lvl1pPr>
            <a:extLst/>
          </a:lstStyle>
          <a:p>
            <a:r>
              <a:rPr lang="en-US" smtClean="0"/>
              <a:t>Click to edit Master title style</a:t>
            </a:r>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11/21/2019</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5324563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extLst/>
          </a:lstStyle>
          <a:p>
            <a:r>
              <a:rPr lang="en-US" smtClean="0"/>
              <a:t>Click to edit Master title style</a:t>
            </a:r>
            <a:endParaRPr lang="en-US" dirty="0"/>
          </a:p>
        </p:txBody>
      </p:sp>
      <p:sp>
        <p:nvSpPr>
          <p:cNvPr id="3" name="Rectangle 2"/>
          <p:cNvSpPr>
            <a:spLocks noGrp="1"/>
          </p:cNvSpPr>
          <p:nvPr>
            <p:ph type="dt" sz="half" idx="10"/>
          </p:nvPr>
        </p:nvSpPr>
        <p:spPr/>
        <p:txBody>
          <a:bodyPr/>
          <a:lstStyle>
            <a:extLst/>
          </a:lstStyle>
          <a:p>
            <a:fld id="{E4606EA6-EFEA-4C30-9264-4F9291A5780D}" type="datetime1">
              <a:rPr lang="en-US" smtClean="0"/>
              <a:pPr/>
              <a:t>11/21/2019</a:t>
            </a:fld>
            <a:endParaRPr lang="en-US"/>
          </a:p>
        </p:txBody>
      </p:sp>
      <p:sp>
        <p:nvSpPr>
          <p:cNvPr id="4" name="Rectangle 3"/>
          <p:cNvSpPr>
            <a:spLocks noGrp="1"/>
          </p:cNvSpPr>
          <p:nvPr>
            <p:ph type="ftr" sz="quarter" idx="11"/>
          </p:nvPr>
        </p:nvSpPr>
        <p:spPr/>
        <p:txBody>
          <a:bodyPr/>
          <a:lstStyle>
            <a:extLst/>
          </a:lstStyle>
          <a:p>
            <a:endParaRPr lang="en-US"/>
          </a:p>
        </p:txBody>
      </p:sp>
      <p:sp>
        <p:nvSpPr>
          <p:cNvPr id="5" name="Rectangle 4"/>
          <p:cNvSpPr>
            <a:spLocks noGrp="1"/>
          </p:cNvSpPr>
          <p:nvPr>
            <p:ph type="sldNum" sz="quarter" idx="12"/>
          </p:nvPr>
        </p:nvSpPr>
        <p:spPr/>
        <p:txBody>
          <a:bodyPr/>
          <a:lstStyle>
            <a:extLst/>
          </a:lstStyle>
          <a:p>
            <a:pPr algn="ctr"/>
            <a:fld id="{8F82E0A0-C266-4798-8C8F-B9F91E9DA37E}" type="slidenum">
              <a:rPr lang="en-US" sz="1400" b="1" smtClean="0">
                <a:solidFill>
                  <a:srgbClr val="FFFFFF"/>
                </a:solidFill>
              </a:rPr>
              <a:pPr algn="ctr"/>
              <a:t>‹#›</a:t>
            </a:fld>
            <a:endParaRPr lang="en-US"/>
          </a:p>
        </p:txBody>
      </p:sp>
      <p:sp>
        <p:nvSpPr>
          <p:cNvPr id="7" name="Rectangle 6"/>
          <p:cNvSpPr>
            <a:spLocks noGrp="1"/>
          </p:cNvSpPr>
          <p:nvPr>
            <p:ph sz="quarter" idx="13"/>
          </p:nvPr>
        </p:nvSpPr>
        <p:spPr>
          <a:xfrm>
            <a:off x="609600" y="1352550"/>
            <a:ext cx="8153400" cy="3276600"/>
          </a:xfr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057400"/>
            <a:ext cx="7123113" cy="1254919"/>
          </a:xfrm>
        </p:spPr>
        <p:txBody>
          <a:bodyPr anchor="t"/>
          <a:lstStyle>
            <a:lvl1pPr>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smtClean="0"/>
              <a:t>Click to edit Master text styles</a:t>
            </a:r>
          </a:p>
        </p:txBody>
      </p:sp>
      <p:sp>
        <p:nvSpPr>
          <p:cNvPr id="7" name="Rectangle 6"/>
          <p:cNvSpPr/>
          <p:nvPr/>
        </p:nvSpPr>
        <p:spPr>
          <a:xfrm>
            <a:off x="0" y="1143000"/>
            <a:ext cx="9144000" cy="85725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8" name="Rectangle 7"/>
          <p:cNvSpPr/>
          <p:nvPr/>
        </p:nvSpPr>
        <p:spPr>
          <a:xfrm>
            <a:off x="0" y="1200150"/>
            <a:ext cx="1295400" cy="74295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9" name="Rectangle 8"/>
          <p:cNvSpPr/>
          <p:nvPr/>
        </p:nvSpPr>
        <p:spPr>
          <a:xfrm>
            <a:off x="1371600" y="1200150"/>
            <a:ext cx="7772400" cy="74295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2" name="Title 1"/>
          <p:cNvSpPr>
            <a:spLocks noGrp="1"/>
          </p:cNvSpPr>
          <p:nvPr>
            <p:ph type="title" hasCustomPrompt="1"/>
          </p:nvPr>
        </p:nvSpPr>
        <p:spPr>
          <a:xfrm>
            <a:off x="1371600" y="1200150"/>
            <a:ext cx="7620000" cy="742950"/>
          </a:xfrm>
        </p:spPr>
        <p:txBody>
          <a:bodyPr/>
          <a:lstStyle>
            <a:lvl1pPr algn="l">
              <a:buNone/>
              <a:defRPr sz="4400" b="0" cap="none">
                <a:solidFill>
                  <a:srgbClr val="FFFFFF"/>
                </a:solidFill>
              </a:defRPr>
            </a:lvl1pPr>
            <a:extLst/>
          </a:lstStyle>
          <a:p>
            <a:r>
              <a:rPr lang="en-US" dirty="0" smtClean="0"/>
              <a:t>Click to edit master title style</a:t>
            </a:r>
            <a:endParaRPr lang="en-US" dirty="0"/>
          </a:p>
        </p:txBody>
      </p:sp>
      <p:sp>
        <p:nvSpPr>
          <p:cNvPr id="12" name="Date Placeholder 11"/>
          <p:cNvSpPr>
            <a:spLocks noGrp="1"/>
          </p:cNvSpPr>
          <p:nvPr>
            <p:ph type="dt" sz="half" idx="10"/>
          </p:nvPr>
        </p:nvSpPr>
        <p:spPr/>
        <p:txBody>
          <a:bodyPr/>
          <a:lstStyle>
            <a:extLst/>
          </a:lstStyle>
          <a:p>
            <a:fld id="{6FCF9F07-3BC7-4570-B054-79111B0A380C}" type="datetime1">
              <a:rPr lang="en-US" smtClean="0"/>
              <a:pPr/>
              <a:t>11/21/2019</a:t>
            </a:fld>
            <a:endParaRPr lang="en-US"/>
          </a:p>
        </p:txBody>
      </p:sp>
      <p:sp>
        <p:nvSpPr>
          <p:cNvPr id="13" name="Slide Number Placeholder 12"/>
          <p:cNvSpPr>
            <a:spLocks noGrp="1"/>
          </p:cNvSpPr>
          <p:nvPr>
            <p:ph type="sldNum" sz="quarter" idx="11"/>
          </p:nvPr>
        </p:nvSpPr>
        <p:spPr>
          <a:xfrm>
            <a:off x="0" y="1314450"/>
            <a:ext cx="1295400" cy="526257"/>
          </a:xfrm>
        </p:spPr>
        <p:txBody>
          <a:bodyPr>
            <a:noAutofit/>
          </a:bodyPr>
          <a:lstStyle>
            <a:lvl1pPr>
              <a:defRPr sz="2400">
                <a:solidFill>
                  <a:srgbClr val="FFFFFF"/>
                </a:solidFill>
              </a:defRPr>
            </a:lvl1pPr>
            <a:extLst/>
          </a:lstStyle>
          <a:p>
            <a:pPr algn="ctr"/>
            <a:fld id="{8F82E0A0-C266-4798-8C8F-B9F91E9DA37E}" type="slidenum">
              <a:rPr lang="en-US" sz="2400" b="1" smtClean="0">
                <a:solidFill>
                  <a:srgbClr val="FFFFFF"/>
                </a:solidFill>
              </a:rPr>
              <a:pPr algn="ctr"/>
              <a:t>‹#›</a:t>
            </a:fld>
            <a:endParaRPr lang="en-US" sz="2400" dirty="0">
              <a:solidFill>
                <a:srgbClr val="FFFFFF"/>
              </a:solidFill>
            </a:endParaRPr>
          </a:p>
        </p:txBody>
      </p:sp>
      <p:sp>
        <p:nvSpPr>
          <p:cNvPr id="14" name="Footer Placeholder 13"/>
          <p:cNvSpPr>
            <a:spLocks noGrp="1"/>
          </p:cNvSpPr>
          <p:nvPr>
            <p:ph type="ftr" sz="quarter" idx="12"/>
          </p:nvPr>
        </p:nvSpPr>
        <p:spPr/>
        <p:txBody>
          <a:bodyPr/>
          <a:lstStyle>
            <a:extLst/>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lang="en-US" smtClean="0"/>
              <a:t>Click to edit Master title style</a:t>
            </a:r>
            <a:endParaRPr lang="en-US" dirty="0"/>
          </a:p>
        </p:txBody>
      </p:sp>
      <p:sp>
        <p:nvSpPr>
          <p:cNvPr id="9" name="Content Placeholder 8"/>
          <p:cNvSpPr>
            <a:spLocks noGrp="1"/>
          </p:cNvSpPr>
          <p:nvPr>
            <p:ph sz="quarter" idx="13"/>
          </p:nvPr>
        </p:nvSpPr>
        <p:spPr>
          <a:xfrm>
            <a:off x="609600" y="1352551"/>
            <a:ext cx="3886200" cy="3268624"/>
          </a:xfr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10"/>
          <p:cNvSpPr>
            <a:spLocks noGrp="1"/>
          </p:cNvSpPr>
          <p:nvPr>
            <p:ph sz="quarter" idx="14"/>
          </p:nvPr>
        </p:nvSpPr>
        <p:spPr>
          <a:xfrm>
            <a:off x="4844901" y="1352549"/>
            <a:ext cx="3886200" cy="3268625"/>
          </a:xfr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7"/>
          <p:cNvSpPr>
            <a:spLocks noGrp="1"/>
          </p:cNvSpPr>
          <p:nvPr>
            <p:ph type="dt" sz="half" idx="15"/>
          </p:nvPr>
        </p:nvSpPr>
        <p:spPr/>
        <p:txBody>
          <a:bodyPr rtlCol="0"/>
          <a:lstStyle>
            <a:extLst/>
          </a:lstStyle>
          <a:p>
            <a:fld id="{E4606EA6-EFEA-4C30-9264-4F9291A5780D}" type="datetime1">
              <a:rPr lang="en-US" smtClean="0"/>
              <a:pPr/>
              <a:t>11/21/2019</a:t>
            </a:fld>
            <a:endParaRPr lang="en-US"/>
          </a:p>
        </p:txBody>
      </p:sp>
      <p:sp>
        <p:nvSpPr>
          <p:cNvPr id="10" name="Slide Number Placeholder 9"/>
          <p:cNvSpPr>
            <a:spLocks noGrp="1"/>
          </p:cNvSpPr>
          <p:nvPr>
            <p:ph type="sldNum" sz="quarter" idx="16"/>
          </p:nvPr>
        </p:nvSpPr>
        <p:spPr/>
        <p:txBody>
          <a:bodyPr rtlCol="0"/>
          <a:lstStyle>
            <a:extLst/>
          </a:lstStyle>
          <a:p>
            <a:pPr algn="ctr"/>
            <a:fld id="{8F82E0A0-C266-4798-8C8F-B9F91E9DA37E}" type="slidenum">
              <a:rPr lang="en-US" sz="1400" b="1" smtClean="0">
                <a:solidFill>
                  <a:srgbClr val="FFFFFF"/>
                </a:solidFill>
              </a:rPr>
              <a:pPr algn="ctr"/>
              <a:t>‹#›</a:t>
            </a:fld>
            <a:endParaRPr lang="en-US"/>
          </a:p>
        </p:txBody>
      </p:sp>
      <p:sp>
        <p:nvSpPr>
          <p:cNvPr id="12" name="Footer Placeholder 11"/>
          <p:cNvSpPr>
            <a:spLocks noGrp="1"/>
          </p:cNvSpPr>
          <p:nvPr>
            <p:ph type="ftr" sz="quarter" idx="17"/>
          </p:nvPr>
        </p:nvSpPr>
        <p:spPr/>
        <p:txBody>
          <a:bodyPr rtlCol="0"/>
          <a:lstStyle>
            <a:extLst/>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12648" y="118110"/>
            <a:ext cx="8153400" cy="1005840"/>
          </a:xfrm>
        </p:spPr>
        <p:txBody>
          <a:bodyPr anchor="b"/>
          <a:lstStyle>
            <a:lvl1pPr>
              <a:defRPr/>
            </a:lvl1pPr>
            <a:extLst/>
          </a:lstStyle>
          <a:p>
            <a:r>
              <a:rPr lang="en-US" smtClean="0"/>
              <a:t>Click to edit Master title style</a:t>
            </a:r>
            <a:endParaRPr lang="en-US" dirty="0"/>
          </a:p>
        </p:txBody>
      </p:sp>
      <p:sp>
        <p:nvSpPr>
          <p:cNvPr id="11" name="Content Placeholder 10"/>
          <p:cNvSpPr>
            <a:spLocks noGrp="1"/>
          </p:cNvSpPr>
          <p:nvPr>
            <p:ph sz="quarter" idx="13"/>
          </p:nvPr>
        </p:nvSpPr>
        <p:spPr>
          <a:xfrm>
            <a:off x="609600" y="1919818"/>
            <a:ext cx="3886200" cy="2628900"/>
          </a:xfr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4800600" y="1919818"/>
            <a:ext cx="3886200" cy="2628900"/>
          </a:xfr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Date Placeholder 9"/>
          <p:cNvSpPr>
            <a:spLocks noGrp="1"/>
          </p:cNvSpPr>
          <p:nvPr>
            <p:ph type="dt" sz="half" idx="15"/>
          </p:nvPr>
        </p:nvSpPr>
        <p:spPr/>
        <p:txBody>
          <a:bodyPr rtlCol="0"/>
          <a:lstStyle>
            <a:extLst/>
          </a:lstStyle>
          <a:p>
            <a:fld id="{E4606EA6-EFEA-4C30-9264-4F9291A5780D}" type="datetime1">
              <a:rPr lang="en-US" smtClean="0"/>
              <a:pPr/>
              <a:t>11/21/2019</a:t>
            </a:fld>
            <a:endParaRPr lang="en-US"/>
          </a:p>
        </p:txBody>
      </p:sp>
      <p:sp>
        <p:nvSpPr>
          <p:cNvPr id="12" name="Slide Number Placeholder 11"/>
          <p:cNvSpPr>
            <a:spLocks noGrp="1"/>
          </p:cNvSpPr>
          <p:nvPr>
            <p:ph type="sldNum" sz="quarter" idx="16"/>
          </p:nvPr>
        </p:nvSpPr>
        <p:spPr/>
        <p:txBody>
          <a:bodyPr rtlCol="0"/>
          <a:lstStyle>
            <a:extLst/>
          </a:lstStyle>
          <a:p>
            <a:pPr algn="ctr"/>
            <a:fld id="{8F82E0A0-C266-4798-8C8F-B9F91E9DA37E}" type="slidenum">
              <a:rPr lang="en-US" sz="1400" b="1" smtClean="0">
                <a:solidFill>
                  <a:srgbClr val="FFFFFF"/>
                </a:solidFill>
              </a:rPr>
              <a:pPr algn="ctr"/>
              <a:t>‹#›</a:t>
            </a:fld>
            <a:endParaRPr lang="en-US"/>
          </a:p>
        </p:txBody>
      </p:sp>
      <p:sp>
        <p:nvSpPr>
          <p:cNvPr id="14" name="Footer Placeholder 13"/>
          <p:cNvSpPr>
            <a:spLocks noGrp="1"/>
          </p:cNvSpPr>
          <p:nvPr>
            <p:ph type="ftr" sz="quarter" idx="17"/>
          </p:nvPr>
        </p:nvSpPr>
        <p:spPr/>
        <p:txBody>
          <a:bodyPr rtlCol="0"/>
          <a:lstStyle>
            <a:extLst/>
          </a:lstStyle>
          <a:p>
            <a:endParaRPr lang="en-US"/>
          </a:p>
        </p:txBody>
      </p:sp>
      <p:sp>
        <p:nvSpPr>
          <p:cNvPr id="16" name="Text Placeholder 15"/>
          <p:cNvSpPr>
            <a:spLocks noGrp="1"/>
          </p:cNvSpPr>
          <p:nvPr>
            <p:ph type="body" sz="quarter" idx="18"/>
          </p:nvPr>
        </p:nvSpPr>
        <p:spPr>
          <a:xfrm>
            <a:off x="609600" y="1362287"/>
            <a:ext cx="3886200" cy="530352"/>
          </a:xfrm>
          <a:solidFill>
            <a:schemeClr val="accent2"/>
          </a:solidFill>
        </p:spPr>
        <p:txBody>
          <a:bodyPr rtlCol="0" anchor="ctr"/>
          <a:lstStyle>
            <a:lvl1pPr>
              <a:buFontTx/>
              <a:buNone/>
              <a:defRPr sz="2000" b="1">
                <a:solidFill>
                  <a:srgbClr val="FFFFFF"/>
                </a:solidFill>
              </a:defRPr>
            </a:lvl1pPr>
            <a:extLst/>
          </a:lstStyle>
          <a:p>
            <a:pPr lvl="0"/>
            <a:r>
              <a:rPr lang="en-US" smtClean="0"/>
              <a:t>Click to edit Master text styles</a:t>
            </a:r>
          </a:p>
        </p:txBody>
      </p:sp>
      <p:sp>
        <p:nvSpPr>
          <p:cNvPr id="15" name="Text Placeholder 14"/>
          <p:cNvSpPr>
            <a:spLocks noGrp="1"/>
          </p:cNvSpPr>
          <p:nvPr>
            <p:ph type="body" sz="quarter" idx="19"/>
          </p:nvPr>
        </p:nvSpPr>
        <p:spPr>
          <a:xfrm>
            <a:off x="4800600" y="1362287"/>
            <a:ext cx="3886200" cy="530352"/>
          </a:xfrm>
          <a:solidFill>
            <a:schemeClr val="accent4"/>
          </a:solidFill>
        </p:spPr>
        <p:txBody>
          <a:bodyPr rtlCol="0" anchor="ctr"/>
          <a:lstStyle>
            <a:lvl1pPr>
              <a:buFontTx/>
              <a:buNone/>
              <a:defRPr sz="2000" b="1">
                <a:solidFill>
                  <a:srgbClr val="FFFFFF"/>
                </a:solidFill>
              </a:defRPr>
            </a:lvl1pPr>
            <a:extLst/>
          </a:lstStyle>
          <a:p>
            <a:pPr lvl="0"/>
            <a:r>
              <a:rPr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extLst/>
          </a:lstStyle>
          <a:p>
            <a:fld id="{6DFADB5D-B7A0-47E3-AD2D-B1A6F8614213}" type="datetime1">
              <a:rPr lang="en-US" smtClean="0"/>
              <a:pPr/>
              <a:t>11/21/2019</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extLst/>
          </a:lstStyle>
          <a:p>
            <a:fld id="{A3F7CB7D-F184-43C7-B6FD-03D728E1BBFF}" type="slidenum">
              <a:rPr lang="en-US" smtClean="0">
                <a:solidFill>
                  <a:srgbClr val="FFFFFF"/>
                </a:solidFill>
              </a:rPr>
              <a:pPr/>
              <a:t>‹#›</a:t>
            </a:fld>
            <a:endParaRPr lang="en-US" dirty="0">
              <a:solidFill>
                <a:srgbClr val="FFFFFF"/>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72968126-03FC-49C0-B9B8-2B561CCC3D90}" type="datetime1">
              <a:rPr lang="en-US" smtClean="0"/>
              <a:pPr/>
              <a:t>11/21/2019</a:t>
            </a:fld>
            <a:endParaRPr lang="en-US"/>
          </a:p>
        </p:txBody>
      </p:sp>
      <p:sp>
        <p:nvSpPr>
          <p:cNvPr id="3" name="Footer Placeholder 2"/>
          <p:cNvSpPr>
            <a:spLocks noGrp="1"/>
          </p:cNvSpPr>
          <p:nvPr>
            <p:ph type="ftr" sz="quarter" idx="11"/>
          </p:nvPr>
        </p:nvSpPr>
        <p:spPr/>
        <p:txBody>
          <a:bodyPr/>
          <a:lstStyle>
            <a:extLst/>
          </a:lstStyle>
          <a:p>
            <a:endParaRPr lang="en-US" dirty="0"/>
          </a:p>
        </p:txBody>
      </p:sp>
      <p:sp>
        <p:nvSpPr>
          <p:cNvPr id="4" name="Slide Number Placeholder 3"/>
          <p:cNvSpPr>
            <a:spLocks noGrp="1"/>
          </p:cNvSpPr>
          <p:nvPr>
            <p:ph type="sldNum" sz="quarter" idx="12"/>
          </p:nvPr>
        </p:nvSpPr>
        <p:spPr>
          <a:xfrm>
            <a:off x="0" y="4686300"/>
            <a:ext cx="533400" cy="285750"/>
          </a:xfrm>
        </p:spPr>
        <p:txBody>
          <a:bodyPr/>
          <a:lstStyle>
            <a:lvl1pPr>
              <a:defRPr>
                <a:solidFill>
                  <a:schemeClr val="tx2"/>
                </a:solidFill>
              </a:defRPr>
            </a:lvl1pPr>
            <a:extLst/>
          </a:lstStyle>
          <a:p>
            <a:fld id="{A3F7CB7D-F184-43C7-B6FD-03D728E1BBFF}" type="slidenum">
              <a:rPr lang="en-US" smtClean="0">
                <a:solidFill>
                  <a:schemeClr val="tx2"/>
                </a:solidFill>
              </a:rPr>
              <a:pPr/>
              <a:t>‹#›</a:t>
            </a:fld>
            <a:endParaRPr lang="en-US" dirty="0">
              <a:solidFill>
                <a:schemeClr val="tx2"/>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118110"/>
            <a:ext cx="8153400" cy="1005840"/>
          </a:xfrm>
        </p:spPr>
        <p:txBody>
          <a:bodyPr anchor="b"/>
          <a:lstStyle>
            <a:lvl1pPr algn="l">
              <a:buNone/>
              <a:defRPr sz="4200" b="0"/>
            </a:lvl1pPr>
            <a:extLst/>
          </a:lstStyle>
          <a:p>
            <a:r>
              <a:rPr lang="en-US" smtClean="0"/>
              <a:t>Click to edit Master title style</a:t>
            </a:r>
            <a:endParaRPr lang="en-US" dirty="0"/>
          </a:p>
        </p:txBody>
      </p:sp>
      <p:sp>
        <p:nvSpPr>
          <p:cNvPr id="5" name="Date Placeholder 4"/>
          <p:cNvSpPr>
            <a:spLocks noGrp="1"/>
          </p:cNvSpPr>
          <p:nvPr>
            <p:ph type="dt" sz="half" idx="10"/>
          </p:nvPr>
        </p:nvSpPr>
        <p:spPr/>
        <p:txBody>
          <a:bodyPr/>
          <a:lstStyle>
            <a:extLst/>
          </a:lstStyle>
          <a:p>
            <a:fld id="{F49A8198-4617-485E-9585-4840B69DBBA6}" type="datetime1">
              <a:rPr lang="en-US" smtClean="0"/>
              <a:pPr/>
              <a:t>11/21/2019</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extLst/>
          </a:lstStyle>
          <a:p>
            <a:fld id="{A3F7CB7D-F184-43C7-B6FD-03D728E1BBFF}" type="slidenum">
              <a:rPr lang="en-US" smtClean="0">
                <a:solidFill>
                  <a:srgbClr val="FFFFFF"/>
                </a:solidFill>
              </a:rPr>
              <a:pPr/>
              <a:t>‹#›</a:t>
            </a:fld>
            <a:endParaRPr lang="en-US" dirty="0">
              <a:solidFill>
                <a:srgbClr val="FFFFFF"/>
              </a:solidFill>
            </a:endParaRPr>
          </a:p>
        </p:txBody>
      </p:sp>
      <p:sp>
        <p:nvSpPr>
          <p:cNvPr id="3" name="Text Placeholder 2"/>
          <p:cNvSpPr>
            <a:spLocks noGrp="1"/>
          </p:cNvSpPr>
          <p:nvPr>
            <p:ph type="body" idx="1"/>
          </p:nvPr>
        </p:nvSpPr>
        <p:spPr>
          <a:xfrm>
            <a:off x="609600" y="1428750"/>
            <a:ext cx="1600200" cy="31242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extLst/>
          </a:lstStyle>
          <a:p>
            <a:pPr lvl="0"/>
            <a:r>
              <a:rPr lang="en-US" smtClean="0"/>
              <a:t>Click to edit Master text styles</a:t>
            </a:r>
          </a:p>
        </p:txBody>
      </p:sp>
      <p:sp>
        <p:nvSpPr>
          <p:cNvPr id="9" name="Content Placeholder 8"/>
          <p:cNvSpPr>
            <a:spLocks noGrp="1"/>
          </p:cNvSpPr>
          <p:nvPr>
            <p:ph sz="quarter" idx="13"/>
          </p:nvPr>
        </p:nvSpPr>
        <p:spPr>
          <a:xfrm>
            <a:off x="2362200" y="1428750"/>
            <a:ext cx="6400800" cy="3200400"/>
          </a:xfr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1557668" y="0"/>
            <a:ext cx="7586332" cy="3419856"/>
          </a:xfrm>
          <a:solidFill>
            <a:schemeClr val="tx2">
              <a:shade val="50000"/>
            </a:schemeClr>
          </a:solidFill>
          <a:ln>
            <a:noFill/>
          </a:ln>
        </p:spPr>
        <p:txBody>
          <a:bodyPr/>
          <a:lstStyle>
            <a:lvl1pPr>
              <a:buNone/>
              <a:defRPr sz="3200"/>
            </a:lvl1pPr>
            <a:extLst/>
          </a:lstStyle>
          <a:p>
            <a:r>
              <a:rPr lang="en-US" smtClean="0"/>
              <a:t>Click icon to add picture</a:t>
            </a:r>
            <a:endParaRPr lang="en-US" dirty="0"/>
          </a:p>
        </p:txBody>
      </p:sp>
      <p:sp>
        <p:nvSpPr>
          <p:cNvPr id="4" name="Text Placeholder 3"/>
          <p:cNvSpPr>
            <a:spLocks noGrp="1"/>
          </p:cNvSpPr>
          <p:nvPr>
            <p:ph type="body" sz="half" idx="2"/>
          </p:nvPr>
        </p:nvSpPr>
        <p:spPr>
          <a:xfrm>
            <a:off x="1600200" y="4114800"/>
            <a:ext cx="7315200" cy="51435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extLst/>
          </a:lstStyle>
          <a:p>
            <a:pPr lvl="0"/>
            <a:r>
              <a:rPr lang="en-US" smtClean="0"/>
              <a:t>Click to edit Master text styles</a:t>
            </a:r>
          </a:p>
        </p:txBody>
      </p:sp>
      <p:sp>
        <p:nvSpPr>
          <p:cNvPr id="8" name="Rectangle 7"/>
          <p:cNvSpPr/>
          <p:nvPr/>
        </p:nvSpPr>
        <p:spPr>
          <a:xfrm>
            <a:off x="-9144" y="3429000"/>
            <a:ext cx="9144000" cy="665226"/>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9" name="Rectangle 8"/>
          <p:cNvSpPr/>
          <p:nvPr/>
        </p:nvSpPr>
        <p:spPr>
          <a:xfrm>
            <a:off x="-9144" y="3497580"/>
            <a:ext cx="1463040" cy="534924"/>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10" name="Rectangle 9"/>
          <p:cNvSpPr/>
          <p:nvPr/>
        </p:nvSpPr>
        <p:spPr>
          <a:xfrm>
            <a:off x="1545336" y="3490722"/>
            <a:ext cx="7589520" cy="534924"/>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2" name="Title 1"/>
          <p:cNvSpPr>
            <a:spLocks noGrp="1"/>
          </p:cNvSpPr>
          <p:nvPr>
            <p:ph type="title"/>
          </p:nvPr>
        </p:nvSpPr>
        <p:spPr>
          <a:xfrm>
            <a:off x="1600200" y="3543300"/>
            <a:ext cx="7315200" cy="457200"/>
          </a:xfrm>
        </p:spPr>
        <p:txBody>
          <a:bodyPr anchor="ctr"/>
          <a:lstStyle>
            <a:lvl1pPr algn="l">
              <a:buNone/>
              <a:defRPr sz="2800" b="0">
                <a:solidFill>
                  <a:srgbClr val="FFFFFF"/>
                </a:solidFill>
              </a:defRPr>
            </a:lvl1pPr>
            <a:extLst/>
          </a:lstStyle>
          <a:p>
            <a:r>
              <a:rPr lang="en-US" smtClean="0"/>
              <a:t>Click to edit Master title style</a:t>
            </a:r>
            <a:endParaRPr lang="en-US" dirty="0"/>
          </a:p>
        </p:txBody>
      </p:sp>
      <p:sp>
        <p:nvSpPr>
          <p:cNvPr id="11" name="Rectangle 10"/>
          <p:cNvSpPr/>
          <p:nvPr/>
        </p:nvSpPr>
        <p:spPr>
          <a:xfrm>
            <a:off x="1447800" y="0"/>
            <a:ext cx="100584" cy="515035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12" name="Date Placeholder 11"/>
          <p:cNvSpPr>
            <a:spLocks noGrp="1"/>
          </p:cNvSpPr>
          <p:nvPr>
            <p:ph type="dt" sz="half" idx="10"/>
          </p:nvPr>
        </p:nvSpPr>
        <p:spPr>
          <a:xfrm>
            <a:off x="6248400" y="4686300"/>
            <a:ext cx="2667000" cy="273844"/>
          </a:xfrm>
        </p:spPr>
        <p:txBody>
          <a:bodyPr rtlCol="0"/>
          <a:lstStyle>
            <a:extLst/>
          </a:lstStyle>
          <a:p>
            <a:fld id="{E4606EA6-EFEA-4C30-9264-4F9291A5780D}" type="datetime1">
              <a:rPr lang="en-US" smtClean="0"/>
              <a:pPr/>
              <a:t>11/21/2019</a:t>
            </a:fld>
            <a:endParaRPr lang="en-US"/>
          </a:p>
        </p:txBody>
      </p:sp>
      <p:sp>
        <p:nvSpPr>
          <p:cNvPr id="13" name="Slide Number Placeholder 12"/>
          <p:cNvSpPr>
            <a:spLocks noGrp="1"/>
          </p:cNvSpPr>
          <p:nvPr>
            <p:ph type="sldNum" sz="quarter" idx="11"/>
          </p:nvPr>
        </p:nvSpPr>
        <p:spPr>
          <a:xfrm>
            <a:off x="0" y="3500437"/>
            <a:ext cx="1447800" cy="497684"/>
          </a:xfrm>
        </p:spPr>
        <p:txBody>
          <a:bodyPr rtlCol="0"/>
          <a:lstStyle>
            <a:lvl1pPr>
              <a:defRPr sz="2800"/>
            </a:lvl1pPr>
            <a:extLst/>
          </a:lstStyle>
          <a:p>
            <a:pPr algn="ctr"/>
            <a:fld id="{8F82E0A0-C266-4798-8C8F-B9F91E9DA37E}" type="slidenum">
              <a:rPr lang="en-US" sz="2800" b="1" smtClean="0">
                <a:solidFill>
                  <a:srgbClr val="FFFFFF"/>
                </a:solidFill>
              </a:rPr>
              <a:pPr algn="ctr"/>
              <a:t>‹#›</a:t>
            </a:fld>
            <a:endParaRPr lang="en-US" sz="2800" dirty="0"/>
          </a:p>
        </p:txBody>
      </p:sp>
      <p:sp>
        <p:nvSpPr>
          <p:cNvPr id="14" name="Footer Placeholder 13"/>
          <p:cNvSpPr>
            <a:spLocks noGrp="1"/>
          </p:cNvSpPr>
          <p:nvPr>
            <p:ph type="ftr" sz="quarter" idx="12"/>
          </p:nvPr>
        </p:nvSpPr>
        <p:spPr>
          <a:xfrm>
            <a:off x="1600200" y="4686155"/>
            <a:ext cx="4572000" cy="273844"/>
          </a:xfrm>
        </p:spPr>
        <p:txBody>
          <a:bodyPr rtlCol="0"/>
          <a:lstStyle>
            <a:extLst/>
          </a:lstStyle>
          <a:p>
            <a:endParaRPr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Text Placeholder 12"/>
          <p:cNvSpPr>
            <a:spLocks noGrp="1"/>
          </p:cNvSpPr>
          <p:nvPr>
            <p:ph type="body" idx="1"/>
          </p:nvPr>
        </p:nvSpPr>
        <p:spPr>
          <a:xfrm>
            <a:off x="612648" y="1352550"/>
            <a:ext cx="8153400" cy="3242310"/>
          </a:xfrm>
          <a:prstGeom prst="rect">
            <a:avLst/>
          </a:prstGeom>
        </p:spPr>
        <p:txBody>
          <a:bodyPr vert="horz">
            <a:normAutofit/>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4" name="Date Placeholder 13"/>
          <p:cNvSpPr>
            <a:spLocks noGrp="1"/>
          </p:cNvSpPr>
          <p:nvPr>
            <p:ph type="dt" sz="half" idx="2"/>
          </p:nvPr>
        </p:nvSpPr>
        <p:spPr>
          <a:xfrm>
            <a:off x="6096000" y="4686300"/>
            <a:ext cx="2667000" cy="273844"/>
          </a:xfrm>
          <a:prstGeom prst="rect">
            <a:avLst/>
          </a:prstGeom>
        </p:spPr>
        <p:txBody>
          <a:bodyPr vert="horz" anchor="ctr" anchorCtr="0"/>
          <a:lstStyle>
            <a:lvl1pPr algn="l">
              <a:defRPr sz="1400">
                <a:solidFill>
                  <a:schemeClr val="tx2"/>
                </a:solidFill>
              </a:defRPr>
            </a:lvl1pPr>
            <a:extLst/>
          </a:lstStyle>
          <a:p>
            <a:fld id="{E4606EA6-EFEA-4C30-9264-4F9291A5780D}" type="datetime1">
              <a:rPr lang="en-US" smtClean="0"/>
              <a:pPr/>
              <a:t>11/21/2019</a:t>
            </a:fld>
            <a:endParaRPr lang="en-US" sz="1400" dirty="0">
              <a:solidFill>
                <a:schemeClr val="tx2"/>
              </a:solidFill>
            </a:endParaRPr>
          </a:p>
        </p:txBody>
      </p:sp>
      <p:sp>
        <p:nvSpPr>
          <p:cNvPr id="3" name="Footer Placeholder 2"/>
          <p:cNvSpPr>
            <a:spLocks noGrp="1"/>
          </p:cNvSpPr>
          <p:nvPr>
            <p:ph type="ftr" sz="quarter" idx="3"/>
          </p:nvPr>
        </p:nvSpPr>
        <p:spPr>
          <a:xfrm>
            <a:off x="609601" y="4686155"/>
            <a:ext cx="5421083" cy="273844"/>
          </a:xfrm>
          <a:prstGeom prst="rect">
            <a:avLst/>
          </a:prstGeom>
        </p:spPr>
        <p:txBody>
          <a:bodyPr vert="horz" anchor="ctr"/>
          <a:lstStyle>
            <a:lvl1pPr algn="r">
              <a:defRPr sz="1400">
                <a:solidFill>
                  <a:schemeClr val="tx2"/>
                </a:solidFill>
              </a:defRPr>
            </a:lvl1pPr>
            <a:extLst/>
          </a:lstStyle>
          <a:p>
            <a:pPr algn="r"/>
            <a:endParaRPr lang="en-US" sz="1400" dirty="0">
              <a:solidFill>
                <a:schemeClr val="tx2"/>
              </a:solidFill>
            </a:endParaRPr>
          </a:p>
        </p:txBody>
      </p:sp>
      <p:sp>
        <p:nvSpPr>
          <p:cNvPr id="7" name="Rectangle 6"/>
          <p:cNvSpPr/>
          <p:nvPr/>
        </p:nvSpPr>
        <p:spPr>
          <a:xfrm>
            <a:off x="0" y="1095170"/>
            <a:ext cx="9144000" cy="24003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8" name="Rectangle 7"/>
          <p:cNvSpPr/>
          <p:nvPr/>
        </p:nvSpPr>
        <p:spPr>
          <a:xfrm>
            <a:off x="0" y="1129460"/>
            <a:ext cx="533400" cy="17145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9" name="Rectangle 8"/>
          <p:cNvSpPr/>
          <p:nvPr/>
        </p:nvSpPr>
        <p:spPr>
          <a:xfrm>
            <a:off x="590550" y="1129460"/>
            <a:ext cx="8553450" cy="17145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23" name="Slide Number Placeholder 22"/>
          <p:cNvSpPr>
            <a:spLocks noGrp="1"/>
          </p:cNvSpPr>
          <p:nvPr>
            <p:ph type="sldNum" sz="quarter" idx="4"/>
          </p:nvPr>
        </p:nvSpPr>
        <p:spPr>
          <a:xfrm>
            <a:off x="0" y="1123507"/>
            <a:ext cx="533400" cy="183357"/>
          </a:xfrm>
          <a:prstGeom prst="rect">
            <a:avLst/>
          </a:prstGeom>
        </p:spPr>
        <p:txBody>
          <a:bodyPr vert="horz" anchor="ctr" anchorCtr="0">
            <a:normAutofit/>
          </a:bodyPr>
          <a:lstStyle>
            <a:lvl1pPr algn="ctr">
              <a:defRPr sz="1400" b="1">
                <a:solidFill>
                  <a:srgbClr val="FFFFFF"/>
                </a:solidFill>
              </a:defRPr>
            </a:lvl1pPr>
            <a:extLst/>
          </a:lstStyle>
          <a:p>
            <a:pPr algn="ctr"/>
            <a:fld id="{8F82E0A0-C266-4798-8C8F-B9F91E9DA37E}" type="slidenum">
              <a:rPr lang="en-US" sz="1400" b="1" smtClean="0">
                <a:solidFill>
                  <a:srgbClr val="FFFFFF"/>
                </a:solidFill>
              </a:rPr>
              <a:pPr algn="ctr"/>
              <a:t>‹#›</a:t>
            </a:fld>
            <a:endParaRPr lang="en-US" sz="1400" b="1" dirty="0">
              <a:solidFill>
                <a:srgbClr val="FFFFFF"/>
              </a:solidFill>
            </a:endParaRPr>
          </a:p>
        </p:txBody>
      </p:sp>
      <p:sp>
        <p:nvSpPr>
          <p:cNvPr id="22" name="Title Placeholder 21"/>
          <p:cNvSpPr>
            <a:spLocks noGrp="1"/>
          </p:cNvSpPr>
          <p:nvPr>
            <p:ph type="title"/>
          </p:nvPr>
        </p:nvSpPr>
        <p:spPr>
          <a:xfrm>
            <a:off x="609600" y="118110"/>
            <a:ext cx="8153400" cy="1005840"/>
          </a:xfrm>
          <a:prstGeom prst="rect">
            <a:avLst/>
          </a:prstGeom>
        </p:spPr>
        <p:txBody>
          <a:bodyPr vert="horz" anchor="b">
            <a:normAutofit/>
          </a:bodyPr>
          <a:lstStyle>
            <a:extLst/>
          </a:lstStyle>
          <a:p>
            <a:r>
              <a:rPr lang="en-US" smtClean="0"/>
              <a:t>Click to edit Master title style</a:t>
            </a:r>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8" r:id="rId2"/>
    <p:sldLayoutId id="2147483651" r:id="rId3"/>
    <p:sldLayoutId id="2147483652" r:id="rId4"/>
    <p:sldLayoutId id="2147483653" r:id="rId5"/>
    <p:sldLayoutId id="2147483654" r:id="rId6"/>
    <p:sldLayoutId id="2147483655" r:id="rId7"/>
    <p:sldLayoutId id="2147483656" r:id="rId8"/>
    <p:sldLayoutId id="2147483657" r:id="rId9"/>
    <p:sldLayoutId id="2147483659" r:id="rId10"/>
  </p:sldLayoutIdLst>
  <p:txStyles>
    <p:titleStyle>
      <a:lvl1pPr algn="l" rtl="0" eaLnBrk="1" latinLnBrk="0" hangingPunct="1">
        <a:spcBef>
          <a:spcPct val="0"/>
        </a:spcBef>
        <a:buNone/>
        <a:defRPr sz="4200" kern="1200">
          <a:solidFill>
            <a:schemeClr val="tx2"/>
          </a:solidFill>
          <a:latin typeface="+mj-lt"/>
          <a:ea typeface="+mj-ea"/>
          <a:cs typeface="+mj-cs"/>
        </a:defRPr>
      </a:lvl1pPr>
      <a:extLst/>
    </p:titleStyle>
    <p:body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None/>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extLst/>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p:cNvSpPr>
          <p:nvPr>
            <p:ph type="title"/>
          </p:nvPr>
        </p:nvSpPr>
        <p:spPr>
          <a:xfrm>
            <a:off x="533400" y="1581150"/>
            <a:ext cx="8001000" cy="2038350"/>
          </a:xfrm>
        </p:spPr>
        <p:txBody>
          <a:bodyPr>
            <a:noAutofit/>
          </a:bodyPr>
          <a:lstStyle>
            <a:extLst/>
          </a:lstStyle>
          <a:p>
            <a:r>
              <a:rPr lang="en-US" sz="2800" dirty="0" smtClean="0"/>
              <a:t>GAMBARAN PENGETAHUAN DAN PERILAKU PHBS SANTRI DENGAN KEJADIAN PENYAKIT SKABIES DI PONDOK PESANTREN AL – MU’AWANAH KECAMATAN CILAME KABUPATEN BANDUNG BARAT</a:t>
            </a:r>
            <a:br>
              <a:rPr lang="en-US" sz="2800" dirty="0" smtClean="0"/>
            </a:br>
            <a:endParaRPr lang="en-US" sz="2800" dirty="0"/>
          </a:p>
        </p:txBody>
      </p:sp>
      <p:sp>
        <p:nvSpPr>
          <p:cNvPr id="5" name="Rectangle 4"/>
          <p:cNvSpPr>
            <a:spLocks noGrp="1"/>
          </p:cNvSpPr>
          <p:nvPr>
            <p:ph type="subTitle" idx="1"/>
          </p:nvPr>
        </p:nvSpPr>
        <p:spPr/>
        <p:txBody>
          <a:bodyPr>
            <a:normAutofit lnSpcReduction="10000"/>
          </a:bodyPr>
          <a:lstStyle>
            <a:extLst/>
          </a:lstStyle>
          <a:p>
            <a:r>
              <a:rPr lang="en-US" dirty="0" err="1" smtClean="0"/>
              <a:t>Mellina</a:t>
            </a:r>
            <a:r>
              <a:rPr lang="en-US" dirty="0" smtClean="0"/>
              <a:t> </a:t>
            </a:r>
            <a:r>
              <a:rPr lang="en-US" dirty="0" err="1" smtClean="0"/>
              <a:t>Fajri</a:t>
            </a:r>
            <a:r>
              <a:rPr lang="en-US" dirty="0" smtClean="0"/>
              <a:t> Hakim (P17333117044)</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Manfaat</a:t>
            </a:r>
            <a:r>
              <a:rPr lang="en-US" b="1" dirty="0" smtClean="0"/>
              <a:t> </a:t>
            </a:r>
            <a:r>
              <a:rPr lang="en-US" b="1" dirty="0" err="1" smtClean="0"/>
              <a:t>Penelitian</a:t>
            </a:r>
            <a:endParaRPr lang="en-US" b="1" dirty="0"/>
          </a:p>
        </p:txBody>
      </p:sp>
      <p:sp>
        <p:nvSpPr>
          <p:cNvPr id="3" name="Content Placeholder 2"/>
          <p:cNvSpPr>
            <a:spLocks noGrp="1"/>
          </p:cNvSpPr>
          <p:nvPr>
            <p:ph idx="1"/>
          </p:nvPr>
        </p:nvSpPr>
        <p:spPr/>
        <p:txBody>
          <a:bodyPr>
            <a:noAutofit/>
          </a:bodyPr>
          <a:lstStyle/>
          <a:p>
            <a:pPr>
              <a:buNone/>
            </a:pPr>
            <a:r>
              <a:rPr lang="en-US" sz="2100" dirty="0" smtClean="0">
                <a:latin typeface="Calibri" pitchFamily="34" charset="0"/>
                <a:cs typeface="Calibri" pitchFamily="34" charset="0"/>
              </a:rPr>
              <a:t>1) </a:t>
            </a:r>
            <a:r>
              <a:rPr lang="en-US" sz="2100" dirty="0" err="1" smtClean="0">
                <a:latin typeface="Calibri" pitchFamily="34" charset="0"/>
                <a:cs typeface="Calibri" pitchFamily="34" charset="0"/>
              </a:rPr>
              <a:t>Bagi</a:t>
            </a:r>
            <a:r>
              <a:rPr lang="en-US" sz="2100" dirty="0" smtClean="0">
                <a:latin typeface="Calibri" pitchFamily="34" charset="0"/>
                <a:cs typeface="Calibri" pitchFamily="34" charset="0"/>
              </a:rPr>
              <a:t> </a:t>
            </a:r>
            <a:r>
              <a:rPr lang="en-US" sz="2100" dirty="0" err="1" smtClean="0">
                <a:latin typeface="Calibri" pitchFamily="34" charset="0"/>
                <a:cs typeface="Calibri" pitchFamily="34" charset="0"/>
              </a:rPr>
              <a:t>santri</a:t>
            </a:r>
            <a:r>
              <a:rPr lang="en-US" sz="2100" dirty="0" smtClean="0">
                <a:latin typeface="Calibri" pitchFamily="34" charset="0"/>
                <a:cs typeface="Calibri" pitchFamily="34" charset="0"/>
              </a:rPr>
              <a:t> :</a:t>
            </a:r>
          </a:p>
          <a:p>
            <a:pPr>
              <a:buNone/>
            </a:pPr>
            <a:r>
              <a:rPr lang="en-US" sz="2100" dirty="0" smtClean="0">
                <a:latin typeface="Calibri" pitchFamily="34" charset="0"/>
                <a:cs typeface="Calibri" pitchFamily="34" charset="0"/>
              </a:rPr>
              <a:t>a. </a:t>
            </a:r>
            <a:r>
              <a:rPr lang="en-US" sz="2100" dirty="0" err="1" smtClean="0">
                <a:latin typeface="Calibri" pitchFamily="34" charset="0"/>
                <a:cs typeface="Calibri" pitchFamily="34" charset="0"/>
              </a:rPr>
              <a:t>Untuk</a:t>
            </a:r>
            <a:r>
              <a:rPr lang="en-US" sz="2100" dirty="0" smtClean="0">
                <a:latin typeface="Calibri" pitchFamily="34" charset="0"/>
                <a:cs typeface="Calibri" pitchFamily="34" charset="0"/>
              </a:rPr>
              <a:t> </a:t>
            </a:r>
            <a:r>
              <a:rPr lang="en-US" sz="2100" dirty="0" err="1" smtClean="0">
                <a:latin typeface="Calibri" pitchFamily="34" charset="0"/>
                <a:cs typeface="Calibri" pitchFamily="34" charset="0"/>
              </a:rPr>
              <a:t>memberi</a:t>
            </a:r>
            <a:r>
              <a:rPr lang="en-US" sz="2100" dirty="0" smtClean="0">
                <a:latin typeface="Calibri" pitchFamily="34" charset="0"/>
                <a:cs typeface="Calibri" pitchFamily="34" charset="0"/>
              </a:rPr>
              <a:t> </a:t>
            </a:r>
            <a:r>
              <a:rPr lang="en-US" sz="2100" dirty="0" err="1" smtClean="0">
                <a:latin typeface="Calibri" pitchFamily="34" charset="0"/>
                <a:cs typeface="Calibri" pitchFamily="34" charset="0"/>
              </a:rPr>
              <a:t>informasi</a:t>
            </a:r>
            <a:r>
              <a:rPr lang="en-US" sz="2100" dirty="0" smtClean="0">
                <a:latin typeface="Calibri" pitchFamily="34" charset="0"/>
                <a:cs typeface="Calibri" pitchFamily="34" charset="0"/>
              </a:rPr>
              <a:t> </a:t>
            </a:r>
            <a:r>
              <a:rPr lang="en-US" sz="2100" dirty="0" err="1" smtClean="0">
                <a:latin typeface="Calibri" pitchFamily="34" charset="0"/>
                <a:cs typeface="Calibri" pitchFamily="34" charset="0"/>
              </a:rPr>
              <a:t>kepada</a:t>
            </a:r>
            <a:r>
              <a:rPr lang="en-US" sz="2100" dirty="0" smtClean="0">
                <a:latin typeface="Calibri" pitchFamily="34" charset="0"/>
                <a:cs typeface="Calibri" pitchFamily="34" charset="0"/>
              </a:rPr>
              <a:t> </a:t>
            </a:r>
            <a:r>
              <a:rPr lang="en-US" sz="2100" dirty="0" err="1" smtClean="0">
                <a:latin typeface="Calibri" pitchFamily="34" charset="0"/>
                <a:cs typeface="Calibri" pitchFamily="34" charset="0"/>
              </a:rPr>
              <a:t>santri</a:t>
            </a:r>
            <a:r>
              <a:rPr lang="en-US" sz="2100" dirty="0" smtClean="0">
                <a:latin typeface="Calibri" pitchFamily="34" charset="0"/>
                <a:cs typeface="Calibri" pitchFamily="34" charset="0"/>
              </a:rPr>
              <a:t> </a:t>
            </a:r>
            <a:r>
              <a:rPr lang="en-US" sz="2100" dirty="0" err="1" smtClean="0">
                <a:latin typeface="Calibri" pitchFamily="34" charset="0"/>
                <a:cs typeface="Calibri" pitchFamily="34" charset="0"/>
              </a:rPr>
              <a:t>betapa</a:t>
            </a:r>
            <a:r>
              <a:rPr lang="en-US" sz="2100" dirty="0" smtClean="0">
                <a:latin typeface="Calibri" pitchFamily="34" charset="0"/>
                <a:cs typeface="Calibri" pitchFamily="34" charset="0"/>
              </a:rPr>
              <a:t> </a:t>
            </a:r>
            <a:r>
              <a:rPr lang="en-US" sz="2100" dirty="0" err="1" smtClean="0">
                <a:latin typeface="Calibri" pitchFamily="34" charset="0"/>
                <a:cs typeface="Calibri" pitchFamily="34" charset="0"/>
              </a:rPr>
              <a:t>pentingnya</a:t>
            </a:r>
            <a:r>
              <a:rPr lang="en-US" sz="2100" dirty="0" smtClean="0">
                <a:latin typeface="Calibri" pitchFamily="34" charset="0"/>
                <a:cs typeface="Calibri" pitchFamily="34" charset="0"/>
              </a:rPr>
              <a:t> </a:t>
            </a:r>
            <a:r>
              <a:rPr lang="en-US" sz="2100" dirty="0" err="1" smtClean="0">
                <a:latin typeface="Calibri" pitchFamily="34" charset="0"/>
                <a:cs typeface="Calibri" pitchFamily="34" charset="0"/>
              </a:rPr>
              <a:t>menjaga</a:t>
            </a:r>
            <a:r>
              <a:rPr lang="en-US" sz="2100" dirty="0" smtClean="0">
                <a:latin typeface="Calibri" pitchFamily="34" charset="0"/>
                <a:cs typeface="Calibri" pitchFamily="34" charset="0"/>
              </a:rPr>
              <a:t> </a:t>
            </a:r>
            <a:r>
              <a:rPr lang="en-US" sz="2100" dirty="0" err="1" smtClean="0">
                <a:latin typeface="Calibri" pitchFamily="34" charset="0"/>
                <a:cs typeface="Calibri" pitchFamily="34" charset="0"/>
              </a:rPr>
              <a:t>kebersihan</a:t>
            </a:r>
            <a:r>
              <a:rPr lang="en-US" sz="2100" dirty="0" smtClean="0">
                <a:latin typeface="Calibri" pitchFamily="34" charset="0"/>
                <a:cs typeface="Calibri" pitchFamily="34" charset="0"/>
              </a:rPr>
              <a:t> </a:t>
            </a:r>
            <a:r>
              <a:rPr lang="en-US" sz="2100" dirty="0" err="1" smtClean="0">
                <a:latin typeface="Calibri" pitchFamily="34" charset="0"/>
                <a:cs typeface="Calibri" pitchFamily="34" charset="0"/>
              </a:rPr>
              <a:t>diri</a:t>
            </a:r>
            <a:r>
              <a:rPr lang="en-US" sz="2100" dirty="0" smtClean="0">
                <a:latin typeface="Calibri" pitchFamily="34" charset="0"/>
                <a:cs typeface="Calibri" pitchFamily="34" charset="0"/>
              </a:rPr>
              <a:t> </a:t>
            </a:r>
            <a:r>
              <a:rPr lang="en-US" sz="2100" dirty="0" err="1" smtClean="0">
                <a:latin typeface="Calibri" pitchFamily="34" charset="0"/>
                <a:cs typeface="Calibri" pitchFamily="34" charset="0"/>
              </a:rPr>
              <a:t>dan</a:t>
            </a:r>
            <a:r>
              <a:rPr lang="en-US" sz="2100" dirty="0" smtClean="0">
                <a:latin typeface="Calibri" pitchFamily="34" charset="0"/>
                <a:cs typeface="Calibri" pitchFamily="34" charset="0"/>
              </a:rPr>
              <a:t> </a:t>
            </a:r>
            <a:r>
              <a:rPr lang="en-US" sz="2100" dirty="0" err="1" smtClean="0">
                <a:latin typeface="Calibri" pitchFamily="34" charset="0"/>
                <a:cs typeface="Calibri" pitchFamily="34" charset="0"/>
              </a:rPr>
              <a:t>lingkungan</a:t>
            </a:r>
            <a:r>
              <a:rPr lang="en-US" sz="2100" dirty="0" smtClean="0">
                <a:latin typeface="Calibri" pitchFamily="34" charset="0"/>
                <a:cs typeface="Calibri" pitchFamily="34" charset="0"/>
              </a:rPr>
              <a:t>.</a:t>
            </a:r>
          </a:p>
          <a:p>
            <a:pPr>
              <a:buNone/>
            </a:pPr>
            <a:r>
              <a:rPr lang="en-US" sz="2100" dirty="0" smtClean="0">
                <a:latin typeface="Calibri" pitchFamily="34" charset="0"/>
                <a:cs typeface="Calibri" pitchFamily="34" charset="0"/>
              </a:rPr>
              <a:t>b. </a:t>
            </a:r>
            <a:r>
              <a:rPr lang="en-US" sz="2100" dirty="0" err="1" smtClean="0">
                <a:latin typeface="Calibri" pitchFamily="34" charset="0"/>
                <a:cs typeface="Calibri" pitchFamily="34" charset="0"/>
              </a:rPr>
              <a:t>Untuk</a:t>
            </a:r>
            <a:r>
              <a:rPr lang="en-US" sz="2100" dirty="0" smtClean="0">
                <a:latin typeface="Calibri" pitchFamily="34" charset="0"/>
                <a:cs typeface="Calibri" pitchFamily="34" charset="0"/>
              </a:rPr>
              <a:t> </a:t>
            </a:r>
            <a:r>
              <a:rPr lang="en-US" sz="2100" dirty="0" err="1" smtClean="0">
                <a:latin typeface="Calibri" pitchFamily="34" charset="0"/>
                <a:cs typeface="Calibri" pitchFamily="34" charset="0"/>
              </a:rPr>
              <a:t>memberikan</a:t>
            </a:r>
            <a:r>
              <a:rPr lang="en-US" sz="2100" dirty="0" smtClean="0">
                <a:latin typeface="Calibri" pitchFamily="34" charset="0"/>
                <a:cs typeface="Calibri" pitchFamily="34" charset="0"/>
              </a:rPr>
              <a:t> </a:t>
            </a:r>
            <a:r>
              <a:rPr lang="en-US" sz="2100" dirty="0" err="1" smtClean="0">
                <a:latin typeface="Calibri" pitchFamily="34" charset="0"/>
                <a:cs typeface="Calibri" pitchFamily="34" charset="0"/>
              </a:rPr>
              <a:t>informasi</a:t>
            </a:r>
            <a:r>
              <a:rPr lang="en-US" sz="2100" dirty="0" smtClean="0">
                <a:latin typeface="Calibri" pitchFamily="34" charset="0"/>
                <a:cs typeface="Calibri" pitchFamily="34" charset="0"/>
              </a:rPr>
              <a:t> </a:t>
            </a:r>
            <a:r>
              <a:rPr lang="en-US" sz="2100" dirty="0" err="1" smtClean="0">
                <a:latin typeface="Calibri" pitchFamily="34" charset="0"/>
                <a:cs typeface="Calibri" pitchFamily="34" charset="0"/>
              </a:rPr>
              <a:t>kepada</a:t>
            </a:r>
            <a:r>
              <a:rPr lang="en-US" sz="2100" dirty="0" smtClean="0">
                <a:latin typeface="Calibri" pitchFamily="34" charset="0"/>
                <a:cs typeface="Calibri" pitchFamily="34" charset="0"/>
              </a:rPr>
              <a:t> </a:t>
            </a:r>
            <a:r>
              <a:rPr lang="en-US" sz="2100" dirty="0" err="1" smtClean="0">
                <a:latin typeface="Calibri" pitchFamily="34" charset="0"/>
                <a:cs typeface="Calibri" pitchFamily="34" charset="0"/>
              </a:rPr>
              <a:t>para</a:t>
            </a:r>
            <a:r>
              <a:rPr lang="en-US" sz="2100" dirty="0" smtClean="0">
                <a:latin typeface="Calibri" pitchFamily="34" charset="0"/>
                <a:cs typeface="Calibri" pitchFamily="34" charset="0"/>
              </a:rPr>
              <a:t> </a:t>
            </a:r>
            <a:r>
              <a:rPr lang="en-US" sz="2100" dirty="0" err="1" smtClean="0">
                <a:latin typeface="Calibri" pitchFamily="34" charset="0"/>
                <a:cs typeface="Calibri" pitchFamily="34" charset="0"/>
              </a:rPr>
              <a:t>santri</a:t>
            </a:r>
            <a:r>
              <a:rPr lang="en-US" sz="2100" dirty="0" smtClean="0">
                <a:latin typeface="Calibri" pitchFamily="34" charset="0"/>
                <a:cs typeface="Calibri" pitchFamily="34" charset="0"/>
              </a:rPr>
              <a:t> agar </a:t>
            </a:r>
            <a:r>
              <a:rPr lang="en-US" sz="2100" dirty="0" err="1" smtClean="0">
                <a:latin typeface="Calibri" pitchFamily="34" charset="0"/>
                <a:cs typeface="Calibri" pitchFamily="34" charset="0"/>
              </a:rPr>
              <a:t>menerapkan</a:t>
            </a:r>
            <a:r>
              <a:rPr lang="en-US" sz="2100" dirty="0" smtClean="0">
                <a:latin typeface="Calibri" pitchFamily="34" charset="0"/>
                <a:cs typeface="Calibri" pitchFamily="34" charset="0"/>
              </a:rPr>
              <a:t> </a:t>
            </a:r>
            <a:r>
              <a:rPr lang="en-US" sz="2100" dirty="0" err="1" smtClean="0">
                <a:latin typeface="Calibri" pitchFamily="34" charset="0"/>
                <a:cs typeface="Calibri" pitchFamily="34" charset="0"/>
              </a:rPr>
              <a:t>perilaku</a:t>
            </a:r>
            <a:r>
              <a:rPr lang="en-US" sz="2100" dirty="0" smtClean="0">
                <a:latin typeface="Calibri" pitchFamily="34" charset="0"/>
                <a:cs typeface="Calibri" pitchFamily="34" charset="0"/>
              </a:rPr>
              <a:t> </a:t>
            </a:r>
            <a:r>
              <a:rPr lang="en-US" sz="2100" dirty="0" err="1" smtClean="0">
                <a:latin typeface="Calibri" pitchFamily="34" charset="0"/>
                <a:cs typeface="Calibri" pitchFamily="34" charset="0"/>
              </a:rPr>
              <a:t>hidup</a:t>
            </a:r>
            <a:r>
              <a:rPr lang="en-US" sz="2100" dirty="0" smtClean="0">
                <a:latin typeface="Calibri" pitchFamily="34" charset="0"/>
                <a:cs typeface="Calibri" pitchFamily="34" charset="0"/>
              </a:rPr>
              <a:t> </a:t>
            </a:r>
            <a:r>
              <a:rPr lang="en-US" sz="2100" dirty="0" err="1" smtClean="0">
                <a:latin typeface="Calibri" pitchFamily="34" charset="0"/>
                <a:cs typeface="Calibri" pitchFamily="34" charset="0"/>
              </a:rPr>
              <a:t>bersih</a:t>
            </a:r>
            <a:r>
              <a:rPr lang="en-US" sz="2100" dirty="0" smtClean="0">
                <a:latin typeface="Calibri" pitchFamily="34" charset="0"/>
                <a:cs typeface="Calibri" pitchFamily="34" charset="0"/>
              </a:rPr>
              <a:t> </a:t>
            </a:r>
            <a:r>
              <a:rPr lang="en-US" sz="2100" dirty="0" err="1" smtClean="0">
                <a:latin typeface="Calibri" pitchFamily="34" charset="0"/>
                <a:cs typeface="Calibri" pitchFamily="34" charset="0"/>
              </a:rPr>
              <a:t>dan</a:t>
            </a:r>
            <a:r>
              <a:rPr lang="en-US" sz="2100" dirty="0" smtClean="0">
                <a:latin typeface="Calibri" pitchFamily="34" charset="0"/>
                <a:cs typeface="Calibri" pitchFamily="34" charset="0"/>
              </a:rPr>
              <a:t> </a:t>
            </a:r>
            <a:r>
              <a:rPr lang="en-US" sz="2100" dirty="0" err="1" smtClean="0">
                <a:latin typeface="Calibri" pitchFamily="34" charset="0"/>
                <a:cs typeface="Calibri" pitchFamily="34" charset="0"/>
              </a:rPr>
              <a:t>sehat</a:t>
            </a:r>
            <a:r>
              <a:rPr lang="en-US" sz="2100" dirty="0" smtClean="0">
                <a:latin typeface="Calibri" pitchFamily="34" charset="0"/>
                <a:cs typeface="Calibri" pitchFamily="34" charset="0"/>
              </a:rPr>
              <a:t> </a:t>
            </a:r>
            <a:r>
              <a:rPr lang="en-US" sz="2100" dirty="0" err="1" smtClean="0">
                <a:latin typeface="Calibri" pitchFamily="34" charset="0"/>
                <a:cs typeface="Calibri" pitchFamily="34" charset="0"/>
              </a:rPr>
              <a:t>dalam</a:t>
            </a:r>
            <a:r>
              <a:rPr lang="en-US" sz="2100" dirty="0" smtClean="0">
                <a:latin typeface="Calibri" pitchFamily="34" charset="0"/>
                <a:cs typeface="Calibri" pitchFamily="34" charset="0"/>
              </a:rPr>
              <a:t> </a:t>
            </a:r>
            <a:r>
              <a:rPr lang="en-US" sz="2100" dirty="0" err="1" smtClean="0">
                <a:latin typeface="Calibri" pitchFamily="34" charset="0"/>
                <a:cs typeface="Calibri" pitchFamily="34" charset="0"/>
              </a:rPr>
              <a:t>mencegah</a:t>
            </a:r>
            <a:r>
              <a:rPr lang="en-US" sz="2100" dirty="0" smtClean="0">
                <a:latin typeface="Calibri" pitchFamily="34" charset="0"/>
                <a:cs typeface="Calibri" pitchFamily="34" charset="0"/>
              </a:rPr>
              <a:t> </a:t>
            </a:r>
            <a:r>
              <a:rPr lang="en-US" sz="2100" dirty="0" err="1" smtClean="0">
                <a:latin typeface="Calibri" pitchFamily="34" charset="0"/>
                <a:cs typeface="Calibri" pitchFamily="34" charset="0"/>
              </a:rPr>
              <a:t>timbulnya</a:t>
            </a:r>
            <a:r>
              <a:rPr lang="en-US" sz="2100" dirty="0" smtClean="0">
                <a:latin typeface="Calibri" pitchFamily="34" charset="0"/>
                <a:cs typeface="Calibri" pitchFamily="34" charset="0"/>
              </a:rPr>
              <a:t> </a:t>
            </a:r>
            <a:r>
              <a:rPr lang="en-US" sz="2100" dirty="0" err="1" smtClean="0">
                <a:latin typeface="Calibri" pitchFamily="34" charset="0"/>
                <a:cs typeface="Calibri" pitchFamily="34" charset="0"/>
              </a:rPr>
              <a:t>penyakit</a:t>
            </a:r>
            <a:r>
              <a:rPr lang="en-US" sz="2100" dirty="0" smtClean="0">
                <a:latin typeface="Calibri" pitchFamily="34" charset="0"/>
                <a:cs typeface="Calibri" pitchFamily="34" charset="0"/>
              </a:rPr>
              <a:t> </a:t>
            </a:r>
            <a:r>
              <a:rPr lang="en-US" sz="2100" dirty="0" err="1" smtClean="0">
                <a:latin typeface="Calibri" pitchFamily="34" charset="0"/>
                <a:cs typeface="Calibri" pitchFamily="34" charset="0"/>
              </a:rPr>
              <a:t>Skabies</a:t>
            </a:r>
            <a:r>
              <a:rPr lang="en-US" sz="2100" dirty="0" smtClean="0">
                <a:latin typeface="Calibri" pitchFamily="34" charset="0"/>
                <a:cs typeface="Calibri" pitchFamily="34" charset="0"/>
              </a:rPr>
              <a:t>.</a:t>
            </a:r>
          </a:p>
          <a:p>
            <a:pPr>
              <a:buNone/>
            </a:pPr>
            <a:r>
              <a:rPr lang="en-US" sz="2100" dirty="0" smtClean="0">
                <a:latin typeface="Calibri" pitchFamily="34" charset="0"/>
                <a:cs typeface="Calibri" pitchFamily="34" charset="0"/>
              </a:rPr>
              <a:t>2) </a:t>
            </a:r>
            <a:r>
              <a:rPr lang="en-US" sz="2100" dirty="0" err="1" smtClean="0">
                <a:latin typeface="Calibri" pitchFamily="34" charset="0"/>
                <a:cs typeface="Calibri" pitchFamily="34" charset="0"/>
              </a:rPr>
              <a:t>Bagi</a:t>
            </a:r>
            <a:r>
              <a:rPr lang="en-US" sz="2100" dirty="0" smtClean="0">
                <a:latin typeface="Calibri" pitchFamily="34" charset="0"/>
                <a:cs typeface="Calibri" pitchFamily="34" charset="0"/>
              </a:rPr>
              <a:t> </a:t>
            </a:r>
            <a:r>
              <a:rPr lang="en-US" sz="2100" dirty="0" err="1" smtClean="0">
                <a:latin typeface="Calibri" pitchFamily="34" charset="0"/>
                <a:cs typeface="Calibri" pitchFamily="34" charset="0"/>
              </a:rPr>
              <a:t>peneliti</a:t>
            </a:r>
            <a:r>
              <a:rPr lang="en-US" sz="2100" dirty="0" smtClean="0">
                <a:latin typeface="Calibri" pitchFamily="34" charset="0"/>
                <a:cs typeface="Calibri" pitchFamily="34" charset="0"/>
              </a:rPr>
              <a:t> :</a:t>
            </a:r>
          </a:p>
          <a:p>
            <a:pPr>
              <a:buNone/>
            </a:pPr>
            <a:r>
              <a:rPr lang="en-US" sz="2100" dirty="0" smtClean="0">
                <a:latin typeface="Calibri" pitchFamily="34" charset="0"/>
                <a:cs typeface="Calibri" pitchFamily="34" charset="0"/>
              </a:rPr>
              <a:t>		</a:t>
            </a:r>
            <a:r>
              <a:rPr lang="en-US" sz="2100" dirty="0" err="1" smtClean="0">
                <a:latin typeface="Calibri" pitchFamily="34" charset="0"/>
                <a:cs typeface="Calibri" pitchFamily="34" charset="0"/>
              </a:rPr>
              <a:t>Untuk</a:t>
            </a:r>
            <a:r>
              <a:rPr lang="en-US" sz="2100" dirty="0" smtClean="0">
                <a:latin typeface="Calibri" pitchFamily="34" charset="0"/>
                <a:cs typeface="Calibri" pitchFamily="34" charset="0"/>
              </a:rPr>
              <a:t> </a:t>
            </a:r>
            <a:r>
              <a:rPr lang="en-US" sz="2100" dirty="0" err="1" smtClean="0">
                <a:latin typeface="Calibri" pitchFamily="34" charset="0"/>
                <a:cs typeface="Calibri" pitchFamily="34" charset="0"/>
              </a:rPr>
              <a:t>mehambah</a:t>
            </a:r>
            <a:r>
              <a:rPr lang="en-US" sz="2100" dirty="0" smtClean="0">
                <a:latin typeface="Calibri" pitchFamily="34" charset="0"/>
                <a:cs typeface="Calibri" pitchFamily="34" charset="0"/>
              </a:rPr>
              <a:t> </a:t>
            </a:r>
            <a:r>
              <a:rPr lang="en-US" sz="2100" dirty="0" err="1" smtClean="0">
                <a:latin typeface="Calibri" pitchFamily="34" charset="0"/>
                <a:cs typeface="Calibri" pitchFamily="34" charset="0"/>
              </a:rPr>
              <a:t>wawasan</a:t>
            </a:r>
            <a:r>
              <a:rPr lang="en-US" sz="2100" dirty="0" smtClean="0">
                <a:latin typeface="Calibri" pitchFamily="34" charset="0"/>
                <a:cs typeface="Calibri" pitchFamily="34" charset="0"/>
              </a:rPr>
              <a:t> </a:t>
            </a:r>
            <a:r>
              <a:rPr lang="en-US" sz="2100" dirty="0" err="1" smtClean="0">
                <a:latin typeface="Calibri" pitchFamily="34" charset="0"/>
                <a:cs typeface="Calibri" pitchFamily="34" charset="0"/>
              </a:rPr>
              <a:t>ilmu</a:t>
            </a:r>
            <a:r>
              <a:rPr lang="en-US" sz="2100" dirty="0" smtClean="0">
                <a:latin typeface="Calibri" pitchFamily="34" charset="0"/>
                <a:cs typeface="Calibri" pitchFamily="34" charset="0"/>
              </a:rPr>
              <a:t> </a:t>
            </a:r>
            <a:r>
              <a:rPr lang="en-US" sz="2100" dirty="0" err="1" smtClean="0">
                <a:latin typeface="Calibri" pitchFamily="34" charset="0"/>
                <a:cs typeface="Calibri" pitchFamily="34" charset="0"/>
              </a:rPr>
              <a:t>pengetahuan</a:t>
            </a:r>
            <a:r>
              <a:rPr lang="en-US" sz="2100" dirty="0" smtClean="0">
                <a:latin typeface="Calibri" pitchFamily="34" charset="0"/>
                <a:cs typeface="Calibri" pitchFamily="34" charset="0"/>
              </a:rPr>
              <a:t> </a:t>
            </a:r>
            <a:r>
              <a:rPr lang="en-US" sz="2100" dirty="0" err="1" smtClean="0">
                <a:latin typeface="Calibri" pitchFamily="34" charset="0"/>
                <a:cs typeface="Calibri" pitchFamily="34" charset="0"/>
              </a:rPr>
              <a:t>kesehatan</a:t>
            </a:r>
            <a:r>
              <a:rPr lang="en-US" sz="2100" dirty="0" smtClean="0">
                <a:latin typeface="Calibri" pitchFamily="34" charset="0"/>
                <a:cs typeface="Calibri" pitchFamily="34" charset="0"/>
              </a:rPr>
              <a:t>, </a:t>
            </a:r>
            <a:r>
              <a:rPr lang="en-US" sz="2100" dirty="0" err="1" smtClean="0">
                <a:latin typeface="Calibri" pitchFamily="34" charset="0"/>
                <a:cs typeface="Calibri" pitchFamily="34" charset="0"/>
              </a:rPr>
              <a:t>khususnya</a:t>
            </a:r>
            <a:r>
              <a:rPr lang="en-US" sz="2100" dirty="0" smtClean="0">
                <a:latin typeface="Calibri" pitchFamily="34" charset="0"/>
                <a:cs typeface="Calibri" pitchFamily="34" charset="0"/>
              </a:rPr>
              <a:t> </a:t>
            </a:r>
            <a:r>
              <a:rPr lang="en-US" sz="2100" dirty="0" err="1" smtClean="0">
                <a:latin typeface="Calibri" pitchFamily="34" charset="0"/>
                <a:cs typeface="Calibri" pitchFamily="34" charset="0"/>
              </a:rPr>
              <a:t>mengenai</a:t>
            </a:r>
            <a:r>
              <a:rPr lang="en-US" sz="2100" dirty="0" smtClean="0">
                <a:latin typeface="Calibri" pitchFamily="34" charset="0"/>
                <a:cs typeface="Calibri" pitchFamily="34" charset="0"/>
              </a:rPr>
              <a:t> PHBS </a:t>
            </a:r>
            <a:r>
              <a:rPr lang="en-US" sz="2100" dirty="0" err="1" smtClean="0">
                <a:latin typeface="Calibri" pitchFamily="34" charset="0"/>
                <a:cs typeface="Calibri" pitchFamily="34" charset="0"/>
              </a:rPr>
              <a:t>dan</a:t>
            </a:r>
            <a:r>
              <a:rPr lang="en-US" sz="2100" dirty="0" smtClean="0">
                <a:latin typeface="Calibri" pitchFamily="34" charset="0"/>
                <a:cs typeface="Calibri" pitchFamily="34" charset="0"/>
              </a:rPr>
              <a:t> </a:t>
            </a:r>
            <a:r>
              <a:rPr lang="en-US" sz="2100" dirty="0" err="1" smtClean="0">
                <a:latin typeface="Calibri" pitchFamily="34" charset="0"/>
                <a:cs typeface="Calibri" pitchFamily="34" charset="0"/>
              </a:rPr>
              <a:t>kejadian</a:t>
            </a:r>
            <a:r>
              <a:rPr lang="en-US" sz="2100" dirty="0" smtClean="0">
                <a:latin typeface="Calibri" pitchFamily="34" charset="0"/>
                <a:cs typeface="Calibri" pitchFamily="34" charset="0"/>
              </a:rPr>
              <a:t> </a:t>
            </a:r>
            <a:r>
              <a:rPr lang="en-US" sz="2100" dirty="0" err="1" smtClean="0">
                <a:latin typeface="Calibri" pitchFamily="34" charset="0"/>
                <a:cs typeface="Calibri" pitchFamily="34" charset="0"/>
              </a:rPr>
              <a:t>penyakit</a:t>
            </a:r>
            <a:r>
              <a:rPr lang="en-US" sz="2100" dirty="0" smtClean="0">
                <a:latin typeface="Calibri" pitchFamily="34" charset="0"/>
                <a:cs typeface="Calibri" pitchFamily="34" charset="0"/>
              </a:rPr>
              <a:t> </a:t>
            </a:r>
            <a:r>
              <a:rPr lang="en-US" sz="2100" dirty="0" err="1" smtClean="0">
                <a:latin typeface="Calibri" pitchFamily="34" charset="0"/>
                <a:cs typeface="Calibri" pitchFamily="34" charset="0"/>
              </a:rPr>
              <a:t>Skabies</a:t>
            </a:r>
            <a:r>
              <a:rPr lang="en-US" sz="2100" dirty="0" smtClean="0">
                <a:latin typeface="Calibri" pitchFamily="34" charset="0"/>
                <a:cs typeface="Calibri" pitchFamily="34" charset="0"/>
              </a:rPr>
              <a:t> </a:t>
            </a:r>
            <a:r>
              <a:rPr lang="en-US" sz="2100" dirty="0" err="1" smtClean="0">
                <a:latin typeface="Calibri" pitchFamily="34" charset="0"/>
                <a:cs typeface="Calibri" pitchFamily="34" charset="0"/>
              </a:rPr>
              <a:t>di</a:t>
            </a:r>
            <a:r>
              <a:rPr lang="en-US" sz="2100" dirty="0" smtClean="0">
                <a:latin typeface="Calibri" pitchFamily="34" charset="0"/>
                <a:cs typeface="Calibri" pitchFamily="34" charset="0"/>
              </a:rPr>
              <a:t> </a:t>
            </a:r>
            <a:r>
              <a:rPr lang="en-US" sz="2100" dirty="0" err="1" smtClean="0">
                <a:latin typeface="Calibri" pitchFamily="34" charset="0"/>
                <a:cs typeface="Calibri" pitchFamily="34" charset="0"/>
              </a:rPr>
              <a:t>pesantren</a:t>
            </a:r>
            <a:r>
              <a:rPr lang="en-US" sz="2100" dirty="0" smtClean="0">
                <a:latin typeface="Calibri" pitchFamily="34" charset="0"/>
                <a:cs typeface="Calibri" pitchFamily="34" charset="0"/>
              </a:rPr>
              <a:t>.</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612648" y="1352550"/>
            <a:ext cx="8153400" cy="3581400"/>
          </a:xfrm>
        </p:spPr>
        <p:txBody>
          <a:bodyPr>
            <a:noAutofit/>
          </a:bodyPr>
          <a:lstStyle/>
          <a:p>
            <a:pPr>
              <a:buNone/>
            </a:pPr>
            <a:r>
              <a:rPr lang="en-US" sz="2200" dirty="0" smtClean="0">
                <a:latin typeface="Calibri" pitchFamily="34" charset="0"/>
                <a:cs typeface="Calibri" pitchFamily="34" charset="0"/>
              </a:rPr>
              <a:t>3) </a:t>
            </a:r>
            <a:r>
              <a:rPr lang="en-US" sz="2200" dirty="0" err="1" smtClean="0">
                <a:latin typeface="Calibri" pitchFamily="34" charset="0"/>
                <a:cs typeface="Calibri" pitchFamily="34" charset="0"/>
              </a:rPr>
              <a:t>Bagi</a:t>
            </a:r>
            <a:r>
              <a:rPr lang="en-US" sz="2200" dirty="0" smtClean="0">
                <a:latin typeface="Calibri" pitchFamily="34" charset="0"/>
                <a:cs typeface="Calibri" pitchFamily="34" charset="0"/>
              </a:rPr>
              <a:t> </a:t>
            </a:r>
            <a:r>
              <a:rPr lang="en-US" sz="2200" dirty="0" err="1" smtClean="0">
                <a:latin typeface="Calibri" pitchFamily="34" charset="0"/>
                <a:cs typeface="Calibri" pitchFamily="34" charset="0"/>
              </a:rPr>
              <a:t>pondok</a:t>
            </a:r>
            <a:r>
              <a:rPr lang="en-US" sz="2200" dirty="0" smtClean="0">
                <a:latin typeface="Calibri" pitchFamily="34" charset="0"/>
                <a:cs typeface="Calibri" pitchFamily="34" charset="0"/>
              </a:rPr>
              <a:t> </a:t>
            </a:r>
            <a:r>
              <a:rPr lang="en-US" sz="2200" dirty="0" err="1" smtClean="0">
                <a:latin typeface="Calibri" pitchFamily="34" charset="0"/>
                <a:cs typeface="Calibri" pitchFamily="34" charset="0"/>
              </a:rPr>
              <a:t>pesantren</a:t>
            </a:r>
            <a:endParaRPr lang="en-US" sz="2200" dirty="0" smtClean="0">
              <a:latin typeface="Calibri" pitchFamily="34" charset="0"/>
              <a:cs typeface="Calibri" pitchFamily="34" charset="0"/>
            </a:endParaRPr>
          </a:p>
          <a:p>
            <a:pPr>
              <a:buNone/>
            </a:pPr>
            <a:r>
              <a:rPr lang="en-US" sz="2200" dirty="0" smtClean="0">
                <a:latin typeface="Calibri" pitchFamily="34" charset="0"/>
                <a:cs typeface="Calibri" pitchFamily="34" charset="0"/>
              </a:rPr>
              <a:t>a. </a:t>
            </a:r>
            <a:r>
              <a:rPr lang="en-US" sz="2200" dirty="0" err="1" smtClean="0">
                <a:latin typeface="Calibri" pitchFamily="34" charset="0"/>
                <a:cs typeface="Calibri" pitchFamily="34" charset="0"/>
              </a:rPr>
              <a:t>Untuk</a:t>
            </a:r>
            <a:r>
              <a:rPr lang="en-US" sz="2200" dirty="0" smtClean="0">
                <a:latin typeface="Calibri" pitchFamily="34" charset="0"/>
                <a:cs typeface="Calibri" pitchFamily="34" charset="0"/>
              </a:rPr>
              <a:t> </a:t>
            </a:r>
            <a:r>
              <a:rPr lang="en-US" sz="2200" dirty="0" err="1" smtClean="0">
                <a:latin typeface="Calibri" pitchFamily="34" charset="0"/>
                <a:cs typeface="Calibri" pitchFamily="34" charset="0"/>
              </a:rPr>
              <a:t>menambah</a:t>
            </a:r>
            <a:r>
              <a:rPr lang="en-US" sz="2200" dirty="0" smtClean="0">
                <a:latin typeface="Calibri" pitchFamily="34" charset="0"/>
                <a:cs typeface="Calibri" pitchFamily="34" charset="0"/>
              </a:rPr>
              <a:t> </a:t>
            </a:r>
            <a:r>
              <a:rPr lang="en-US" sz="2200" dirty="0" err="1" smtClean="0">
                <a:latin typeface="Calibri" pitchFamily="34" charset="0"/>
                <a:cs typeface="Calibri" pitchFamily="34" charset="0"/>
              </a:rPr>
              <a:t>wawasan</a:t>
            </a:r>
            <a:r>
              <a:rPr lang="en-US" sz="2200" dirty="0" smtClean="0">
                <a:latin typeface="Calibri" pitchFamily="34" charset="0"/>
                <a:cs typeface="Calibri" pitchFamily="34" charset="0"/>
              </a:rPr>
              <a:t> </a:t>
            </a:r>
            <a:r>
              <a:rPr lang="en-US" sz="2200" dirty="0" err="1" smtClean="0">
                <a:latin typeface="Calibri" pitchFamily="34" charset="0"/>
                <a:cs typeface="Calibri" pitchFamily="34" charset="0"/>
              </a:rPr>
              <a:t>mengenai</a:t>
            </a:r>
            <a:r>
              <a:rPr lang="en-US" sz="2200" dirty="0" smtClean="0">
                <a:latin typeface="Calibri" pitchFamily="34" charset="0"/>
                <a:cs typeface="Calibri" pitchFamily="34" charset="0"/>
              </a:rPr>
              <a:t> </a:t>
            </a:r>
            <a:r>
              <a:rPr lang="en-US" sz="2200" dirty="0" err="1" smtClean="0">
                <a:latin typeface="Calibri" pitchFamily="34" charset="0"/>
                <a:cs typeface="Calibri" pitchFamily="34" charset="0"/>
              </a:rPr>
              <a:t>penyakit</a:t>
            </a:r>
            <a:r>
              <a:rPr lang="en-US" sz="2200" dirty="0" smtClean="0">
                <a:latin typeface="Calibri" pitchFamily="34" charset="0"/>
                <a:cs typeface="Calibri" pitchFamily="34" charset="0"/>
              </a:rPr>
              <a:t> </a:t>
            </a:r>
            <a:r>
              <a:rPr lang="en-US" sz="2200" dirty="0" err="1" smtClean="0">
                <a:latin typeface="Calibri" pitchFamily="34" charset="0"/>
                <a:cs typeface="Calibri" pitchFamily="34" charset="0"/>
              </a:rPr>
              <a:t>Skabies</a:t>
            </a:r>
            <a:endParaRPr lang="en-US" sz="2200" dirty="0" smtClean="0">
              <a:latin typeface="Calibri" pitchFamily="34" charset="0"/>
              <a:cs typeface="Calibri" pitchFamily="34" charset="0"/>
            </a:endParaRPr>
          </a:p>
          <a:p>
            <a:pPr>
              <a:buNone/>
            </a:pPr>
            <a:r>
              <a:rPr lang="en-US" sz="2200" dirty="0" smtClean="0">
                <a:latin typeface="Calibri" pitchFamily="34" charset="0"/>
                <a:cs typeface="Calibri" pitchFamily="34" charset="0"/>
              </a:rPr>
              <a:t>b. </a:t>
            </a:r>
            <a:r>
              <a:rPr lang="en-US" sz="2200" dirty="0" err="1" smtClean="0">
                <a:latin typeface="Calibri" pitchFamily="34" charset="0"/>
                <a:cs typeface="Calibri" pitchFamily="34" charset="0"/>
              </a:rPr>
              <a:t>Untuk</a:t>
            </a:r>
            <a:r>
              <a:rPr lang="en-US" sz="2200" dirty="0" smtClean="0">
                <a:latin typeface="Calibri" pitchFamily="34" charset="0"/>
                <a:cs typeface="Calibri" pitchFamily="34" charset="0"/>
              </a:rPr>
              <a:t> </a:t>
            </a:r>
            <a:r>
              <a:rPr lang="en-US" sz="2200" dirty="0" err="1" smtClean="0">
                <a:latin typeface="Calibri" pitchFamily="34" charset="0"/>
                <a:cs typeface="Calibri" pitchFamily="34" charset="0"/>
              </a:rPr>
              <a:t>memberi</a:t>
            </a:r>
            <a:r>
              <a:rPr lang="en-US" sz="2200" dirty="0" smtClean="0">
                <a:latin typeface="Calibri" pitchFamily="34" charset="0"/>
                <a:cs typeface="Calibri" pitchFamily="34" charset="0"/>
              </a:rPr>
              <a:t> </a:t>
            </a:r>
            <a:r>
              <a:rPr lang="en-US" sz="2200" dirty="0" err="1" smtClean="0">
                <a:latin typeface="Calibri" pitchFamily="34" charset="0"/>
                <a:cs typeface="Calibri" pitchFamily="34" charset="0"/>
              </a:rPr>
              <a:t>infomasi</a:t>
            </a:r>
            <a:r>
              <a:rPr lang="en-US" sz="2200" dirty="0" smtClean="0">
                <a:latin typeface="Calibri" pitchFamily="34" charset="0"/>
                <a:cs typeface="Calibri" pitchFamily="34" charset="0"/>
              </a:rPr>
              <a:t> </a:t>
            </a:r>
            <a:r>
              <a:rPr lang="en-US" sz="2200" dirty="0" err="1" smtClean="0">
                <a:latin typeface="Calibri" pitchFamily="34" charset="0"/>
                <a:cs typeface="Calibri" pitchFamily="34" charset="0"/>
              </a:rPr>
              <a:t>kepada</a:t>
            </a:r>
            <a:r>
              <a:rPr lang="en-US" sz="2200" dirty="0" smtClean="0">
                <a:latin typeface="Calibri" pitchFamily="34" charset="0"/>
                <a:cs typeface="Calibri" pitchFamily="34" charset="0"/>
              </a:rPr>
              <a:t> </a:t>
            </a:r>
            <a:r>
              <a:rPr lang="en-US" sz="2200" dirty="0" err="1" smtClean="0">
                <a:latin typeface="Calibri" pitchFamily="34" charset="0"/>
                <a:cs typeface="Calibri" pitchFamily="34" charset="0"/>
              </a:rPr>
              <a:t>pihak</a:t>
            </a:r>
            <a:r>
              <a:rPr lang="en-US" sz="2200" dirty="0" smtClean="0">
                <a:latin typeface="Calibri" pitchFamily="34" charset="0"/>
                <a:cs typeface="Calibri" pitchFamily="34" charset="0"/>
              </a:rPr>
              <a:t> </a:t>
            </a:r>
            <a:r>
              <a:rPr lang="en-US" sz="2200" dirty="0" err="1" smtClean="0">
                <a:latin typeface="Calibri" pitchFamily="34" charset="0"/>
                <a:cs typeface="Calibri" pitchFamily="34" charset="0"/>
              </a:rPr>
              <a:t>pondok</a:t>
            </a:r>
            <a:r>
              <a:rPr lang="en-US" sz="2200" dirty="0" smtClean="0">
                <a:latin typeface="Calibri" pitchFamily="34" charset="0"/>
                <a:cs typeface="Calibri" pitchFamily="34" charset="0"/>
              </a:rPr>
              <a:t> </a:t>
            </a:r>
            <a:r>
              <a:rPr lang="en-US" sz="2200" dirty="0" err="1" smtClean="0">
                <a:latin typeface="Calibri" pitchFamily="34" charset="0"/>
                <a:cs typeface="Calibri" pitchFamily="34" charset="0"/>
              </a:rPr>
              <a:t>pesantren</a:t>
            </a:r>
            <a:r>
              <a:rPr lang="en-US" sz="2200" dirty="0" smtClean="0">
                <a:latin typeface="Calibri" pitchFamily="34" charset="0"/>
                <a:cs typeface="Calibri" pitchFamily="34" charset="0"/>
              </a:rPr>
              <a:t> agar </a:t>
            </a:r>
            <a:r>
              <a:rPr lang="en-US" sz="2200" dirty="0" err="1" smtClean="0">
                <a:latin typeface="Calibri" pitchFamily="34" charset="0"/>
                <a:cs typeface="Calibri" pitchFamily="34" charset="0"/>
              </a:rPr>
              <a:t>lebih</a:t>
            </a:r>
            <a:r>
              <a:rPr lang="en-US" sz="2200" dirty="0" smtClean="0">
                <a:latin typeface="Calibri" pitchFamily="34" charset="0"/>
                <a:cs typeface="Calibri" pitchFamily="34" charset="0"/>
              </a:rPr>
              <a:t> </a:t>
            </a:r>
            <a:r>
              <a:rPr lang="en-US" sz="2200" dirty="0" err="1" smtClean="0">
                <a:latin typeface="Calibri" pitchFamily="34" charset="0"/>
                <a:cs typeface="Calibri" pitchFamily="34" charset="0"/>
              </a:rPr>
              <a:t>memperhatikan</a:t>
            </a:r>
            <a:r>
              <a:rPr lang="en-US" sz="2200" dirty="0" smtClean="0">
                <a:latin typeface="Calibri" pitchFamily="34" charset="0"/>
                <a:cs typeface="Calibri" pitchFamily="34" charset="0"/>
              </a:rPr>
              <a:t> </a:t>
            </a:r>
            <a:r>
              <a:rPr lang="en-US" sz="2200" dirty="0" err="1" smtClean="0">
                <a:latin typeface="Calibri" pitchFamily="34" charset="0"/>
                <a:cs typeface="Calibri" pitchFamily="34" charset="0"/>
              </a:rPr>
              <a:t>hal</a:t>
            </a:r>
            <a:r>
              <a:rPr lang="en-US" sz="2200" dirty="0" smtClean="0">
                <a:latin typeface="Calibri" pitchFamily="34" charset="0"/>
                <a:cs typeface="Calibri" pitchFamily="34" charset="0"/>
              </a:rPr>
              <a:t> - </a:t>
            </a:r>
            <a:r>
              <a:rPr lang="en-US" sz="2200" dirty="0" err="1" smtClean="0">
                <a:latin typeface="Calibri" pitchFamily="34" charset="0"/>
                <a:cs typeface="Calibri" pitchFamily="34" charset="0"/>
              </a:rPr>
              <a:t>hal</a:t>
            </a:r>
            <a:r>
              <a:rPr lang="en-US" sz="2200" dirty="0" smtClean="0">
                <a:latin typeface="Calibri" pitchFamily="34" charset="0"/>
                <a:cs typeface="Calibri" pitchFamily="34" charset="0"/>
              </a:rPr>
              <a:t> yang </a:t>
            </a:r>
            <a:r>
              <a:rPr lang="en-US" sz="2200" dirty="0" err="1" smtClean="0">
                <a:latin typeface="Calibri" pitchFamily="34" charset="0"/>
                <a:cs typeface="Calibri" pitchFamily="34" charset="0"/>
              </a:rPr>
              <a:t>dapat</a:t>
            </a:r>
            <a:r>
              <a:rPr lang="en-US" sz="2200" dirty="0" smtClean="0">
                <a:latin typeface="Calibri" pitchFamily="34" charset="0"/>
                <a:cs typeface="Calibri" pitchFamily="34" charset="0"/>
              </a:rPr>
              <a:t> </a:t>
            </a:r>
            <a:r>
              <a:rPr lang="en-US" sz="2200" dirty="0" err="1" smtClean="0">
                <a:latin typeface="Calibri" pitchFamily="34" charset="0"/>
                <a:cs typeface="Calibri" pitchFamily="34" charset="0"/>
              </a:rPr>
              <a:t>menyebabkan</a:t>
            </a:r>
            <a:r>
              <a:rPr lang="en-US" sz="2200" dirty="0" smtClean="0">
                <a:latin typeface="Calibri" pitchFamily="34" charset="0"/>
                <a:cs typeface="Calibri" pitchFamily="34" charset="0"/>
              </a:rPr>
              <a:t> </a:t>
            </a:r>
            <a:r>
              <a:rPr lang="en-US" sz="2200" dirty="0" err="1" smtClean="0">
                <a:latin typeface="Calibri" pitchFamily="34" charset="0"/>
                <a:cs typeface="Calibri" pitchFamily="34" charset="0"/>
              </a:rPr>
              <a:t>penyakit</a:t>
            </a:r>
            <a:r>
              <a:rPr lang="en-US" sz="2200" dirty="0" smtClean="0">
                <a:latin typeface="Calibri" pitchFamily="34" charset="0"/>
                <a:cs typeface="Calibri" pitchFamily="34" charset="0"/>
              </a:rPr>
              <a:t> </a:t>
            </a:r>
            <a:r>
              <a:rPr lang="en-US" sz="2200" dirty="0" err="1" smtClean="0">
                <a:latin typeface="Calibri" pitchFamily="34" charset="0"/>
                <a:cs typeface="Calibri" pitchFamily="34" charset="0"/>
              </a:rPr>
              <a:t>Skabies</a:t>
            </a:r>
            <a:endParaRPr lang="en-US" sz="2200" dirty="0" smtClean="0">
              <a:latin typeface="Calibri" pitchFamily="34" charset="0"/>
              <a:cs typeface="Calibri" pitchFamily="34" charset="0"/>
            </a:endParaRPr>
          </a:p>
          <a:p>
            <a:pPr>
              <a:buNone/>
            </a:pPr>
            <a:endParaRPr lang="en-US" sz="2200" dirty="0" smtClean="0">
              <a:latin typeface="Calibri" pitchFamily="34" charset="0"/>
              <a:cs typeface="Calibri" pitchFamily="34" charset="0"/>
            </a:endParaRPr>
          </a:p>
          <a:p>
            <a:pPr>
              <a:buNone/>
            </a:pPr>
            <a:r>
              <a:rPr lang="en-US" sz="2200" dirty="0" smtClean="0">
                <a:latin typeface="Calibri" pitchFamily="34" charset="0"/>
                <a:cs typeface="Calibri" pitchFamily="34" charset="0"/>
              </a:rPr>
              <a:t>4) </a:t>
            </a:r>
            <a:r>
              <a:rPr lang="en-US" sz="2200" dirty="0" err="1" smtClean="0">
                <a:latin typeface="Calibri" pitchFamily="34" charset="0"/>
                <a:cs typeface="Calibri" pitchFamily="34" charset="0"/>
              </a:rPr>
              <a:t>Bagi</a:t>
            </a:r>
            <a:r>
              <a:rPr lang="en-US" sz="2200" dirty="0" smtClean="0">
                <a:latin typeface="Calibri" pitchFamily="34" charset="0"/>
                <a:cs typeface="Calibri" pitchFamily="34" charset="0"/>
              </a:rPr>
              <a:t> </a:t>
            </a:r>
            <a:r>
              <a:rPr lang="en-US" sz="2200" dirty="0" err="1" smtClean="0">
                <a:latin typeface="Calibri" pitchFamily="34" charset="0"/>
                <a:cs typeface="Calibri" pitchFamily="34" charset="0"/>
              </a:rPr>
              <a:t>Institusi</a:t>
            </a:r>
            <a:r>
              <a:rPr lang="en-US" sz="2200" dirty="0" smtClean="0">
                <a:latin typeface="Calibri" pitchFamily="34" charset="0"/>
                <a:cs typeface="Calibri" pitchFamily="34" charset="0"/>
              </a:rPr>
              <a:t> </a:t>
            </a:r>
          </a:p>
          <a:p>
            <a:pPr>
              <a:buNone/>
            </a:pPr>
            <a:r>
              <a:rPr lang="en-US" sz="2200" dirty="0" smtClean="0">
                <a:latin typeface="Calibri" pitchFamily="34" charset="0"/>
                <a:cs typeface="Calibri" pitchFamily="34" charset="0"/>
              </a:rPr>
              <a:t>	</a:t>
            </a:r>
            <a:r>
              <a:rPr lang="en-US" sz="2200" dirty="0" err="1" smtClean="0">
                <a:latin typeface="Calibri" pitchFamily="34" charset="0"/>
                <a:cs typeface="Calibri" pitchFamily="34" charset="0"/>
              </a:rPr>
              <a:t>Menjadi</a:t>
            </a:r>
            <a:r>
              <a:rPr lang="en-US" sz="2200" dirty="0" smtClean="0">
                <a:latin typeface="Calibri" pitchFamily="34" charset="0"/>
                <a:cs typeface="Calibri" pitchFamily="34" charset="0"/>
              </a:rPr>
              <a:t> </a:t>
            </a:r>
            <a:r>
              <a:rPr lang="en-US" sz="2200" dirty="0" err="1" smtClean="0">
                <a:latin typeface="Calibri" pitchFamily="34" charset="0"/>
                <a:cs typeface="Calibri" pitchFamily="34" charset="0"/>
              </a:rPr>
              <a:t>pengembang</a:t>
            </a:r>
            <a:r>
              <a:rPr lang="en-US" sz="2200" dirty="0" smtClean="0">
                <a:latin typeface="Calibri" pitchFamily="34" charset="0"/>
                <a:cs typeface="Calibri" pitchFamily="34" charset="0"/>
              </a:rPr>
              <a:t> </a:t>
            </a:r>
            <a:r>
              <a:rPr lang="en-US" sz="2200" dirty="0" err="1" smtClean="0">
                <a:latin typeface="Calibri" pitchFamily="34" charset="0"/>
                <a:cs typeface="Calibri" pitchFamily="34" charset="0"/>
              </a:rPr>
              <a:t>ilmu</a:t>
            </a:r>
            <a:r>
              <a:rPr lang="en-US" sz="2200" dirty="0" smtClean="0">
                <a:latin typeface="Calibri" pitchFamily="34" charset="0"/>
                <a:cs typeface="Calibri" pitchFamily="34" charset="0"/>
              </a:rPr>
              <a:t> </a:t>
            </a:r>
            <a:r>
              <a:rPr lang="en-US" sz="2200" dirty="0" err="1" smtClean="0">
                <a:latin typeface="Calibri" pitchFamily="34" charset="0"/>
                <a:cs typeface="Calibri" pitchFamily="34" charset="0"/>
              </a:rPr>
              <a:t>pengetahuan</a:t>
            </a:r>
            <a:r>
              <a:rPr lang="en-US" sz="2200" dirty="0" smtClean="0">
                <a:latin typeface="Calibri" pitchFamily="34" charset="0"/>
                <a:cs typeface="Calibri" pitchFamily="34" charset="0"/>
              </a:rPr>
              <a:t> </a:t>
            </a:r>
            <a:r>
              <a:rPr lang="en-US" sz="2200" dirty="0" err="1" smtClean="0">
                <a:latin typeface="Calibri" pitchFamily="34" charset="0"/>
                <a:cs typeface="Calibri" pitchFamily="34" charset="0"/>
              </a:rPr>
              <a:t>dan</a:t>
            </a:r>
            <a:r>
              <a:rPr lang="en-US" sz="2200" dirty="0" smtClean="0">
                <a:latin typeface="Calibri" pitchFamily="34" charset="0"/>
                <a:cs typeface="Calibri" pitchFamily="34" charset="0"/>
              </a:rPr>
              <a:t> </a:t>
            </a:r>
            <a:r>
              <a:rPr lang="en-US" sz="2200" dirty="0" err="1" smtClean="0">
                <a:latin typeface="Calibri" pitchFamily="34" charset="0"/>
                <a:cs typeface="Calibri" pitchFamily="34" charset="0"/>
              </a:rPr>
              <a:t>ilmu</a:t>
            </a:r>
            <a:r>
              <a:rPr lang="en-US" sz="2200" dirty="0" smtClean="0">
                <a:latin typeface="Calibri" pitchFamily="34" charset="0"/>
                <a:cs typeface="Calibri" pitchFamily="34" charset="0"/>
              </a:rPr>
              <a:t> </a:t>
            </a:r>
            <a:r>
              <a:rPr lang="en-US" sz="2200" dirty="0" err="1" smtClean="0">
                <a:latin typeface="Calibri" pitchFamily="34" charset="0"/>
                <a:cs typeface="Calibri" pitchFamily="34" charset="0"/>
              </a:rPr>
              <a:t>Kesehatan</a:t>
            </a:r>
            <a:r>
              <a:rPr lang="en-US" sz="2200" dirty="0" smtClean="0">
                <a:latin typeface="Calibri" pitchFamily="34" charset="0"/>
                <a:cs typeface="Calibri" pitchFamily="34" charset="0"/>
              </a:rPr>
              <a:t> </a:t>
            </a:r>
            <a:r>
              <a:rPr lang="en-US" sz="2200" dirty="0" err="1" smtClean="0">
                <a:latin typeface="Calibri" pitchFamily="34" charset="0"/>
                <a:cs typeface="Calibri" pitchFamily="34" charset="0"/>
              </a:rPr>
              <a:t>Lingkungan</a:t>
            </a:r>
            <a:r>
              <a:rPr lang="en-US" sz="2200" dirty="0" smtClean="0">
                <a:latin typeface="Calibri" pitchFamily="34" charset="0"/>
                <a:cs typeface="Calibri" pitchFamily="34" charset="0"/>
              </a:rPr>
              <a:t> </a:t>
            </a:r>
            <a:r>
              <a:rPr lang="en-US" sz="2200" dirty="0" err="1" smtClean="0">
                <a:latin typeface="Calibri" pitchFamily="34" charset="0"/>
                <a:cs typeface="Calibri" pitchFamily="34" charset="0"/>
              </a:rPr>
              <a:t>khususnya</a:t>
            </a:r>
            <a:r>
              <a:rPr lang="en-US" sz="2200" dirty="0" smtClean="0">
                <a:latin typeface="Calibri" pitchFamily="34" charset="0"/>
                <a:cs typeface="Calibri" pitchFamily="34" charset="0"/>
              </a:rPr>
              <a:t> </a:t>
            </a:r>
            <a:r>
              <a:rPr lang="en-US" sz="2200" dirty="0" err="1" smtClean="0">
                <a:latin typeface="Calibri" pitchFamily="34" charset="0"/>
                <a:cs typeface="Calibri" pitchFamily="34" charset="0"/>
              </a:rPr>
              <a:t>dalam</a:t>
            </a:r>
            <a:r>
              <a:rPr lang="en-US" sz="2200" dirty="0" smtClean="0">
                <a:latin typeface="Calibri" pitchFamily="34" charset="0"/>
                <a:cs typeface="Calibri" pitchFamily="34" charset="0"/>
              </a:rPr>
              <a:t> </a:t>
            </a:r>
            <a:r>
              <a:rPr lang="en-US" sz="2200" dirty="0" err="1" smtClean="0">
                <a:latin typeface="Calibri" pitchFamily="34" charset="0"/>
                <a:cs typeface="Calibri" pitchFamily="34" charset="0"/>
              </a:rPr>
              <a:t>hal</a:t>
            </a:r>
            <a:r>
              <a:rPr lang="en-US" sz="2200" dirty="0" smtClean="0">
                <a:latin typeface="Calibri" pitchFamily="34" charset="0"/>
                <a:cs typeface="Calibri" pitchFamily="34" charset="0"/>
              </a:rPr>
              <a:t> </a:t>
            </a:r>
            <a:r>
              <a:rPr lang="en-US" sz="2200" dirty="0" err="1" smtClean="0">
                <a:latin typeface="Calibri" pitchFamily="34" charset="0"/>
                <a:cs typeface="Calibri" pitchFamily="34" charset="0"/>
              </a:rPr>
              <a:t>Perilaku</a:t>
            </a:r>
            <a:r>
              <a:rPr lang="en-US" sz="2200" dirty="0" smtClean="0">
                <a:latin typeface="Calibri" pitchFamily="34" charset="0"/>
                <a:cs typeface="Calibri" pitchFamily="34" charset="0"/>
              </a:rPr>
              <a:t> </a:t>
            </a:r>
            <a:r>
              <a:rPr lang="en-US" sz="2200" dirty="0" err="1" smtClean="0">
                <a:latin typeface="Calibri" pitchFamily="34" charset="0"/>
                <a:cs typeface="Calibri" pitchFamily="34" charset="0"/>
              </a:rPr>
              <a:t>Hidup</a:t>
            </a:r>
            <a:r>
              <a:rPr lang="en-US" sz="2200" dirty="0" smtClean="0">
                <a:latin typeface="Calibri" pitchFamily="34" charset="0"/>
                <a:cs typeface="Calibri" pitchFamily="34" charset="0"/>
              </a:rPr>
              <a:t> </a:t>
            </a:r>
            <a:r>
              <a:rPr lang="en-US" sz="2200" dirty="0" err="1" smtClean="0">
                <a:latin typeface="Calibri" pitchFamily="34" charset="0"/>
                <a:cs typeface="Calibri" pitchFamily="34" charset="0"/>
              </a:rPr>
              <a:t>Bersih</a:t>
            </a:r>
            <a:r>
              <a:rPr lang="en-US" sz="2200" dirty="0" smtClean="0">
                <a:latin typeface="Calibri" pitchFamily="34" charset="0"/>
                <a:cs typeface="Calibri" pitchFamily="34" charset="0"/>
              </a:rPr>
              <a:t> </a:t>
            </a:r>
            <a:r>
              <a:rPr lang="en-US" sz="2200" dirty="0" err="1" smtClean="0">
                <a:latin typeface="Calibri" pitchFamily="34" charset="0"/>
                <a:cs typeface="Calibri" pitchFamily="34" charset="0"/>
              </a:rPr>
              <a:t>dan</a:t>
            </a:r>
            <a:r>
              <a:rPr lang="en-US" sz="2200" dirty="0" smtClean="0">
                <a:latin typeface="Calibri" pitchFamily="34" charset="0"/>
                <a:cs typeface="Calibri" pitchFamily="34" charset="0"/>
              </a:rPr>
              <a:t> </a:t>
            </a:r>
            <a:r>
              <a:rPr lang="en-US" sz="2200" dirty="0" err="1" smtClean="0">
                <a:latin typeface="Calibri" pitchFamily="34" charset="0"/>
                <a:cs typeface="Calibri" pitchFamily="34" charset="0"/>
              </a:rPr>
              <a:t>Sehat</a:t>
            </a:r>
            <a:r>
              <a:rPr lang="en-US" sz="2200" dirty="0" smtClean="0">
                <a:latin typeface="Calibri" pitchFamily="34" charset="0"/>
                <a:cs typeface="Calibri" pitchFamily="34" charset="0"/>
              </a:rPr>
              <a:t>.</a:t>
            </a:r>
          </a:p>
          <a:p>
            <a:endParaRPr lang="en-US" sz="2200" dirty="0">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normAutofit lnSpcReduction="10000"/>
          </a:bodyPr>
          <a:lstStyle/>
          <a:p>
            <a:endParaRPr lang="en-US"/>
          </a:p>
        </p:txBody>
      </p:sp>
      <p:sp>
        <p:nvSpPr>
          <p:cNvPr id="3" name="Title 2"/>
          <p:cNvSpPr>
            <a:spLocks noGrp="1"/>
          </p:cNvSpPr>
          <p:nvPr>
            <p:ph type="title"/>
          </p:nvPr>
        </p:nvSpPr>
        <p:spPr/>
        <p:txBody>
          <a:bodyPr/>
          <a:lstStyle/>
          <a:p>
            <a:r>
              <a:rPr lang="en-US" dirty="0" smtClean="0"/>
              <a:t>BAB 2 TINJAUAN PUSTAKA</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sz="3600" dirty="0" err="1" smtClean="0"/>
              <a:t>Pengertian</a:t>
            </a:r>
            <a:r>
              <a:rPr lang="en-US" sz="3600" dirty="0" smtClean="0"/>
              <a:t> </a:t>
            </a:r>
            <a:r>
              <a:rPr lang="en-US" sz="3600" dirty="0" err="1" smtClean="0"/>
              <a:t>Perilaku</a:t>
            </a:r>
            <a:r>
              <a:rPr lang="en-US" sz="3600" dirty="0" smtClean="0"/>
              <a:t> </a:t>
            </a:r>
            <a:r>
              <a:rPr lang="en-US" sz="3600" dirty="0" err="1" smtClean="0"/>
              <a:t>Hidup</a:t>
            </a:r>
            <a:r>
              <a:rPr lang="en-US" sz="3600" dirty="0" smtClean="0"/>
              <a:t> </a:t>
            </a:r>
            <a:r>
              <a:rPr lang="en-US" sz="3600" dirty="0" err="1" smtClean="0"/>
              <a:t>Bersih</a:t>
            </a:r>
            <a:r>
              <a:rPr lang="en-US" sz="3600" dirty="0" smtClean="0"/>
              <a:t> </a:t>
            </a:r>
            <a:r>
              <a:rPr lang="en-US" sz="3600" dirty="0" err="1" smtClean="0"/>
              <a:t>dan</a:t>
            </a:r>
            <a:r>
              <a:rPr lang="en-US" sz="3600" dirty="0" smtClean="0"/>
              <a:t> </a:t>
            </a:r>
            <a:r>
              <a:rPr lang="en-US" sz="3600" dirty="0" err="1" smtClean="0"/>
              <a:t>Sehat</a:t>
            </a:r>
            <a:endParaRPr lang="en-US" sz="3600" dirty="0"/>
          </a:p>
        </p:txBody>
      </p:sp>
      <p:sp>
        <p:nvSpPr>
          <p:cNvPr id="3" name="Content Placeholder 2"/>
          <p:cNvSpPr>
            <a:spLocks noGrp="1"/>
          </p:cNvSpPr>
          <p:nvPr>
            <p:ph idx="1"/>
          </p:nvPr>
        </p:nvSpPr>
        <p:spPr/>
        <p:txBody>
          <a:bodyPr>
            <a:normAutofit fontScale="77500" lnSpcReduction="20000"/>
          </a:bodyPr>
          <a:lstStyle/>
          <a:p>
            <a:pPr algn="just"/>
            <a:r>
              <a:rPr lang="en-US" dirty="0" smtClean="0"/>
              <a:t>	</a:t>
            </a:r>
            <a:r>
              <a:rPr lang="en-US" dirty="0" err="1" smtClean="0"/>
              <a:t>Perilaku</a:t>
            </a:r>
            <a:r>
              <a:rPr lang="en-US" dirty="0" smtClean="0"/>
              <a:t> </a:t>
            </a:r>
            <a:r>
              <a:rPr lang="en-US" dirty="0" err="1" smtClean="0"/>
              <a:t>Hidup</a:t>
            </a:r>
            <a:r>
              <a:rPr lang="en-US" dirty="0" smtClean="0"/>
              <a:t> </a:t>
            </a:r>
            <a:r>
              <a:rPr lang="en-US" dirty="0" err="1" smtClean="0"/>
              <a:t>Bersih</a:t>
            </a:r>
            <a:r>
              <a:rPr lang="en-US" dirty="0" smtClean="0"/>
              <a:t> </a:t>
            </a:r>
            <a:r>
              <a:rPr lang="en-US" dirty="0" err="1" smtClean="0"/>
              <a:t>dan</a:t>
            </a:r>
            <a:r>
              <a:rPr lang="en-US" dirty="0" smtClean="0"/>
              <a:t> </a:t>
            </a:r>
            <a:r>
              <a:rPr lang="en-US" dirty="0" err="1" smtClean="0"/>
              <a:t>Sehat</a:t>
            </a:r>
            <a:r>
              <a:rPr lang="en-US" dirty="0" smtClean="0"/>
              <a:t> (PHBS) </a:t>
            </a:r>
            <a:r>
              <a:rPr lang="en-US" dirty="0" err="1" smtClean="0"/>
              <a:t>adalah</a:t>
            </a:r>
            <a:r>
              <a:rPr lang="en-US" dirty="0" smtClean="0"/>
              <a:t> </a:t>
            </a:r>
            <a:r>
              <a:rPr lang="en-US" dirty="0" err="1" smtClean="0"/>
              <a:t>sekumpulan</a:t>
            </a:r>
            <a:r>
              <a:rPr lang="en-US" dirty="0" smtClean="0"/>
              <a:t> </a:t>
            </a:r>
            <a:r>
              <a:rPr lang="en-US" dirty="0" err="1" smtClean="0"/>
              <a:t>perilaku</a:t>
            </a:r>
            <a:r>
              <a:rPr lang="en-US" dirty="0" smtClean="0"/>
              <a:t> yang </a:t>
            </a:r>
            <a:r>
              <a:rPr lang="en-US" dirty="0" err="1" smtClean="0"/>
              <a:t>dipraktekkan</a:t>
            </a:r>
            <a:r>
              <a:rPr lang="en-US" dirty="0" smtClean="0"/>
              <a:t> </a:t>
            </a:r>
            <a:r>
              <a:rPr lang="en-US" dirty="0" err="1" smtClean="0"/>
              <a:t>atas</a:t>
            </a:r>
            <a:r>
              <a:rPr lang="en-US" dirty="0" smtClean="0"/>
              <a:t> </a:t>
            </a:r>
            <a:r>
              <a:rPr lang="en-US" dirty="0" err="1" smtClean="0"/>
              <a:t>dasar</a:t>
            </a:r>
            <a:r>
              <a:rPr lang="en-US" dirty="0" smtClean="0"/>
              <a:t> </a:t>
            </a:r>
            <a:r>
              <a:rPr lang="en-US" dirty="0" err="1" smtClean="0"/>
              <a:t>kesadaran</a:t>
            </a:r>
            <a:r>
              <a:rPr lang="en-US" dirty="0" smtClean="0"/>
              <a:t> </a:t>
            </a:r>
            <a:r>
              <a:rPr lang="en-US" dirty="0" err="1" smtClean="0"/>
              <a:t>sebagai</a:t>
            </a:r>
            <a:r>
              <a:rPr lang="en-US" dirty="0" smtClean="0"/>
              <a:t> </a:t>
            </a:r>
            <a:r>
              <a:rPr lang="en-US" dirty="0" err="1" smtClean="0"/>
              <a:t>hasil</a:t>
            </a:r>
            <a:r>
              <a:rPr lang="en-US" dirty="0" smtClean="0"/>
              <a:t> </a:t>
            </a:r>
            <a:r>
              <a:rPr lang="en-US" dirty="0" err="1" smtClean="0"/>
              <a:t>pembelajaran</a:t>
            </a:r>
            <a:r>
              <a:rPr lang="en-US" dirty="0" smtClean="0"/>
              <a:t>, yang </a:t>
            </a:r>
            <a:r>
              <a:rPr lang="en-US" dirty="0" err="1" smtClean="0"/>
              <a:t>menjadikan</a:t>
            </a:r>
            <a:r>
              <a:rPr lang="en-US" dirty="0" smtClean="0"/>
              <a:t> </a:t>
            </a:r>
            <a:r>
              <a:rPr lang="en-US" dirty="0" err="1" smtClean="0"/>
              <a:t>seseorang</a:t>
            </a:r>
            <a:r>
              <a:rPr lang="en-US" dirty="0" smtClean="0"/>
              <a:t> </a:t>
            </a:r>
            <a:r>
              <a:rPr lang="en-US" dirty="0" err="1" smtClean="0"/>
              <a:t>keluarga</a:t>
            </a:r>
            <a:r>
              <a:rPr lang="en-US" dirty="0" smtClean="0"/>
              <a:t>, </a:t>
            </a:r>
            <a:r>
              <a:rPr lang="en-US" dirty="0" err="1" smtClean="0"/>
              <a:t>kelompok</a:t>
            </a:r>
            <a:r>
              <a:rPr lang="en-US" dirty="0" smtClean="0"/>
              <a:t> </a:t>
            </a:r>
            <a:r>
              <a:rPr lang="en-US" dirty="0" err="1" smtClean="0"/>
              <a:t>atau</a:t>
            </a:r>
            <a:r>
              <a:rPr lang="en-US" dirty="0" smtClean="0"/>
              <a:t> </a:t>
            </a:r>
            <a:r>
              <a:rPr lang="en-US" dirty="0" err="1" smtClean="0"/>
              <a:t>masyarakat</a:t>
            </a:r>
            <a:r>
              <a:rPr lang="en-US" dirty="0" smtClean="0"/>
              <a:t> </a:t>
            </a:r>
            <a:r>
              <a:rPr lang="en-US" dirty="0" err="1" smtClean="0"/>
              <a:t>mampu</a:t>
            </a:r>
            <a:r>
              <a:rPr lang="en-US" dirty="0" smtClean="0"/>
              <a:t> </a:t>
            </a:r>
            <a:r>
              <a:rPr lang="en-US" dirty="0" err="1" smtClean="0"/>
              <a:t>menolong</a:t>
            </a:r>
            <a:r>
              <a:rPr lang="en-US" dirty="0" smtClean="0"/>
              <a:t> </a:t>
            </a:r>
            <a:r>
              <a:rPr lang="en-US" dirty="0" err="1" smtClean="0"/>
              <a:t>dirinya</a:t>
            </a:r>
            <a:r>
              <a:rPr lang="en-US" dirty="0" smtClean="0"/>
              <a:t> </a:t>
            </a:r>
            <a:r>
              <a:rPr lang="en-US" dirty="0" err="1" smtClean="0"/>
              <a:t>sendiri</a:t>
            </a:r>
            <a:r>
              <a:rPr lang="en-US" dirty="0" smtClean="0"/>
              <a:t> (</a:t>
            </a:r>
            <a:r>
              <a:rPr lang="en-US" dirty="0" err="1" smtClean="0"/>
              <a:t>mandiri</a:t>
            </a:r>
            <a:r>
              <a:rPr lang="en-US" dirty="0" smtClean="0"/>
              <a:t>) </a:t>
            </a:r>
            <a:r>
              <a:rPr lang="en-US" dirty="0" err="1" smtClean="0"/>
              <a:t>di</a:t>
            </a:r>
            <a:r>
              <a:rPr lang="en-US" dirty="0" smtClean="0"/>
              <a:t>  </a:t>
            </a:r>
            <a:r>
              <a:rPr lang="en-US" dirty="0" err="1" smtClean="0"/>
              <a:t>kesehatan</a:t>
            </a:r>
            <a:r>
              <a:rPr lang="en-US" dirty="0" smtClean="0"/>
              <a:t> </a:t>
            </a:r>
            <a:r>
              <a:rPr lang="en-US" dirty="0" err="1" smtClean="0"/>
              <a:t>dan</a:t>
            </a:r>
            <a:r>
              <a:rPr lang="en-US" dirty="0" smtClean="0"/>
              <a:t> </a:t>
            </a:r>
            <a:r>
              <a:rPr lang="en-US" dirty="0" err="1" smtClean="0"/>
              <a:t>berperan</a:t>
            </a:r>
            <a:r>
              <a:rPr lang="en-US" dirty="0" smtClean="0"/>
              <a:t> </a:t>
            </a:r>
            <a:r>
              <a:rPr lang="en-US" dirty="0" err="1" smtClean="0"/>
              <a:t>aktif</a:t>
            </a:r>
            <a:r>
              <a:rPr lang="en-US" dirty="0" smtClean="0"/>
              <a:t> </a:t>
            </a:r>
            <a:r>
              <a:rPr lang="en-US" dirty="0" err="1" smtClean="0"/>
              <a:t>dalam</a:t>
            </a:r>
            <a:r>
              <a:rPr lang="en-US" dirty="0" smtClean="0"/>
              <a:t> </a:t>
            </a:r>
            <a:r>
              <a:rPr lang="en-US" dirty="0" err="1" smtClean="0"/>
              <a:t>mewujudkan</a:t>
            </a:r>
            <a:r>
              <a:rPr lang="en-US" dirty="0" smtClean="0"/>
              <a:t> </a:t>
            </a:r>
            <a:r>
              <a:rPr lang="en-US" dirty="0" err="1" smtClean="0"/>
              <a:t>kesehatan</a:t>
            </a:r>
            <a:r>
              <a:rPr lang="en-US" dirty="0" smtClean="0"/>
              <a:t> </a:t>
            </a:r>
            <a:r>
              <a:rPr lang="en-US" dirty="0" err="1" smtClean="0"/>
              <a:t>masyarakat</a:t>
            </a:r>
            <a:r>
              <a:rPr lang="en-US" dirty="0" smtClean="0"/>
              <a:t>. </a:t>
            </a:r>
            <a:r>
              <a:rPr lang="en-US" dirty="0" err="1" smtClean="0"/>
              <a:t>Dengan</a:t>
            </a:r>
            <a:r>
              <a:rPr lang="en-US" dirty="0" smtClean="0"/>
              <a:t> </a:t>
            </a:r>
            <a:r>
              <a:rPr lang="en-US" dirty="0" err="1" smtClean="0"/>
              <a:t>demikian</a:t>
            </a:r>
            <a:r>
              <a:rPr lang="en-US" dirty="0" smtClean="0"/>
              <a:t>, PHBS </a:t>
            </a:r>
            <a:r>
              <a:rPr lang="en-US" dirty="0" err="1" smtClean="0"/>
              <a:t>mencakup</a:t>
            </a:r>
            <a:r>
              <a:rPr lang="en-US" dirty="0" smtClean="0"/>
              <a:t> </a:t>
            </a:r>
            <a:r>
              <a:rPr lang="en-US" dirty="0" err="1" smtClean="0"/>
              <a:t>beratus-ratus</a:t>
            </a:r>
            <a:r>
              <a:rPr lang="en-US" dirty="0" smtClean="0"/>
              <a:t> </a:t>
            </a:r>
            <a:r>
              <a:rPr lang="en-US" dirty="0" err="1" smtClean="0"/>
              <a:t>bahkan</a:t>
            </a:r>
            <a:r>
              <a:rPr lang="en-US" dirty="0" smtClean="0"/>
              <a:t> </a:t>
            </a:r>
            <a:r>
              <a:rPr lang="en-US" dirty="0" err="1" smtClean="0"/>
              <a:t>mungkin</a:t>
            </a:r>
            <a:r>
              <a:rPr lang="en-US" dirty="0" smtClean="0"/>
              <a:t> </a:t>
            </a:r>
            <a:r>
              <a:rPr lang="en-US" dirty="0" err="1" smtClean="0"/>
              <a:t>beribu-ribu</a:t>
            </a:r>
            <a:r>
              <a:rPr lang="en-US" dirty="0" smtClean="0"/>
              <a:t> </a:t>
            </a:r>
            <a:r>
              <a:rPr lang="en-US" dirty="0" err="1" smtClean="0"/>
              <a:t>perilaku</a:t>
            </a:r>
            <a:r>
              <a:rPr lang="en-US" dirty="0" smtClean="0"/>
              <a:t> yang </a:t>
            </a:r>
            <a:r>
              <a:rPr lang="en-US" dirty="0" err="1" smtClean="0"/>
              <a:t>harus</a:t>
            </a:r>
            <a:r>
              <a:rPr lang="en-US" dirty="0" smtClean="0"/>
              <a:t> </a:t>
            </a:r>
            <a:r>
              <a:rPr lang="en-US" dirty="0" err="1" smtClean="0"/>
              <a:t>dipraktekkan</a:t>
            </a:r>
            <a:r>
              <a:rPr lang="en-US" dirty="0" smtClean="0"/>
              <a:t> </a:t>
            </a:r>
            <a:r>
              <a:rPr lang="en-US" dirty="0" err="1" smtClean="0"/>
              <a:t>dalam</a:t>
            </a:r>
            <a:r>
              <a:rPr lang="en-US" dirty="0" smtClean="0"/>
              <a:t> </a:t>
            </a:r>
            <a:r>
              <a:rPr lang="en-US" dirty="0" err="1" smtClean="0"/>
              <a:t>rangka</a:t>
            </a:r>
            <a:r>
              <a:rPr lang="en-US" dirty="0" smtClean="0"/>
              <a:t> </a:t>
            </a:r>
            <a:r>
              <a:rPr lang="en-US" dirty="0" err="1" smtClean="0"/>
              <a:t>mencapai</a:t>
            </a:r>
            <a:r>
              <a:rPr lang="en-US" dirty="0" smtClean="0"/>
              <a:t> </a:t>
            </a:r>
            <a:r>
              <a:rPr lang="en-US" dirty="0" err="1" smtClean="0"/>
              <a:t>derajat</a:t>
            </a:r>
            <a:r>
              <a:rPr lang="en-US" dirty="0" smtClean="0"/>
              <a:t> </a:t>
            </a:r>
            <a:r>
              <a:rPr lang="en-US" dirty="0" err="1" smtClean="0"/>
              <a:t>kesehatan</a:t>
            </a:r>
            <a:r>
              <a:rPr lang="en-US" dirty="0" smtClean="0"/>
              <a:t> </a:t>
            </a:r>
            <a:r>
              <a:rPr lang="en-US" dirty="0" err="1" smtClean="0"/>
              <a:t>masyarakat</a:t>
            </a:r>
            <a:r>
              <a:rPr lang="en-US" dirty="0" smtClean="0"/>
              <a:t> </a:t>
            </a:r>
            <a:r>
              <a:rPr lang="en-US" dirty="0" err="1" smtClean="0"/>
              <a:t>yan</a:t>
            </a:r>
            <a:r>
              <a:rPr lang="en-US" dirty="0" smtClean="0"/>
              <a:t> </a:t>
            </a:r>
            <a:r>
              <a:rPr lang="en-US" dirty="0" err="1" smtClean="0"/>
              <a:t>setinggi-tingginya</a:t>
            </a:r>
            <a:r>
              <a:rPr lang="en-US" dirty="0" smtClean="0"/>
              <a:t>. (</a:t>
            </a:r>
            <a:r>
              <a:rPr lang="en-US" dirty="0" err="1" smtClean="0"/>
              <a:t>Kementerian</a:t>
            </a:r>
            <a:r>
              <a:rPr lang="en-US" dirty="0" smtClean="0"/>
              <a:t> </a:t>
            </a:r>
            <a:r>
              <a:rPr lang="en-US" dirty="0" err="1" smtClean="0"/>
              <a:t>Kesehatan</a:t>
            </a:r>
            <a:r>
              <a:rPr lang="en-US" dirty="0" smtClean="0"/>
              <a:t> </a:t>
            </a:r>
            <a:r>
              <a:rPr lang="en-US" dirty="0" err="1" smtClean="0"/>
              <a:t>Republik</a:t>
            </a:r>
            <a:r>
              <a:rPr lang="en-US" dirty="0" smtClean="0"/>
              <a:t> Indonesia, 2011)</a:t>
            </a:r>
          </a:p>
          <a:p>
            <a:pPr algn="just"/>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TATANAN PHBS</a:t>
            </a:r>
            <a:endParaRPr lang="en-US" dirty="0"/>
          </a:p>
        </p:txBody>
      </p:sp>
      <p:sp>
        <p:nvSpPr>
          <p:cNvPr id="3" name="Content Placeholder 2"/>
          <p:cNvSpPr>
            <a:spLocks noGrp="1"/>
          </p:cNvSpPr>
          <p:nvPr>
            <p:ph idx="1"/>
          </p:nvPr>
        </p:nvSpPr>
        <p:spPr>
          <a:xfrm>
            <a:off x="612648" y="1276350"/>
            <a:ext cx="8153400" cy="4038600"/>
          </a:xfrm>
        </p:spPr>
        <p:txBody>
          <a:bodyPr>
            <a:normAutofit fontScale="62500" lnSpcReduction="20000"/>
          </a:bodyPr>
          <a:lstStyle/>
          <a:p>
            <a:pPr lvl="0" algn="just">
              <a:defRPr/>
            </a:pPr>
            <a:r>
              <a:rPr lang="en-US" sz="3200" dirty="0" err="1" smtClean="0"/>
              <a:t>Tatanan</a:t>
            </a:r>
            <a:r>
              <a:rPr lang="en-US" sz="3200" dirty="0" smtClean="0"/>
              <a:t> </a:t>
            </a:r>
            <a:r>
              <a:rPr lang="en-US" sz="3200" dirty="0" err="1" smtClean="0"/>
              <a:t>adalah</a:t>
            </a:r>
            <a:r>
              <a:rPr lang="en-US" sz="3200" dirty="0" smtClean="0"/>
              <a:t> </a:t>
            </a:r>
            <a:r>
              <a:rPr lang="en-US" sz="3200" dirty="0" err="1" smtClean="0"/>
              <a:t>tempat</a:t>
            </a:r>
            <a:r>
              <a:rPr lang="en-US" sz="3200" dirty="0" smtClean="0"/>
              <a:t> </a:t>
            </a:r>
            <a:r>
              <a:rPr lang="en-US" sz="3200" dirty="0" err="1" smtClean="0"/>
              <a:t>dimana</a:t>
            </a:r>
            <a:r>
              <a:rPr lang="en-US" sz="3200" dirty="0" smtClean="0"/>
              <a:t> </a:t>
            </a:r>
            <a:r>
              <a:rPr lang="en-US" sz="3200" dirty="0" err="1" smtClean="0"/>
              <a:t>sekumpulan</a:t>
            </a:r>
            <a:r>
              <a:rPr lang="en-US" sz="3200" dirty="0" smtClean="0"/>
              <a:t> </a:t>
            </a:r>
            <a:r>
              <a:rPr lang="en-US" sz="3200" dirty="0" err="1" smtClean="0"/>
              <a:t>orang</a:t>
            </a:r>
            <a:r>
              <a:rPr lang="en-US" sz="3200" dirty="0" smtClean="0"/>
              <a:t> </a:t>
            </a:r>
            <a:r>
              <a:rPr lang="en-US" sz="3200" dirty="0" err="1" smtClean="0"/>
              <a:t>hidup</a:t>
            </a:r>
            <a:r>
              <a:rPr lang="en-US" sz="3200" dirty="0" smtClean="0"/>
              <a:t>, </a:t>
            </a:r>
            <a:r>
              <a:rPr lang="en-US" sz="3200" dirty="0" err="1" smtClean="0"/>
              <a:t>bekerja</a:t>
            </a:r>
            <a:r>
              <a:rPr lang="en-US" sz="3200" dirty="0" smtClean="0"/>
              <a:t>, </a:t>
            </a:r>
            <a:r>
              <a:rPr lang="en-US" sz="3200" dirty="0" err="1" smtClean="0"/>
              <a:t>bermain</a:t>
            </a:r>
            <a:r>
              <a:rPr lang="en-US" sz="3200" dirty="0" smtClean="0"/>
              <a:t>, </a:t>
            </a:r>
            <a:r>
              <a:rPr lang="en-US" sz="3200" dirty="0" err="1" smtClean="0"/>
              <a:t>berinteraksi</a:t>
            </a:r>
            <a:r>
              <a:rPr lang="en-US" sz="3200" dirty="0" smtClean="0"/>
              <a:t> </a:t>
            </a:r>
            <a:r>
              <a:rPr lang="en-US" sz="3200" dirty="0" err="1" smtClean="0"/>
              <a:t>dan</a:t>
            </a:r>
            <a:r>
              <a:rPr lang="en-US" sz="3200" dirty="0" smtClean="0"/>
              <a:t> lain </a:t>
            </a:r>
            <a:r>
              <a:rPr lang="en-US" sz="3200" dirty="0" err="1" smtClean="0"/>
              <a:t>lain</a:t>
            </a:r>
            <a:r>
              <a:rPr lang="en-US" sz="3200" dirty="0" smtClean="0"/>
              <a:t>. </a:t>
            </a:r>
            <a:r>
              <a:rPr lang="en-US" sz="3200" dirty="0" err="1" smtClean="0"/>
              <a:t>Dalam</a:t>
            </a:r>
            <a:r>
              <a:rPr lang="en-US" sz="3200" dirty="0" smtClean="0"/>
              <a:t> </a:t>
            </a:r>
            <a:r>
              <a:rPr lang="en-US" sz="3200" dirty="0" err="1" smtClean="0"/>
              <a:t>hal</a:t>
            </a:r>
            <a:r>
              <a:rPr lang="en-US" sz="3200" dirty="0" smtClean="0"/>
              <a:t> </a:t>
            </a:r>
            <a:r>
              <a:rPr lang="en-US" sz="3200" dirty="0" err="1" smtClean="0"/>
              <a:t>ini</a:t>
            </a:r>
            <a:r>
              <a:rPr lang="en-US" sz="3200" dirty="0" smtClean="0"/>
              <a:t> </a:t>
            </a:r>
            <a:r>
              <a:rPr lang="en-US" sz="3200" dirty="0" err="1" smtClean="0"/>
              <a:t>ada</a:t>
            </a:r>
            <a:r>
              <a:rPr lang="en-US" sz="3200" dirty="0" smtClean="0"/>
              <a:t> 5 </a:t>
            </a:r>
            <a:r>
              <a:rPr lang="en-US" sz="3200" dirty="0" err="1" smtClean="0"/>
              <a:t>tatanan</a:t>
            </a:r>
            <a:r>
              <a:rPr lang="en-US" sz="3200" dirty="0" smtClean="0"/>
              <a:t> PHBS </a:t>
            </a:r>
            <a:r>
              <a:rPr lang="en-US" sz="3200" dirty="0" err="1" smtClean="0"/>
              <a:t>yaitu</a:t>
            </a:r>
            <a:r>
              <a:rPr lang="en-US" sz="3200" dirty="0" smtClean="0"/>
              <a:t> </a:t>
            </a:r>
            <a:r>
              <a:rPr lang="en-US" sz="3200" dirty="0" err="1" smtClean="0"/>
              <a:t>Rumah</a:t>
            </a:r>
            <a:r>
              <a:rPr lang="en-US" sz="3200" dirty="0" smtClean="0"/>
              <a:t> </a:t>
            </a:r>
            <a:r>
              <a:rPr lang="en-US" sz="3200" dirty="0" err="1" smtClean="0"/>
              <a:t>Tangga</a:t>
            </a:r>
            <a:r>
              <a:rPr lang="en-US" sz="3200" dirty="0" smtClean="0"/>
              <a:t>, </a:t>
            </a:r>
            <a:r>
              <a:rPr lang="en-US" sz="3200" dirty="0" err="1" smtClean="0"/>
              <a:t>Institusi</a:t>
            </a:r>
            <a:r>
              <a:rPr lang="en-US" sz="3200" dirty="0" smtClean="0"/>
              <a:t> </a:t>
            </a:r>
            <a:r>
              <a:rPr lang="en-US" sz="3200" dirty="0" err="1" smtClean="0"/>
              <a:t>Pendidikan</a:t>
            </a:r>
            <a:r>
              <a:rPr lang="en-US" sz="3200" dirty="0" smtClean="0"/>
              <a:t>, </a:t>
            </a:r>
            <a:r>
              <a:rPr lang="en-US" sz="3200" dirty="0" err="1" smtClean="0"/>
              <a:t>Tempat</a:t>
            </a:r>
            <a:r>
              <a:rPr lang="en-US" sz="3200" dirty="0" smtClean="0"/>
              <a:t> </a:t>
            </a:r>
            <a:r>
              <a:rPr lang="en-US" sz="3200" dirty="0" err="1" smtClean="0"/>
              <a:t>Kerja</a:t>
            </a:r>
            <a:r>
              <a:rPr lang="en-US" sz="3200" dirty="0" smtClean="0"/>
              <a:t>, </a:t>
            </a:r>
            <a:r>
              <a:rPr lang="en-US" sz="3200" dirty="0" err="1" smtClean="0"/>
              <a:t>Sarana</a:t>
            </a:r>
            <a:r>
              <a:rPr lang="en-US" sz="3200" dirty="0" smtClean="0"/>
              <a:t> </a:t>
            </a:r>
            <a:r>
              <a:rPr lang="en-US" sz="3200" dirty="0" err="1" smtClean="0"/>
              <a:t>Kesehatan</a:t>
            </a:r>
            <a:r>
              <a:rPr lang="en-US" sz="3200" dirty="0" smtClean="0"/>
              <a:t>, </a:t>
            </a:r>
            <a:r>
              <a:rPr lang="en-US" sz="3200" dirty="0" err="1" smtClean="0"/>
              <a:t>dan</a:t>
            </a:r>
            <a:r>
              <a:rPr lang="en-US" sz="3200" dirty="0" smtClean="0"/>
              <a:t> </a:t>
            </a:r>
            <a:r>
              <a:rPr lang="en-US" sz="3200" dirty="0" err="1" smtClean="0"/>
              <a:t>Tempat</a:t>
            </a:r>
            <a:r>
              <a:rPr lang="en-US" sz="3200" dirty="0" smtClean="0"/>
              <a:t> </a:t>
            </a:r>
            <a:r>
              <a:rPr lang="en-US" sz="3200" dirty="0" err="1" smtClean="0"/>
              <a:t>Tempat</a:t>
            </a:r>
            <a:r>
              <a:rPr lang="en-US" sz="3200" dirty="0" smtClean="0"/>
              <a:t> </a:t>
            </a:r>
            <a:r>
              <a:rPr lang="en-US" sz="3200" dirty="0" err="1" smtClean="0"/>
              <a:t>Umum</a:t>
            </a:r>
            <a:r>
              <a:rPr lang="en-US" sz="3200" dirty="0" smtClean="0"/>
              <a:t>. </a:t>
            </a:r>
          </a:p>
          <a:p>
            <a:pPr lvl="0" algn="just">
              <a:defRPr/>
            </a:pPr>
            <a:r>
              <a:rPr lang="en-US" sz="3200" dirty="0" err="1" smtClean="0"/>
              <a:t>Tatanan</a:t>
            </a:r>
            <a:r>
              <a:rPr lang="en-US" sz="3200" dirty="0" smtClean="0"/>
              <a:t> </a:t>
            </a:r>
            <a:r>
              <a:rPr lang="en-US" sz="3200" dirty="0" err="1" smtClean="0"/>
              <a:t>Rumah</a:t>
            </a:r>
            <a:r>
              <a:rPr lang="en-US" sz="3200" dirty="0" smtClean="0"/>
              <a:t> </a:t>
            </a:r>
            <a:r>
              <a:rPr lang="en-US" sz="3200" dirty="0" err="1" smtClean="0"/>
              <a:t>Tangga</a:t>
            </a:r>
            <a:endParaRPr lang="en-US" sz="3200" dirty="0" smtClean="0"/>
          </a:p>
          <a:p>
            <a:pPr lvl="0" algn="just">
              <a:buNone/>
              <a:defRPr/>
            </a:pPr>
            <a:r>
              <a:rPr lang="en-US" sz="3200" dirty="0" smtClean="0"/>
              <a:t>		Di </a:t>
            </a:r>
            <a:r>
              <a:rPr lang="en-US" sz="3200" dirty="0" err="1" smtClean="0"/>
              <a:t>rumah</a:t>
            </a:r>
            <a:r>
              <a:rPr lang="en-US" sz="3200" dirty="0" smtClean="0"/>
              <a:t> </a:t>
            </a:r>
            <a:r>
              <a:rPr lang="en-US" sz="3200" dirty="0" err="1" smtClean="0"/>
              <a:t>tangga</a:t>
            </a:r>
            <a:r>
              <a:rPr lang="en-US" sz="3200" dirty="0" smtClean="0"/>
              <a:t>, </a:t>
            </a:r>
            <a:r>
              <a:rPr lang="en-US" sz="3200" dirty="0" err="1" smtClean="0"/>
              <a:t>sasaran</a:t>
            </a:r>
            <a:r>
              <a:rPr lang="en-US" sz="3200" dirty="0" smtClean="0"/>
              <a:t> primer </a:t>
            </a:r>
            <a:r>
              <a:rPr lang="en-US" sz="3200" dirty="0" err="1" smtClean="0"/>
              <a:t>harus</a:t>
            </a:r>
            <a:r>
              <a:rPr lang="en-US" sz="3200" dirty="0" smtClean="0"/>
              <a:t> </a:t>
            </a:r>
            <a:r>
              <a:rPr lang="en-US" sz="3200" dirty="0" err="1" smtClean="0"/>
              <a:t>mempraktekkan</a:t>
            </a:r>
            <a:r>
              <a:rPr lang="en-US" sz="3200" dirty="0" smtClean="0"/>
              <a:t> </a:t>
            </a:r>
            <a:r>
              <a:rPr lang="en-US" sz="3200" dirty="0" err="1" smtClean="0"/>
              <a:t>perilaku</a:t>
            </a:r>
            <a:r>
              <a:rPr lang="en-US" sz="3200" dirty="0" smtClean="0"/>
              <a:t> yang </a:t>
            </a:r>
            <a:r>
              <a:rPr lang="en-US" sz="3200" dirty="0" err="1" smtClean="0"/>
              <a:t>dapat</a:t>
            </a:r>
            <a:r>
              <a:rPr lang="en-US" sz="3200" dirty="0" smtClean="0"/>
              <a:t> </a:t>
            </a:r>
            <a:r>
              <a:rPr lang="en-US" sz="3200" dirty="0" err="1" smtClean="0"/>
              <a:t>menciptakan</a:t>
            </a:r>
            <a:r>
              <a:rPr lang="en-US" sz="3200" dirty="0" smtClean="0"/>
              <a:t> </a:t>
            </a:r>
            <a:r>
              <a:rPr lang="en-US" sz="3200" dirty="0" err="1" smtClean="0"/>
              <a:t>Rumah</a:t>
            </a:r>
            <a:r>
              <a:rPr lang="en-US" sz="3200" dirty="0" smtClean="0"/>
              <a:t> </a:t>
            </a:r>
            <a:r>
              <a:rPr lang="en-US" sz="3200" dirty="0" err="1" smtClean="0"/>
              <a:t>Tangga</a:t>
            </a:r>
            <a:r>
              <a:rPr lang="en-US" sz="3200" dirty="0" smtClean="0"/>
              <a:t> </a:t>
            </a:r>
            <a:r>
              <a:rPr lang="en-US" sz="3200" dirty="0" err="1" smtClean="0"/>
              <a:t>BerPHBS</a:t>
            </a:r>
            <a:r>
              <a:rPr lang="en-US" sz="3200" dirty="0" smtClean="0"/>
              <a:t>, yang </a:t>
            </a:r>
            <a:r>
              <a:rPr lang="en-US" sz="3200" dirty="0" err="1" smtClean="0"/>
              <a:t>mencakup</a:t>
            </a:r>
            <a:r>
              <a:rPr lang="en-US" sz="3200" dirty="0" smtClean="0"/>
              <a:t> </a:t>
            </a:r>
            <a:r>
              <a:rPr lang="en-US" sz="3200" dirty="0" err="1" smtClean="0"/>
              <a:t>persalinan</a:t>
            </a:r>
            <a:r>
              <a:rPr lang="en-US" sz="3200" dirty="0" smtClean="0"/>
              <a:t> </a:t>
            </a:r>
            <a:r>
              <a:rPr lang="en-US" sz="3200" dirty="0" err="1" smtClean="0"/>
              <a:t>dit</a:t>
            </a:r>
            <a:r>
              <a:rPr lang="en-US" sz="3200" dirty="0" smtClean="0"/>
              <a:t> </a:t>
            </a:r>
            <a:r>
              <a:rPr lang="en-US" sz="3200" dirty="0" err="1" smtClean="0"/>
              <a:t>oleh</a:t>
            </a:r>
            <a:r>
              <a:rPr lang="en-US" sz="3200" dirty="0" smtClean="0"/>
              <a:t> </a:t>
            </a:r>
            <a:r>
              <a:rPr lang="en-US" sz="3200" dirty="0" err="1" smtClean="0"/>
              <a:t>tenaga</a:t>
            </a:r>
            <a:r>
              <a:rPr lang="en-US" sz="3200" dirty="0" smtClean="0"/>
              <a:t> </a:t>
            </a:r>
            <a:r>
              <a:rPr lang="en-US" sz="3200" dirty="0" err="1" smtClean="0"/>
              <a:t>kesehatan</a:t>
            </a:r>
            <a:r>
              <a:rPr lang="en-US" sz="3200" dirty="0" smtClean="0"/>
              <a:t>, </a:t>
            </a:r>
            <a:r>
              <a:rPr lang="en-US" sz="3200" dirty="0" err="1" smtClean="0"/>
              <a:t>memberi</a:t>
            </a:r>
            <a:r>
              <a:rPr lang="en-US" sz="3200" dirty="0" smtClean="0"/>
              <a:t> </a:t>
            </a:r>
            <a:r>
              <a:rPr lang="en-US" sz="3200" dirty="0" err="1" smtClean="0"/>
              <a:t>bayi</a:t>
            </a:r>
            <a:r>
              <a:rPr lang="en-US" sz="3200" dirty="0" smtClean="0"/>
              <a:t> ASI </a:t>
            </a:r>
            <a:r>
              <a:rPr lang="en-US" sz="3200" dirty="0" err="1" smtClean="0"/>
              <a:t>eksklusif</a:t>
            </a:r>
            <a:r>
              <a:rPr lang="en-US" sz="3200" dirty="0" smtClean="0"/>
              <a:t>, </a:t>
            </a:r>
            <a:r>
              <a:rPr lang="en-US" sz="3200" dirty="0" err="1" smtClean="0"/>
              <a:t>menimbang</a:t>
            </a:r>
            <a:r>
              <a:rPr lang="en-US" sz="3200" dirty="0" smtClean="0"/>
              <a:t> </a:t>
            </a:r>
            <a:r>
              <a:rPr lang="en-US" sz="3200" dirty="0" err="1" smtClean="0"/>
              <a:t>balita</a:t>
            </a:r>
            <a:r>
              <a:rPr lang="en-US" sz="3200" dirty="0" smtClean="0"/>
              <a:t> </a:t>
            </a:r>
            <a:r>
              <a:rPr lang="en-US" sz="3200" dirty="0" err="1" smtClean="0"/>
              <a:t>tiap</a:t>
            </a:r>
            <a:r>
              <a:rPr lang="en-US" sz="3200" dirty="0" smtClean="0"/>
              <a:t> </a:t>
            </a:r>
            <a:r>
              <a:rPr lang="en-US" sz="3200" dirty="0" err="1" smtClean="0"/>
              <a:t>bulan</a:t>
            </a:r>
            <a:r>
              <a:rPr lang="en-US" sz="3200" dirty="0" smtClean="0"/>
              <a:t>, </a:t>
            </a:r>
            <a:r>
              <a:rPr lang="en-US" sz="3200" dirty="0" err="1" smtClean="0"/>
              <a:t>menggunakan</a:t>
            </a:r>
            <a:r>
              <a:rPr lang="en-US" sz="3200" dirty="0" smtClean="0"/>
              <a:t> air </a:t>
            </a:r>
            <a:r>
              <a:rPr lang="en-US" sz="3200" dirty="0" err="1" smtClean="0"/>
              <a:t>bersih</a:t>
            </a:r>
            <a:r>
              <a:rPr lang="en-US" sz="3200" dirty="0" smtClean="0"/>
              <a:t>, </a:t>
            </a:r>
            <a:r>
              <a:rPr lang="en-US" sz="3200" dirty="0" err="1" smtClean="0"/>
              <a:t>mencuci</a:t>
            </a:r>
            <a:r>
              <a:rPr lang="en-US" sz="3200" dirty="0" smtClean="0"/>
              <a:t> </a:t>
            </a:r>
            <a:r>
              <a:rPr lang="en-US" sz="3200" dirty="0" err="1" smtClean="0"/>
              <a:t>tangan</a:t>
            </a:r>
            <a:r>
              <a:rPr lang="en-US" sz="3200" dirty="0" smtClean="0"/>
              <a:t> </a:t>
            </a:r>
            <a:r>
              <a:rPr lang="en-US" sz="3200" dirty="0" err="1" smtClean="0"/>
              <a:t>dengan</a:t>
            </a:r>
            <a:r>
              <a:rPr lang="en-US" sz="3200" dirty="0" smtClean="0"/>
              <a:t> air </a:t>
            </a:r>
            <a:r>
              <a:rPr lang="en-US" sz="3200" dirty="0" err="1" smtClean="0"/>
              <a:t>bersih</a:t>
            </a:r>
            <a:r>
              <a:rPr lang="en-US" sz="3200" dirty="0" smtClean="0"/>
              <a:t> </a:t>
            </a:r>
            <a:r>
              <a:rPr lang="en-US" sz="3200" dirty="0" err="1" smtClean="0"/>
              <a:t>dan</a:t>
            </a:r>
            <a:r>
              <a:rPr lang="en-US" sz="3200" dirty="0" smtClean="0"/>
              <a:t> </a:t>
            </a:r>
            <a:r>
              <a:rPr lang="en-US" sz="3200" dirty="0" err="1" smtClean="0"/>
              <a:t>sabun</a:t>
            </a:r>
            <a:r>
              <a:rPr lang="en-US" sz="3200" dirty="0" smtClean="0"/>
              <a:t>, </a:t>
            </a:r>
            <a:r>
              <a:rPr lang="en-US" sz="3200" dirty="0" err="1" smtClean="0"/>
              <a:t>pengelolaan</a:t>
            </a:r>
            <a:r>
              <a:rPr lang="en-US" sz="3200" dirty="0" smtClean="0"/>
              <a:t> air </a:t>
            </a:r>
            <a:r>
              <a:rPr lang="en-US" sz="3200" dirty="0" err="1" smtClean="0"/>
              <a:t>minum</a:t>
            </a:r>
            <a:r>
              <a:rPr lang="en-US" sz="3200" dirty="0" smtClean="0"/>
              <a:t> </a:t>
            </a:r>
            <a:r>
              <a:rPr lang="en-US" sz="3200" dirty="0" err="1" smtClean="0"/>
              <a:t>dan</a:t>
            </a:r>
            <a:r>
              <a:rPr lang="en-US" sz="3200" dirty="0" smtClean="0"/>
              <a:t> </a:t>
            </a:r>
            <a:r>
              <a:rPr lang="en-US" sz="3200" dirty="0" err="1" smtClean="0"/>
              <a:t>makan</a:t>
            </a:r>
            <a:r>
              <a:rPr lang="en-US" sz="3200" dirty="0" smtClean="0"/>
              <a:t> </a:t>
            </a:r>
            <a:r>
              <a:rPr lang="en-US" sz="3200" dirty="0" err="1" smtClean="0"/>
              <a:t>di</a:t>
            </a:r>
            <a:r>
              <a:rPr lang="en-US" sz="3200" dirty="0" smtClean="0"/>
              <a:t> </a:t>
            </a:r>
            <a:r>
              <a:rPr lang="en-US" sz="3200" dirty="0" err="1" smtClean="0"/>
              <a:t>rumah</a:t>
            </a:r>
            <a:r>
              <a:rPr lang="en-US" sz="3200" dirty="0" smtClean="0"/>
              <a:t> </a:t>
            </a:r>
            <a:r>
              <a:rPr lang="en-US" sz="3200" dirty="0" err="1" smtClean="0"/>
              <a:t>tangan</a:t>
            </a:r>
            <a:r>
              <a:rPr lang="en-US" sz="3200" dirty="0" smtClean="0"/>
              <a:t>, </a:t>
            </a:r>
            <a:r>
              <a:rPr lang="en-US" sz="3200" dirty="0" err="1" smtClean="0"/>
              <a:t>menggunakan</a:t>
            </a:r>
            <a:r>
              <a:rPr lang="en-US" sz="3200" dirty="0" smtClean="0"/>
              <a:t> </a:t>
            </a:r>
            <a:r>
              <a:rPr lang="en-US" sz="3200" dirty="0" err="1" smtClean="0"/>
              <a:t>jamban</a:t>
            </a:r>
            <a:r>
              <a:rPr lang="en-US" sz="3200" dirty="0" smtClean="0"/>
              <a:t> </a:t>
            </a:r>
            <a:r>
              <a:rPr lang="en-US" sz="3200" dirty="0" err="1" smtClean="0"/>
              <a:t>sehat</a:t>
            </a:r>
            <a:r>
              <a:rPr lang="en-US" sz="3200" dirty="0" smtClean="0"/>
              <a:t> (Stop </a:t>
            </a:r>
            <a:r>
              <a:rPr lang="en-US" sz="3200" dirty="0" err="1" smtClean="0"/>
              <a:t>Buang</a:t>
            </a:r>
            <a:r>
              <a:rPr lang="en-US" sz="3200" dirty="0" smtClean="0"/>
              <a:t> Air </a:t>
            </a:r>
            <a:r>
              <a:rPr lang="en-US" sz="3200" dirty="0" err="1" smtClean="0"/>
              <a:t>Besar</a:t>
            </a:r>
            <a:r>
              <a:rPr lang="en-US" sz="3200" dirty="0" smtClean="0"/>
              <a:t> </a:t>
            </a:r>
            <a:r>
              <a:rPr lang="en-US" sz="3200" dirty="0" err="1" smtClean="0"/>
              <a:t>Sembarangan</a:t>
            </a:r>
            <a:r>
              <a:rPr lang="en-US" sz="3200" dirty="0" smtClean="0"/>
              <a:t>/Stop BABS), </a:t>
            </a:r>
            <a:r>
              <a:rPr lang="en-US" sz="3200" dirty="0" err="1" smtClean="0"/>
              <a:t>pengelolaan</a:t>
            </a:r>
            <a:r>
              <a:rPr lang="en-US" sz="3200" dirty="0" smtClean="0"/>
              <a:t> </a:t>
            </a:r>
            <a:r>
              <a:rPr lang="en-US" sz="3200" dirty="0" err="1" smtClean="0"/>
              <a:t>limbah</a:t>
            </a:r>
            <a:r>
              <a:rPr lang="en-US" sz="3200" dirty="0" smtClean="0"/>
              <a:t> </a:t>
            </a:r>
            <a:r>
              <a:rPr lang="en-US" sz="3200" dirty="0" err="1" smtClean="0"/>
              <a:t>cair</a:t>
            </a:r>
            <a:r>
              <a:rPr lang="en-US" sz="3200" dirty="0" smtClean="0"/>
              <a:t> </a:t>
            </a:r>
            <a:r>
              <a:rPr lang="en-US" sz="3200" dirty="0" err="1" smtClean="0"/>
              <a:t>di</a:t>
            </a:r>
            <a:r>
              <a:rPr lang="en-US" sz="3200" dirty="0" smtClean="0"/>
              <a:t> </a:t>
            </a:r>
            <a:r>
              <a:rPr lang="en-US" sz="3200" dirty="0" err="1" smtClean="0"/>
              <a:t>rumah</a:t>
            </a:r>
            <a:r>
              <a:rPr lang="en-US" sz="3200" dirty="0" smtClean="0"/>
              <a:t> </a:t>
            </a:r>
            <a:r>
              <a:rPr lang="en-US" sz="3200" dirty="0" err="1" smtClean="0"/>
              <a:t>tangga</a:t>
            </a:r>
            <a:r>
              <a:rPr lang="en-US" sz="3200" dirty="0" smtClean="0"/>
              <a:t> </a:t>
            </a:r>
            <a:r>
              <a:rPr lang="en-US" sz="3200" dirty="0" err="1" smtClean="0"/>
              <a:t>membuang</a:t>
            </a:r>
            <a:r>
              <a:rPr lang="en-US" sz="3200" dirty="0" smtClean="0"/>
              <a:t> </a:t>
            </a:r>
            <a:r>
              <a:rPr lang="en-US" sz="3200" dirty="0" err="1" smtClean="0"/>
              <a:t>sampah</a:t>
            </a:r>
            <a:r>
              <a:rPr lang="en-US" sz="3200" dirty="0" smtClean="0"/>
              <a:t> </a:t>
            </a:r>
            <a:r>
              <a:rPr lang="en-US" sz="3200" dirty="0" err="1" smtClean="0"/>
              <a:t>di</a:t>
            </a:r>
            <a:r>
              <a:rPr lang="en-US" sz="3200" dirty="0" smtClean="0"/>
              <a:t> </a:t>
            </a:r>
            <a:r>
              <a:rPr lang="en-US" sz="3200" dirty="0" err="1" smtClean="0"/>
              <a:t>tempat</a:t>
            </a:r>
            <a:r>
              <a:rPr lang="en-US" sz="3200" dirty="0" smtClean="0"/>
              <a:t> </a:t>
            </a:r>
            <a:r>
              <a:rPr lang="en-US" sz="3200" dirty="0" err="1" smtClean="0"/>
              <a:t>sampah</a:t>
            </a:r>
            <a:r>
              <a:rPr lang="en-US" sz="3200" dirty="0" smtClean="0"/>
              <a:t>, </a:t>
            </a:r>
            <a:r>
              <a:rPr lang="en-US" sz="3200" dirty="0" err="1" smtClean="0"/>
              <a:t>memberantas</a:t>
            </a:r>
            <a:r>
              <a:rPr lang="en-US" sz="3200" dirty="0" smtClean="0"/>
              <a:t> </a:t>
            </a:r>
            <a:r>
              <a:rPr lang="en-US" sz="3200" dirty="0" err="1" smtClean="0"/>
              <a:t>jentik</a:t>
            </a:r>
            <a:r>
              <a:rPr lang="en-US" sz="3200" dirty="0" smtClean="0"/>
              <a:t> </a:t>
            </a:r>
            <a:r>
              <a:rPr lang="en-US" sz="3200" dirty="0" err="1" smtClean="0"/>
              <a:t>nyamuk</a:t>
            </a:r>
            <a:r>
              <a:rPr lang="en-US" sz="3200" dirty="0" smtClean="0"/>
              <a:t>, </a:t>
            </a:r>
            <a:r>
              <a:rPr lang="en-US" sz="3200" dirty="0" err="1" smtClean="0"/>
              <a:t>makan</a:t>
            </a:r>
            <a:r>
              <a:rPr lang="en-US" sz="3200" dirty="0" smtClean="0"/>
              <a:t> </a:t>
            </a:r>
            <a:r>
              <a:rPr lang="en-US" sz="3200" dirty="0" err="1" smtClean="0"/>
              <a:t>buah</a:t>
            </a:r>
            <a:r>
              <a:rPr lang="en-US" sz="3200" dirty="0" smtClean="0"/>
              <a:t> </a:t>
            </a:r>
            <a:r>
              <a:rPr lang="en-US" sz="3200" dirty="0" err="1" smtClean="0"/>
              <a:t>dan</a:t>
            </a:r>
            <a:r>
              <a:rPr lang="en-US" sz="3200" dirty="0" smtClean="0"/>
              <a:t> </a:t>
            </a:r>
            <a:r>
              <a:rPr lang="en-US" sz="3200" dirty="0" err="1" smtClean="0"/>
              <a:t>sayur</a:t>
            </a:r>
            <a:r>
              <a:rPr lang="en-US" sz="3200" dirty="0" smtClean="0"/>
              <a:t> </a:t>
            </a:r>
            <a:r>
              <a:rPr lang="en-US" sz="3200" dirty="0" err="1" smtClean="0"/>
              <a:t>setiap</a:t>
            </a:r>
            <a:r>
              <a:rPr lang="en-US" sz="3200" dirty="0" smtClean="0"/>
              <a:t> </a:t>
            </a:r>
            <a:r>
              <a:rPr lang="en-US" sz="3200" dirty="0" err="1" smtClean="0"/>
              <a:t>hari</a:t>
            </a:r>
            <a:r>
              <a:rPr lang="en-US" sz="3200" dirty="0" smtClean="0"/>
              <a:t>, </a:t>
            </a:r>
            <a:r>
              <a:rPr lang="en-US" sz="3200" dirty="0" err="1" smtClean="0"/>
              <a:t>melakukan</a:t>
            </a:r>
            <a:r>
              <a:rPr lang="en-US" sz="3200" dirty="0" smtClean="0"/>
              <a:t> </a:t>
            </a:r>
            <a:r>
              <a:rPr lang="en-US" sz="3200" dirty="0" err="1" smtClean="0"/>
              <a:t>aktivitas</a:t>
            </a:r>
            <a:r>
              <a:rPr lang="en-US" sz="3200" dirty="0" smtClean="0"/>
              <a:t> </a:t>
            </a:r>
            <a:r>
              <a:rPr lang="en-US" sz="3200" dirty="0" err="1" smtClean="0"/>
              <a:t>fisik</a:t>
            </a:r>
            <a:r>
              <a:rPr lang="en-US" sz="3200" dirty="0" smtClean="0"/>
              <a:t> </a:t>
            </a:r>
            <a:r>
              <a:rPr lang="en-US" sz="3200" dirty="0" err="1" smtClean="0"/>
              <a:t>setiap</a:t>
            </a:r>
            <a:r>
              <a:rPr lang="en-US" sz="3200" dirty="0" smtClean="0"/>
              <a:t> </a:t>
            </a:r>
            <a:r>
              <a:rPr lang="en-US" sz="3200" dirty="0" err="1" smtClean="0"/>
              <a:t>hari</a:t>
            </a:r>
            <a:r>
              <a:rPr lang="en-US" sz="3200" dirty="0" smtClean="0"/>
              <a:t>, </a:t>
            </a:r>
            <a:r>
              <a:rPr lang="en-US" sz="3200" dirty="0" err="1" smtClean="0"/>
              <a:t>merokok</a:t>
            </a:r>
            <a:r>
              <a:rPr lang="en-US" sz="3200" dirty="0" smtClean="0"/>
              <a:t> </a:t>
            </a:r>
            <a:r>
              <a:rPr lang="en-US" sz="3200" dirty="0" err="1" smtClean="0"/>
              <a:t>di</a:t>
            </a:r>
            <a:r>
              <a:rPr lang="en-US" sz="3200" dirty="0" smtClean="0"/>
              <a:t> </a:t>
            </a:r>
            <a:r>
              <a:rPr lang="en-US" sz="3200" dirty="0" err="1" smtClean="0"/>
              <a:t>dalam</a:t>
            </a:r>
            <a:r>
              <a:rPr lang="en-US" sz="3200" dirty="0" smtClean="0"/>
              <a:t> </a:t>
            </a:r>
            <a:r>
              <a:rPr lang="en-US" sz="3200" dirty="0" err="1" smtClean="0"/>
              <a:t>rumah</a:t>
            </a:r>
            <a:r>
              <a:rPr lang="en-US" sz="3200" dirty="0" smtClean="0"/>
              <a:t> </a:t>
            </a:r>
            <a:r>
              <a:rPr lang="en-US" sz="3200" dirty="0" err="1" smtClean="0"/>
              <a:t>dan</a:t>
            </a:r>
            <a:r>
              <a:rPr lang="en-US" sz="3200" dirty="0" smtClean="0"/>
              <a:t> lain-lain.</a:t>
            </a:r>
          </a:p>
          <a:p>
            <a:pPr lvl="0" algn="just">
              <a:buNone/>
              <a:defRPr/>
            </a:pPr>
            <a:endParaRPr lang="en-US" sz="3200" dirty="0" smtClean="0"/>
          </a:p>
          <a:p>
            <a:pPr>
              <a:buNone/>
            </a:pP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a:spLocks/>
          </p:cNvSpPr>
          <p:nvPr/>
        </p:nvSpPr>
        <p:spPr>
          <a:xfrm>
            <a:off x="609600" y="285750"/>
            <a:ext cx="8153400" cy="4629150"/>
          </a:xfrm>
          <a:prstGeom prst="rect">
            <a:avLst/>
          </a:prstGeom>
        </p:spPr>
        <p:txBody>
          <a:bodyPr>
            <a:normAutofit fontScale="70000" lnSpcReduction="20000"/>
          </a:bodyPr>
          <a:lstStyle/>
          <a:p>
            <a:pPr marL="320040" marR="0" lvl="0" indent="-320040" algn="just" defTabSz="914400" rtl="0" eaLnBrk="1" fontAlgn="auto" latinLnBrk="0" hangingPunct="1">
              <a:lnSpc>
                <a:spcPct val="100000"/>
              </a:lnSpc>
              <a:spcBef>
                <a:spcPts val="700"/>
              </a:spcBef>
              <a:spcAft>
                <a:spcPts val="0"/>
              </a:spcAft>
              <a:buClr>
                <a:schemeClr val="accent2"/>
              </a:buClr>
              <a:buSzPct val="60000"/>
              <a:buFont typeface="Wingdings"/>
              <a:buChar char=""/>
              <a:tabLst/>
              <a:defRPr/>
            </a:pPr>
            <a:r>
              <a:rPr kumimoji="0" lang="en-US" sz="2900" b="0" i="0" u="none" strike="noStrike" kern="1200" cap="none" spc="0" normalizeH="0" baseline="0" noProof="0" dirty="0" err="1" smtClean="0">
                <a:ln>
                  <a:noFill/>
                </a:ln>
                <a:solidFill>
                  <a:schemeClr val="tx1"/>
                </a:solidFill>
                <a:effectLst/>
                <a:uLnTx/>
                <a:uFillTx/>
                <a:latin typeface="+mn-lt"/>
                <a:ea typeface="+mn-ea"/>
                <a:cs typeface="+mn-cs"/>
              </a:rPr>
              <a:t>Tatanan</a:t>
            </a:r>
            <a:r>
              <a:rPr kumimoji="0" lang="en-US" sz="29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900" b="0" i="0" u="none" strike="noStrike" kern="1200" cap="none" spc="0" normalizeH="0" baseline="0" noProof="0" dirty="0" err="1" smtClean="0">
                <a:ln>
                  <a:noFill/>
                </a:ln>
                <a:solidFill>
                  <a:schemeClr val="tx1"/>
                </a:solidFill>
                <a:effectLst/>
                <a:uLnTx/>
                <a:uFillTx/>
                <a:latin typeface="+mn-lt"/>
                <a:ea typeface="+mn-ea"/>
                <a:cs typeface="+mn-cs"/>
              </a:rPr>
              <a:t>Institusi</a:t>
            </a:r>
            <a:r>
              <a:rPr kumimoji="0" lang="en-US" sz="29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900" b="0" i="0" u="none" strike="noStrike" kern="1200" cap="none" spc="0" normalizeH="0" baseline="0" noProof="0" dirty="0" err="1" smtClean="0">
                <a:ln>
                  <a:noFill/>
                </a:ln>
                <a:solidFill>
                  <a:schemeClr val="tx1"/>
                </a:solidFill>
                <a:effectLst/>
                <a:uLnTx/>
                <a:uFillTx/>
                <a:latin typeface="+mn-lt"/>
                <a:ea typeface="+mn-ea"/>
                <a:cs typeface="+mn-cs"/>
              </a:rPr>
              <a:t>Pendidikan</a:t>
            </a:r>
            <a:endParaRPr kumimoji="0" lang="en-US" sz="2900" b="0" i="0" u="none" strike="noStrike" kern="1200" cap="none" spc="0" normalizeH="0" baseline="0" noProof="0" dirty="0" smtClean="0">
              <a:ln>
                <a:noFill/>
              </a:ln>
              <a:solidFill>
                <a:schemeClr val="tx1"/>
              </a:solidFill>
              <a:effectLst/>
              <a:uLnTx/>
              <a:uFillTx/>
              <a:latin typeface="+mn-lt"/>
              <a:ea typeface="+mn-ea"/>
              <a:cs typeface="+mn-cs"/>
            </a:endParaRPr>
          </a:p>
          <a:p>
            <a:pPr marL="320040" marR="0" lvl="0" indent="-320040" algn="just" defTabSz="914400" rtl="0" eaLnBrk="1" fontAlgn="auto" latinLnBrk="0" hangingPunct="1">
              <a:lnSpc>
                <a:spcPct val="100000"/>
              </a:lnSpc>
              <a:spcBef>
                <a:spcPts val="700"/>
              </a:spcBef>
              <a:spcAft>
                <a:spcPts val="0"/>
              </a:spcAft>
              <a:buClr>
                <a:schemeClr val="accent2"/>
              </a:buClr>
              <a:buSzPct val="60000"/>
              <a:tabLst/>
              <a:defRPr/>
            </a:pPr>
            <a:r>
              <a:rPr kumimoji="0" lang="en-US" sz="2900" b="0" i="0" u="none" strike="noStrike" kern="1200" cap="none" spc="0" normalizeH="0" baseline="0" noProof="0" dirty="0" smtClean="0">
                <a:ln>
                  <a:noFill/>
                </a:ln>
                <a:solidFill>
                  <a:schemeClr val="tx1"/>
                </a:solidFill>
                <a:effectLst/>
                <a:uLnTx/>
                <a:uFillTx/>
                <a:latin typeface="+mn-lt"/>
                <a:ea typeface="+mn-ea"/>
                <a:cs typeface="+mn-cs"/>
              </a:rPr>
              <a:t>		Di </a:t>
            </a:r>
            <a:r>
              <a:rPr kumimoji="0" lang="en-US" sz="2900" b="0" i="0" u="none" strike="noStrike" kern="1200" cap="none" spc="0" normalizeH="0" baseline="0" noProof="0" dirty="0" err="1" smtClean="0">
                <a:ln>
                  <a:noFill/>
                </a:ln>
                <a:solidFill>
                  <a:schemeClr val="tx1"/>
                </a:solidFill>
                <a:effectLst/>
                <a:uLnTx/>
                <a:uFillTx/>
                <a:latin typeface="+mn-lt"/>
                <a:ea typeface="+mn-ea"/>
                <a:cs typeface="+mn-cs"/>
              </a:rPr>
              <a:t>instusi</a:t>
            </a:r>
            <a:r>
              <a:rPr kumimoji="0" lang="en-US" sz="29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900" b="0" i="0" u="none" strike="noStrike" kern="1200" cap="none" spc="0" normalizeH="0" baseline="0" noProof="0" dirty="0" err="1" smtClean="0">
                <a:ln>
                  <a:noFill/>
                </a:ln>
                <a:solidFill>
                  <a:schemeClr val="tx1"/>
                </a:solidFill>
                <a:effectLst/>
                <a:uLnTx/>
                <a:uFillTx/>
                <a:latin typeface="+mn-lt"/>
                <a:ea typeface="+mn-ea"/>
                <a:cs typeface="+mn-cs"/>
              </a:rPr>
              <a:t>pendidikan</a:t>
            </a:r>
            <a:r>
              <a:rPr kumimoji="0" lang="en-US" sz="29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900" b="0" i="0" u="none" strike="noStrike" kern="1200" cap="none" spc="0" normalizeH="0" baseline="0" noProof="0" dirty="0" err="1" smtClean="0">
                <a:ln>
                  <a:noFill/>
                </a:ln>
                <a:solidFill>
                  <a:schemeClr val="tx1"/>
                </a:solidFill>
                <a:effectLst/>
                <a:uLnTx/>
                <a:uFillTx/>
                <a:latin typeface="+mn-lt"/>
                <a:ea typeface="+mn-ea"/>
                <a:cs typeface="+mn-cs"/>
              </a:rPr>
              <a:t>kampus</a:t>
            </a:r>
            <a:r>
              <a:rPr kumimoji="0" lang="en-US" sz="29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900" b="0" i="0" u="none" strike="noStrike" kern="1200" cap="none" spc="0" normalizeH="0" baseline="0" noProof="0" dirty="0" err="1" smtClean="0">
                <a:ln>
                  <a:noFill/>
                </a:ln>
                <a:solidFill>
                  <a:schemeClr val="tx1"/>
                </a:solidFill>
                <a:effectLst/>
                <a:uLnTx/>
                <a:uFillTx/>
                <a:latin typeface="+mn-lt"/>
                <a:ea typeface="+mn-ea"/>
                <a:cs typeface="+mn-cs"/>
              </a:rPr>
              <a:t>sekolah</a:t>
            </a:r>
            <a:r>
              <a:rPr kumimoji="0" lang="en-US" sz="29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900" b="0" i="0" u="none" strike="noStrike" kern="1200" cap="none" spc="0" normalizeH="0" baseline="0" noProof="0" dirty="0" err="1" smtClean="0">
                <a:ln>
                  <a:noFill/>
                </a:ln>
                <a:solidFill>
                  <a:schemeClr val="tx1"/>
                </a:solidFill>
                <a:effectLst/>
                <a:uLnTx/>
                <a:uFillTx/>
                <a:latin typeface="+mn-lt"/>
                <a:ea typeface="+mn-ea"/>
                <a:cs typeface="+mn-cs"/>
              </a:rPr>
              <a:t>pesantren</a:t>
            </a:r>
            <a:r>
              <a:rPr kumimoji="0" lang="en-US" sz="29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900" b="0" i="0" u="none" strike="noStrike" kern="1200" cap="none" spc="0" normalizeH="0" baseline="0" noProof="0" dirty="0" err="1" smtClean="0">
                <a:ln>
                  <a:noFill/>
                </a:ln>
                <a:solidFill>
                  <a:schemeClr val="tx1"/>
                </a:solidFill>
                <a:effectLst/>
                <a:uLnTx/>
                <a:uFillTx/>
                <a:latin typeface="+mn-lt"/>
                <a:ea typeface="+mn-ea"/>
                <a:cs typeface="+mn-cs"/>
              </a:rPr>
              <a:t>seminari</a:t>
            </a:r>
            <a:r>
              <a:rPr kumimoji="0" lang="en-US" sz="29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900" b="0" i="0" u="none" strike="noStrike" kern="1200" cap="none" spc="0" normalizeH="0" baseline="0" noProof="0" dirty="0" err="1" smtClean="0">
                <a:ln>
                  <a:noFill/>
                </a:ln>
                <a:solidFill>
                  <a:schemeClr val="tx1"/>
                </a:solidFill>
                <a:effectLst/>
                <a:uLnTx/>
                <a:uFillTx/>
                <a:latin typeface="+mn-lt"/>
                <a:ea typeface="+mn-ea"/>
                <a:cs typeface="+mn-cs"/>
              </a:rPr>
              <a:t>padepokan</a:t>
            </a:r>
            <a:r>
              <a:rPr kumimoji="0" lang="en-US" sz="29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900" b="0" i="0" u="none" strike="noStrike" kern="1200" cap="none" spc="0" normalizeH="0" baseline="0" noProof="0" dirty="0" err="1" smtClean="0">
                <a:ln>
                  <a:noFill/>
                </a:ln>
                <a:solidFill>
                  <a:schemeClr val="tx1"/>
                </a:solidFill>
                <a:effectLst/>
                <a:uLnTx/>
                <a:uFillTx/>
                <a:latin typeface="+mn-lt"/>
                <a:ea typeface="+mn-ea"/>
                <a:cs typeface="+mn-cs"/>
              </a:rPr>
              <a:t>dan</a:t>
            </a:r>
            <a:r>
              <a:rPr kumimoji="0" lang="en-US" sz="2900" b="0" i="0" u="none" strike="noStrike" kern="1200" cap="none" spc="0" normalizeH="0" baseline="0" noProof="0" dirty="0" smtClean="0">
                <a:ln>
                  <a:noFill/>
                </a:ln>
                <a:solidFill>
                  <a:schemeClr val="tx1"/>
                </a:solidFill>
                <a:effectLst/>
                <a:uLnTx/>
                <a:uFillTx/>
                <a:latin typeface="+mn-lt"/>
                <a:ea typeface="+mn-ea"/>
                <a:cs typeface="+mn-cs"/>
              </a:rPr>
              <a:t> lain-lain), </a:t>
            </a:r>
            <a:r>
              <a:rPr kumimoji="0" lang="en-US" sz="2900" b="0" i="0" u="none" strike="noStrike" kern="1200" cap="none" spc="0" normalizeH="0" baseline="0" noProof="0" dirty="0" err="1" smtClean="0">
                <a:ln>
                  <a:noFill/>
                </a:ln>
                <a:solidFill>
                  <a:schemeClr val="tx1"/>
                </a:solidFill>
                <a:effectLst/>
                <a:uLnTx/>
                <a:uFillTx/>
                <a:latin typeface="+mn-lt"/>
                <a:ea typeface="+mn-ea"/>
                <a:cs typeface="+mn-cs"/>
              </a:rPr>
              <a:t>sasaran</a:t>
            </a:r>
            <a:r>
              <a:rPr kumimoji="0" lang="en-US" sz="2900" b="0" i="0" u="none" strike="noStrike" kern="1200" cap="none" spc="0" normalizeH="0" baseline="0" noProof="0" dirty="0" smtClean="0">
                <a:ln>
                  <a:noFill/>
                </a:ln>
                <a:solidFill>
                  <a:schemeClr val="tx1"/>
                </a:solidFill>
                <a:effectLst/>
                <a:uLnTx/>
                <a:uFillTx/>
                <a:latin typeface="+mn-lt"/>
                <a:ea typeface="+mn-ea"/>
                <a:cs typeface="+mn-cs"/>
              </a:rPr>
              <a:t> primer </a:t>
            </a:r>
            <a:r>
              <a:rPr kumimoji="0" lang="en-US" sz="2900" b="0" i="0" u="none" strike="noStrike" kern="1200" cap="none" spc="0" normalizeH="0" baseline="0" noProof="0" dirty="0" err="1" smtClean="0">
                <a:ln>
                  <a:noFill/>
                </a:ln>
                <a:solidFill>
                  <a:schemeClr val="tx1"/>
                </a:solidFill>
                <a:effectLst/>
                <a:uLnTx/>
                <a:uFillTx/>
                <a:latin typeface="+mn-lt"/>
                <a:ea typeface="+mn-ea"/>
                <a:cs typeface="+mn-cs"/>
              </a:rPr>
              <a:t>harus</a:t>
            </a:r>
            <a:r>
              <a:rPr kumimoji="0" lang="en-US" sz="29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900" b="0" i="0" u="none" strike="noStrike" kern="1200" cap="none" spc="0" normalizeH="0" baseline="0" noProof="0" dirty="0" err="1" smtClean="0">
                <a:ln>
                  <a:noFill/>
                </a:ln>
                <a:solidFill>
                  <a:schemeClr val="tx1"/>
                </a:solidFill>
                <a:effectLst/>
                <a:uLnTx/>
                <a:uFillTx/>
                <a:latin typeface="+mn-lt"/>
                <a:ea typeface="+mn-ea"/>
                <a:cs typeface="+mn-cs"/>
              </a:rPr>
              <a:t>mempraktekkan</a:t>
            </a:r>
            <a:r>
              <a:rPr kumimoji="0" lang="en-US" sz="29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900" b="0" i="0" u="none" strike="noStrike" kern="1200" cap="none" spc="0" normalizeH="0" baseline="0" noProof="0" dirty="0" err="1" smtClean="0">
                <a:ln>
                  <a:noFill/>
                </a:ln>
                <a:solidFill>
                  <a:schemeClr val="tx1"/>
                </a:solidFill>
                <a:effectLst/>
                <a:uLnTx/>
                <a:uFillTx/>
                <a:latin typeface="+mn-lt"/>
                <a:ea typeface="+mn-ea"/>
                <a:cs typeface="+mn-cs"/>
              </a:rPr>
              <a:t>perilaku</a:t>
            </a:r>
            <a:r>
              <a:rPr kumimoji="0" lang="en-US" sz="2900" b="0" i="0" u="none" strike="noStrike" kern="1200" cap="none" spc="0" normalizeH="0" baseline="0" noProof="0" dirty="0" smtClean="0">
                <a:ln>
                  <a:noFill/>
                </a:ln>
                <a:solidFill>
                  <a:schemeClr val="tx1"/>
                </a:solidFill>
                <a:effectLst/>
                <a:uLnTx/>
                <a:uFillTx/>
                <a:latin typeface="+mn-lt"/>
                <a:ea typeface="+mn-ea"/>
                <a:cs typeface="+mn-cs"/>
              </a:rPr>
              <a:t> yang </a:t>
            </a:r>
            <a:r>
              <a:rPr kumimoji="0" lang="en-US" sz="2900" b="0" i="0" u="none" strike="noStrike" kern="1200" cap="none" spc="0" normalizeH="0" baseline="0" noProof="0" dirty="0" err="1" smtClean="0">
                <a:ln>
                  <a:noFill/>
                </a:ln>
                <a:solidFill>
                  <a:schemeClr val="tx1"/>
                </a:solidFill>
                <a:effectLst/>
                <a:uLnTx/>
                <a:uFillTx/>
                <a:latin typeface="+mn-lt"/>
                <a:ea typeface="+mn-ea"/>
                <a:cs typeface="+mn-cs"/>
              </a:rPr>
              <a:t>dapat</a:t>
            </a:r>
            <a:r>
              <a:rPr kumimoji="0" lang="en-US" sz="29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900" b="0" i="0" u="none" strike="noStrike" kern="1200" cap="none" spc="0" normalizeH="0" baseline="0" noProof="0" dirty="0" err="1" smtClean="0">
                <a:ln>
                  <a:noFill/>
                </a:ln>
                <a:solidFill>
                  <a:schemeClr val="tx1"/>
                </a:solidFill>
                <a:effectLst/>
                <a:uLnTx/>
                <a:uFillTx/>
                <a:latin typeface="+mn-lt"/>
                <a:ea typeface="+mn-ea"/>
                <a:cs typeface="+mn-cs"/>
              </a:rPr>
              <a:t>menciptakan</a:t>
            </a:r>
            <a:r>
              <a:rPr kumimoji="0" lang="en-US" sz="29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900" b="0" i="0" u="none" strike="noStrike" kern="1200" cap="none" spc="0" normalizeH="0" baseline="0" noProof="0" dirty="0" err="1" smtClean="0">
                <a:ln>
                  <a:noFill/>
                </a:ln>
                <a:solidFill>
                  <a:schemeClr val="tx1"/>
                </a:solidFill>
                <a:effectLst/>
                <a:uLnTx/>
                <a:uFillTx/>
                <a:latin typeface="+mn-lt"/>
                <a:ea typeface="+mn-ea"/>
                <a:cs typeface="+mn-cs"/>
              </a:rPr>
              <a:t>Instusi</a:t>
            </a:r>
            <a:r>
              <a:rPr kumimoji="0" lang="en-US" sz="29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900" b="0" i="0" u="none" strike="noStrike" kern="1200" cap="none" spc="0" normalizeH="0" baseline="0" noProof="0" dirty="0" err="1" smtClean="0">
                <a:ln>
                  <a:noFill/>
                </a:ln>
                <a:solidFill>
                  <a:schemeClr val="tx1"/>
                </a:solidFill>
                <a:effectLst/>
                <a:uLnTx/>
                <a:uFillTx/>
                <a:latin typeface="+mn-lt"/>
                <a:ea typeface="+mn-ea"/>
                <a:cs typeface="+mn-cs"/>
              </a:rPr>
              <a:t>Pendidikan</a:t>
            </a:r>
            <a:r>
              <a:rPr kumimoji="0" lang="en-US" sz="29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900" b="0" i="0" u="none" strike="noStrike" kern="1200" cap="none" spc="0" normalizeH="0" baseline="0" noProof="0" dirty="0" err="1" smtClean="0">
                <a:ln>
                  <a:noFill/>
                </a:ln>
                <a:solidFill>
                  <a:schemeClr val="tx1"/>
                </a:solidFill>
                <a:effectLst/>
                <a:uLnTx/>
                <a:uFillTx/>
                <a:latin typeface="+mn-lt"/>
                <a:ea typeface="+mn-ea"/>
                <a:cs typeface="+mn-cs"/>
              </a:rPr>
              <a:t>Ber</a:t>
            </a:r>
            <a:r>
              <a:rPr kumimoji="0" lang="en-US" sz="2900" b="0" i="0" u="none" strike="noStrike" kern="1200" cap="none" spc="0" normalizeH="0" baseline="0" noProof="0" dirty="0" smtClean="0">
                <a:ln>
                  <a:noFill/>
                </a:ln>
                <a:solidFill>
                  <a:schemeClr val="tx1"/>
                </a:solidFill>
                <a:effectLst/>
                <a:uLnTx/>
                <a:uFillTx/>
                <a:latin typeface="+mn-lt"/>
                <a:ea typeface="+mn-ea"/>
                <a:cs typeface="+mn-cs"/>
              </a:rPr>
              <a:t>-PHBS, yang </a:t>
            </a:r>
            <a:r>
              <a:rPr kumimoji="0" lang="en-US" sz="2900" b="0" i="0" u="none" strike="noStrike" kern="1200" cap="none" spc="0" normalizeH="0" baseline="0" noProof="0" dirty="0" err="1" smtClean="0">
                <a:ln>
                  <a:noFill/>
                </a:ln>
                <a:solidFill>
                  <a:schemeClr val="tx1"/>
                </a:solidFill>
                <a:effectLst/>
                <a:uLnTx/>
                <a:uFillTx/>
                <a:latin typeface="+mn-lt"/>
                <a:ea typeface="+mn-ea"/>
                <a:cs typeface="+mn-cs"/>
              </a:rPr>
              <a:t>mencakup</a:t>
            </a:r>
            <a:r>
              <a:rPr kumimoji="0" lang="en-US" sz="29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900" b="0" i="0" u="none" strike="noStrike" kern="1200" cap="none" spc="0" normalizeH="0" baseline="0" noProof="0" dirty="0" err="1" smtClean="0">
                <a:ln>
                  <a:noFill/>
                </a:ln>
                <a:solidFill>
                  <a:schemeClr val="tx1"/>
                </a:solidFill>
                <a:effectLst/>
                <a:uLnTx/>
                <a:uFillTx/>
                <a:latin typeface="+mn-lt"/>
                <a:ea typeface="+mn-ea"/>
                <a:cs typeface="+mn-cs"/>
              </a:rPr>
              <a:t>antara</a:t>
            </a:r>
            <a:r>
              <a:rPr kumimoji="0" lang="en-US" sz="2900" b="0" i="0" u="none" strike="noStrike" kern="1200" cap="none" spc="0" normalizeH="0" baseline="0" noProof="0" dirty="0" smtClean="0">
                <a:ln>
                  <a:noFill/>
                </a:ln>
                <a:solidFill>
                  <a:schemeClr val="tx1"/>
                </a:solidFill>
                <a:effectLst/>
                <a:uLnTx/>
                <a:uFillTx/>
                <a:latin typeface="+mn-lt"/>
                <a:ea typeface="+mn-ea"/>
                <a:cs typeface="+mn-cs"/>
              </a:rPr>
              <a:t> lain </a:t>
            </a:r>
            <a:r>
              <a:rPr kumimoji="0" lang="en-US" sz="2900" b="0" i="0" u="none" strike="noStrike" kern="1200" cap="none" spc="0" normalizeH="0" baseline="0" noProof="0" dirty="0" err="1" smtClean="0">
                <a:ln>
                  <a:noFill/>
                </a:ln>
                <a:solidFill>
                  <a:schemeClr val="tx1"/>
                </a:solidFill>
                <a:effectLst/>
                <a:uLnTx/>
                <a:uFillTx/>
                <a:latin typeface="+mn-lt"/>
                <a:ea typeface="+mn-ea"/>
                <a:cs typeface="+mn-cs"/>
              </a:rPr>
              <a:t>mencuci</a:t>
            </a:r>
            <a:r>
              <a:rPr kumimoji="0" lang="en-US" sz="29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900" b="0" i="0" u="none" strike="noStrike" kern="1200" cap="none" spc="0" normalizeH="0" baseline="0" noProof="0" dirty="0" err="1" smtClean="0">
                <a:ln>
                  <a:noFill/>
                </a:ln>
                <a:solidFill>
                  <a:schemeClr val="tx1"/>
                </a:solidFill>
                <a:effectLst/>
                <a:uLnTx/>
                <a:uFillTx/>
                <a:latin typeface="+mn-lt"/>
                <a:ea typeface="+mn-ea"/>
                <a:cs typeface="+mn-cs"/>
              </a:rPr>
              <a:t>tangan</a:t>
            </a:r>
            <a:r>
              <a:rPr kumimoji="0" lang="en-US" sz="29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900" b="0" i="0" u="none" strike="noStrike" kern="1200" cap="none" spc="0" normalizeH="0" baseline="0" noProof="0" dirty="0" err="1" smtClean="0">
                <a:ln>
                  <a:noFill/>
                </a:ln>
                <a:solidFill>
                  <a:schemeClr val="tx1"/>
                </a:solidFill>
                <a:effectLst/>
                <a:uLnTx/>
                <a:uFillTx/>
                <a:latin typeface="+mn-lt"/>
                <a:ea typeface="+mn-ea"/>
                <a:cs typeface="+mn-cs"/>
              </a:rPr>
              <a:t>menggunakan</a:t>
            </a:r>
            <a:r>
              <a:rPr kumimoji="0" lang="en-US" sz="29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900" b="0" i="0" u="none" strike="noStrike" kern="1200" cap="none" spc="0" normalizeH="0" baseline="0" noProof="0" dirty="0" err="1" smtClean="0">
                <a:ln>
                  <a:noFill/>
                </a:ln>
                <a:solidFill>
                  <a:schemeClr val="tx1"/>
                </a:solidFill>
                <a:effectLst/>
                <a:uLnTx/>
                <a:uFillTx/>
                <a:latin typeface="+mn-lt"/>
                <a:ea typeface="+mn-ea"/>
                <a:cs typeface="+mn-cs"/>
              </a:rPr>
              <a:t>sabun</a:t>
            </a:r>
            <a:r>
              <a:rPr kumimoji="0" lang="en-US" sz="29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900" b="0" i="0" u="none" strike="noStrike" kern="1200" cap="none" spc="0" normalizeH="0" baseline="0" noProof="0" dirty="0" err="1" smtClean="0">
                <a:ln>
                  <a:noFill/>
                </a:ln>
                <a:solidFill>
                  <a:schemeClr val="tx1"/>
                </a:solidFill>
                <a:effectLst/>
                <a:uLnTx/>
                <a:uFillTx/>
                <a:latin typeface="+mn-lt"/>
                <a:ea typeface="+mn-ea"/>
                <a:cs typeface="+mn-cs"/>
              </a:rPr>
              <a:t>mengonsumsi</a:t>
            </a:r>
            <a:r>
              <a:rPr kumimoji="0" lang="en-US" sz="29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900" b="0" i="0" u="none" strike="noStrike" kern="1200" cap="none" spc="0" normalizeH="0" baseline="0" noProof="0" dirty="0" err="1" smtClean="0">
                <a:ln>
                  <a:noFill/>
                </a:ln>
                <a:solidFill>
                  <a:schemeClr val="tx1"/>
                </a:solidFill>
                <a:effectLst/>
                <a:uLnTx/>
                <a:uFillTx/>
                <a:latin typeface="+mn-lt"/>
                <a:ea typeface="+mn-ea"/>
                <a:cs typeface="+mn-cs"/>
              </a:rPr>
              <a:t>makanan</a:t>
            </a:r>
            <a:r>
              <a:rPr kumimoji="0" lang="en-US" sz="29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900" b="0" i="0" u="none" strike="noStrike" kern="1200" cap="none" spc="0" normalizeH="0" baseline="0" noProof="0" dirty="0" err="1" smtClean="0">
                <a:ln>
                  <a:noFill/>
                </a:ln>
                <a:solidFill>
                  <a:schemeClr val="tx1"/>
                </a:solidFill>
                <a:effectLst/>
                <a:uLnTx/>
                <a:uFillTx/>
                <a:latin typeface="+mn-lt"/>
                <a:ea typeface="+mn-ea"/>
                <a:cs typeface="+mn-cs"/>
              </a:rPr>
              <a:t>dan</a:t>
            </a:r>
            <a:r>
              <a:rPr kumimoji="0" lang="en-US" sz="29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900" b="0" i="0" u="none" strike="noStrike" kern="1200" cap="none" spc="0" normalizeH="0" baseline="0" noProof="0" dirty="0" err="1" smtClean="0">
                <a:ln>
                  <a:noFill/>
                </a:ln>
                <a:solidFill>
                  <a:schemeClr val="tx1"/>
                </a:solidFill>
                <a:effectLst/>
                <a:uLnTx/>
                <a:uFillTx/>
                <a:latin typeface="+mn-lt"/>
                <a:ea typeface="+mn-ea"/>
                <a:cs typeface="+mn-cs"/>
              </a:rPr>
              <a:t>minuman</a:t>
            </a:r>
            <a:r>
              <a:rPr kumimoji="0" lang="en-US" sz="29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900" b="0" i="0" u="none" strike="noStrike" kern="1200" cap="none" spc="0" normalizeH="0" baseline="0" noProof="0" dirty="0" err="1" smtClean="0">
                <a:ln>
                  <a:noFill/>
                </a:ln>
                <a:solidFill>
                  <a:schemeClr val="tx1"/>
                </a:solidFill>
                <a:effectLst/>
                <a:uLnTx/>
                <a:uFillTx/>
                <a:latin typeface="+mn-lt"/>
                <a:ea typeface="+mn-ea"/>
                <a:cs typeface="+mn-cs"/>
              </a:rPr>
              <a:t>sehat</a:t>
            </a:r>
            <a:r>
              <a:rPr kumimoji="0" lang="en-US" sz="29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900" b="0" i="0" u="none" strike="noStrike" kern="1200" cap="none" spc="0" normalizeH="0" baseline="0" noProof="0" dirty="0" err="1" smtClean="0">
                <a:ln>
                  <a:noFill/>
                </a:ln>
                <a:solidFill>
                  <a:schemeClr val="tx1"/>
                </a:solidFill>
                <a:effectLst/>
                <a:uLnTx/>
                <a:uFillTx/>
                <a:latin typeface="+mn-lt"/>
                <a:ea typeface="+mn-ea"/>
                <a:cs typeface="+mn-cs"/>
              </a:rPr>
              <a:t>menggunakan</a:t>
            </a:r>
            <a:r>
              <a:rPr kumimoji="0" lang="en-US" sz="29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900" b="0" i="0" u="none" strike="noStrike" kern="1200" cap="none" spc="0" normalizeH="0" baseline="0" noProof="0" dirty="0" err="1" smtClean="0">
                <a:ln>
                  <a:noFill/>
                </a:ln>
                <a:solidFill>
                  <a:schemeClr val="tx1"/>
                </a:solidFill>
                <a:effectLst/>
                <a:uLnTx/>
                <a:uFillTx/>
                <a:latin typeface="+mn-lt"/>
                <a:ea typeface="+mn-ea"/>
                <a:cs typeface="+mn-cs"/>
              </a:rPr>
              <a:t>jamban</a:t>
            </a:r>
            <a:r>
              <a:rPr kumimoji="0" lang="en-US" sz="29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900" b="0" i="0" u="none" strike="noStrike" kern="1200" cap="none" spc="0" normalizeH="0" baseline="0" noProof="0" dirty="0" err="1" smtClean="0">
                <a:ln>
                  <a:noFill/>
                </a:ln>
                <a:solidFill>
                  <a:schemeClr val="tx1"/>
                </a:solidFill>
                <a:effectLst/>
                <a:uLnTx/>
                <a:uFillTx/>
                <a:latin typeface="+mn-lt"/>
                <a:ea typeface="+mn-ea"/>
                <a:cs typeface="+mn-cs"/>
              </a:rPr>
              <a:t>sehat</a:t>
            </a:r>
            <a:r>
              <a:rPr kumimoji="0" lang="en-US" sz="29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900" b="0" i="0" u="none" strike="noStrike" kern="1200" cap="none" spc="0" normalizeH="0" baseline="0" noProof="0" dirty="0" err="1" smtClean="0">
                <a:ln>
                  <a:noFill/>
                </a:ln>
                <a:solidFill>
                  <a:schemeClr val="tx1"/>
                </a:solidFill>
                <a:effectLst/>
                <a:uLnTx/>
                <a:uFillTx/>
                <a:latin typeface="+mn-lt"/>
                <a:ea typeface="+mn-ea"/>
                <a:cs typeface="+mn-cs"/>
              </a:rPr>
              <a:t>membuang</a:t>
            </a:r>
            <a:r>
              <a:rPr kumimoji="0" lang="en-US" sz="29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900" b="0" i="0" u="none" strike="noStrike" kern="1200" cap="none" spc="0" normalizeH="0" baseline="0" noProof="0" dirty="0" err="1" smtClean="0">
                <a:ln>
                  <a:noFill/>
                </a:ln>
                <a:solidFill>
                  <a:schemeClr val="tx1"/>
                </a:solidFill>
                <a:effectLst/>
                <a:uLnTx/>
                <a:uFillTx/>
                <a:latin typeface="+mn-lt"/>
                <a:ea typeface="+mn-ea"/>
                <a:cs typeface="+mn-cs"/>
              </a:rPr>
              <a:t>sampah</a:t>
            </a:r>
            <a:r>
              <a:rPr kumimoji="0" lang="en-US" sz="29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900" b="0" i="0" u="none" strike="noStrike" kern="1200" cap="none" spc="0" normalizeH="0" baseline="0" noProof="0" dirty="0" err="1" smtClean="0">
                <a:ln>
                  <a:noFill/>
                </a:ln>
                <a:solidFill>
                  <a:schemeClr val="tx1"/>
                </a:solidFill>
                <a:effectLst/>
                <a:uLnTx/>
                <a:uFillTx/>
                <a:latin typeface="+mn-lt"/>
                <a:ea typeface="+mn-ea"/>
                <a:cs typeface="+mn-cs"/>
              </a:rPr>
              <a:t>di</a:t>
            </a:r>
            <a:r>
              <a:rPr kumimoji="0" lang="en-US" sz="29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900" b="0" i="0" u="none" strike="noStrike" kern="1200" cap="none" spc="0" normalizeH="0" baseline="0" noProof="0" dirty="0" err="1" smtClean="0">
                <a:ln>
                  <a:noFill/>
                </a:ln>
                <a:solidFill>
                  <a:schemeClr val="tx1"/>
                </a:solidFill>
                <a:effectLst/>
                <a:uLnTx/>
                <a:uFillTx/>
                <a:latin typeface="+mn-lt"/>
                <a:ea typeface="+mn-ea"/>
                <a:cs typeface="+mn-cs"/>
              </a:rPr>
              <a:t>tempat</a:t>
            </a:r>
            <a:r>
              <a:rPr kumimoji="0" lang="en-US" sz="29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900" b="0" i="0" u="none" strike="noStrike" kern="1200" cap="none" spc="0" normalizeH="0" baseline="0" noProof="0" dirty="0" err="1" smtClean="0">
                <a:ln>
                  <a:noFill/>
                </a:ln>
                <a:solidFill>
                  <a:schemeClr val="tx1"/>
                </a:solidFill>
                <a:effectLst/>
                <a:uLnTx/>
                <a:uFillTx/>
                <a:latin typeface="+mn-lt"/>
                <a:ea typeface="+mn-ea"/>
                <a:cs typeface="+mn-cs"/>
              </a:rPr>
              <a:t>sampah</a:t>
            </a:r>
            <a:r>
              <a:rPr kumimoji="0" lang="en-US" sz="29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900" b="0" i="0" u="none" strike="noStrike" kern="1200" cap="none" spc="0" normalizeH="0" baseline="0" noProof="0" dirty="0" err="1" smtClean="0">
                <a:ln>
                  <a:noFill/>
                </a:ln>
                <a:solidFill>
                  <a:schemeClr val="tx1"/>
                </a:solidFill>
                <a:effectLst/>
                <a:uLnTx/>
                <a:uFillTx/>
                <a:latin typeface="+mn-lt"/>
                <a:ea typeface="+mn-ea"/>
                <a:cs typeface="+mn-cs"/>
              </a:rPr>
              <a:t>tidak</a:t>
            </a:r>
            <a:r>
              <a:rPr kumimoji="0" lang="en-US" sz="29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900" b="0" i="0" u="none" strike="noStrike" kern="1200" cap="none" spc="0" normalizeH="0" baseline="0" noProof="0" dirty="0" err="1" smtClean="0">
                <a:ln>
                  <a:noFill/>
                </a:ln>
                <a:solidFill>
                  <a:schemeClr val="tx1"/>
                </a:solidFill>
                <a:effectLst/>
                <a:uLnTx/>
                <a:uFillTx/>
                <a:latin typeface="+mn-lt"/>
                <a:ea typeface="+mn-ea"/>
                <a:cs typeface="+mn-cs"/>
              </a:rPr>
              <a:t>merokok</a:t>
            </a:r>
            <a:r>
              <a:rPr kumimoji="0" lang="en-US" sz="29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900" b="0" i="0" u="none" strike="noStrike" kern="1200" cap="none" spc="0" normalizeH="0" baseline="0" noProof="0" dirty="0" err="1" smtClean="0">
                <a:ln>
                  <a:noFill/>
                </a:ln>
                <a:solidFill>
                  <a:schemeClr val="tx1"/>
                </a:solidFill>
                <a:effectLst/>
                <a:uLnTx/>
                <a:uFillTx/>
                <a:latin typeface="+mn-lt"/>
                <a:ea typeface="+mn-ea"/>
                <a:cs typeface="+mn-cs"/>
              </a:rPr>
              <a:t>tidak</a:t>
            </a:r>
            <a:r>
              <a:rPr kumimoji="0" lang="en-US" sz="29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900" b="0" i="0" u="none" strike="noStrike" kern="1200" cap="none" spc="0" normalizeH="0" baseline="0" noProof="0" dirty="0" err="1" smtClean="0">
                <a:ln>
                  <a:noFill/>
                </a:ln>
                <a:solidFill>
                  <a:schemeClr val="tx1"/>
                </a:solidFill>
                <a:effectLst/>
                <a:uLnTx/>
                <a:uFillTx/>
                <a:latin typeface="+mn-lt"/>
                <a:ea typeface="+mn-ea"/>
                <a:cs typeface="+mn-cs"/>
              </a:rPr>
              <a:t>mengonsumsi</a:t>
            </a:r>
            <a:r>
              <a:rPr kumimoji="0" lang="en-US" sz="29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900" b="0" i="0" u="none" strike="noStrike" kern="1200" cap="none" spc="0" normalizeH="0" baseline="0" noProof="0" dirty="0" err="1" smtClean="0">
                <a:ln>
                  <a:noFill/>
                </a:ln>
                <a:solidFill>
                  <a:schemeClr val="tx1"/>
                </a:solidFill>
                <a:effectLst/>
                <a:uLnTx/>
                <a:uFillTx/>
                <a:latin typeface="+mn-lt"/>
                <a:ea typeface="+mn-ea"/>
                <a:cs typeface="+mn-cs"/>
              </a:rPr>
              <a:t>Narkoka</a:t>
            </a:r>
            <a:r>
              <a:rPr kumimoji="0" lang="en-US" sz="29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900" b="0" i="0" u="none" strike="noStrike" kern="1200" cap="none" spc="0" normalizeH="0" baseline="0" noProof="0" dirty="0" err="1" smtClean="0">
                <a:ln>
                  <a:noFill/>
                </a:ln>
                <a:solidFill>
                  <a:schemeClr val="tx1"/>
                </a:solidFill>
                <a:effectLst/>
                <a:uLnTx/>
                <a:uFillTx/>
                <a:latin typeface="+mn-lt"/>
                <a:ea typeface="+mn-ea"/>
                <a:cs typeface="+mn-cs"/>
              </a:rPr>
              <a:t>Alkohol</a:t>
            </a:r>
            <a:r>
              <a:rPr kumimoji="0" lang="en-US" sz="29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900" b="0" i="0" u="none" strike="noStrike" kern="1200" cap="none" spc="0" normalizeH="0" baseline="0" noProof="0" dirty="0" err="1" smtClean="0">
                <a:ln>
                  <a:noFill/>
                </a:ln>
                <a:solidFill>
                  <a:schemeClr val="tx1"/>
                </a:solidFill>
                <a:effectLst/>
                <a:uLnTx/>
                <a:uFillTx/>
                <a:latin typeface="+mn-lt"/>
                <a:ea typeface="+mn-ea"/>
                <a:cs typeface="+mn-cs"/>
              </a:rPr>
              <a:t>Psikotropika</a:t>
            </a:r>
            <a:r>
              <a:rPr kumimoji="0" lang="en-US" sz="29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900" b="0" i="0" u="none" strike="noStrike" kern="1200" cap="none" spc="0" normalizeH="0" baseline="0" noProof="0" dirty="0" err="1" smtClean="0">
                <a:ln>
                  <a:noFill/>
                </a:ln>
                <a:solidFill>
                  <a:schemeClr val="tx1"/>
                </a:solidFill>
                <a:effectLst/>
                <a:uLnTx/>
                <a:uFillTx/>
                <a:latin typeface="+mn-lt"/>
                <a:ea typeface="+mn-ea"/>
                <a:cs typeface="+mn-cs"/>
              </a:rPr>
              <a:t>dan</a:t>
            </a:r>
            <a:r>
              <a:rPr kumimoji="0" lang="en-US" sz="29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900" b="0" i="0" u="none" strike="noStrike" kern="1200" cap="none" spc="0" normalizeH="0" baseline="0" noProof="0" dirty="0" err="1" smtClean="0">
                <a:ln>
                  <a:noFill/>
                </a:ln>
                <a:solidFill>
                  <a:schemeClr val="tx1"/>
                </a:solidFill>
                <a:effectLst/>
                <a:uLnTx/>
                <a:uFillTx/>
                <a:latin typeface="+mn-lt"/>
                <a:ea typeface="+mn-ea"/>
                <a:cs typeface="+mn-cs"/>
              </a:rPr>
              <a:t>Zat</a:t>
            </a:r>
            <a:r>
              <a:rPr kumimoji="0" lang="en-US" sz="29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900" b="0" i="0" u="none" strike="noStrike" kern="1200" cap="none" spc="0" normalizeH="0" baseline="0" noProof="0" dirty="0" err="1" smtClean="0">
                <a:ln>
                  <a:noFill/>
                </a:ln>
                <a:solidFill>
                  <a:schemeClr val="tx1"/>
                </a:solidFill>
                <a:effectLst/>
                <a:uLnTx/>
                <a:uFillTx/>
                <a:latin typeface="+mn-lt"/>
                <a:ea typeface="+mn-ea"/>
                <a:cs typeface="+mn-cs"/>
              </a:rPr>
              <a:t>Adiktif</a:t>
            </a:r>
            <a:r>
              <a:rPr kumimoji="0" lang="en-US" sz="29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900" b="0" i="0" u="none" strike="noStrike" kern="1200" cap="none" spc="0" normalizeH="0" baseline="0" noProof="0" dirty="0" err="1" smtClean="0">
                <a:ln>
                  <a:noFill/>
                </a:ln>
                <a:solidFill>
                  <a:schemeClr val="tx1"/>
                </a:solidFill>
                <a:effectLst/>
                <a:uLnTx/>
                <a:uFillTx/>
                <a:latin typeface="+mn-lt"/>
                <a:ea typeface="+mn-ea"/>
                <a:cs typeface="+mn-cs"/>
              </a:rPr>
              <a:t>lainnya</a:t>
            </a:r>
            <a:r>
              <a:rPr kumimoji="0" lang="en-US" sz="2900" b="0" i="0" u="none" strike="noStrike" kern="1200" cap="none" spc="0" normalizeH="0" baseline="0" noProof="0" dirty="0" smtClean="0">
                <a:ln>
                  <a:noFill/>
                </a:ln>
                <a:solidFill>
                  <a:schemeClr val="tx1"/>
                </a:solidFill>
                <a:effectLst/>
                <a:uLnTx/>
                <a:uFillTx/>
                <a:latin typeface="+mn-lt"/>
                <a:ea typeface="+mn-ea"/>
                <a:cs typeface="+mn-cs"/>
              </a:rPr>
              <a:t> (NAPZA), </a:t>
            </a:r>
            <a:r>
              <a:rPr kumimoji="0" lang="en-US" sz="2900" b="0" i="0" u="none" strike="noStrike" kern="1200" cap="none" spc="0" normalizeH="0" baseline="0" noProof="0" dirty="0" err="1" smtClean="0">
                <a:ln>
                  <a:noFill/>
                </a:ln>
                <a:solidFill>
                  <a:schemeClr val="tx1"/>
                </a:solidFill>
                <a:effectLst/>
                <a:uLnTx/>
                <a:uFillTx/>
                <a:latin typeface="+mn-lt"/>
                <a:ea typeface="+mn-ea"/>
                <a:cs typeface="+mn-cs"/>
              </a:rPr>
              <a:t>tidak</a:t>
            </a:r>
            <a:r>
              <a:rPr kumimoji="0" lang="en-US" sz="29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900" b="0" i="0" u="none" strike="noStrike" kern="1200" cap="none" spc="0" normalizeH="0" baseline="0" noProof="0" dirty="0" err="1" smtClean="0">
                <a:ln>
                  <a:noFill/>
                </a:ln>
                <a:solidFill>
                  <a:schemeClr val="tx1"/>
                </a:solidFill>
                <a:effectLst/>
                <a:uLnTx/>
                <a:uFillTx/>
                <a:latin typeface="+mn-lt"/>
                <a:ea typeface="+mn-ea"/>
                <a:cs typeface="+mn-cs"/>
              </a:rPr>
              <a:t>meludah</a:t>
            </a:r>
            <a:r>
              <a:rPr kumimoji="0" lang="en-US" sz="29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900" b="0" i="0" u="none" strike="noStrike" kern="1200" cap="none" spc="0" normalizeH="0" baseline="0" noProof="0" dirty="0" err="1" smtClean="0">
                <a:ln>
                  <a:noFill/>
                </a:ln>
                <a:solidFill>
                  <a:schemeClr val="tx1"/>
                </a:solidFill>
                <a:effectLst/>
                <a:uLnTx/>
                <a:uFillTx/>
                <a:latin typeface="+mn-lt"/>
                <a:ea typeface="+mn-ea"/>
                <a:cs typeface="+mn-cs"/>
              </a:rPr>
              <a:t>sembarang</a:t>
            </a:r>
            <a:r>
              <a:rPr kumimoji="0" lang="en-US" sz="29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900" b="0" i="0" u="none" strike="noStrike" kern="1200" cap="none" spc="0" normalizeH="0" baseline="0" noProof="0" dirty="0" err="1" smtClean="0">
                <a:ln>
                  <a:noFill/>
                </a:ln>
                <a:solidFill>
                  <a:schemeClr val="tx1"/>
                </a:solidFill>
                <a:effectLst/>
                <a:uLnTx/>
                <a:uFillTx/>
                <a:latin typeface="+mn-lt"/>
                <a:ea typeface="+mn-ea"/>
                <a:cs typeface="+mn-cs"/>
              </a:rPr>
              <a:t>tempat</a:t>
            </a:r>
            <a:r>
              <a:rPr kumimoji="0" lang="en-US" sz="29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900" b="0" i="0" u="none" strike="noStrike" kern="1200" cap="none" spc="0" normalizeH="0" baseline="0" noProof="0" dirty="0" err="1" smtClean="0">
                <a:ln>
                  <a:noFill/>
                </a:ln>
                <a:solidFill>
                  <a:schemeClr val="tx1"/>
                </a:solidFill>
                <a:effectLst/>
                <a:uLnTx/>
                <a:uFillTx/>
                <a:latin typeface="+mn-lt"/>
                <a:ea typeface="+mn-ea"/>
                <a:cs typeface="+mn-cs"/>
              </a:rPr>
              <a:t>memberantas</a:t>
            </a:r>
            <a:r>
              <a:rPr kumimoji="0" lang="en-US" sz="29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900" b="0" i="0" u="none" strike="noStrike" kern="1200" cap="none" spc="0" normalizeH="0" baseline="0" noProof="0" dirty="0" err="1" smtClean="0">
                <a:ln>
                  <a:noFill/>
                </a:ln>
                <a:solidFill>
                  <a:schemeClr val="tx1"/>
                </a:solidFill>
                <a:effectLst/>
                <a:uLnTx/>
                <a:uFillTx/>
                <a:latin typeface="+mn-lt"/>
                <a:ea typeface="+mn-ea"/>
                <a:cs typeface="+mn-cs"/>
              </a:rPr>
              <a:t>jentik</a:t>
            </a:r>
            <a:r>
              <a:rPr kumimoji="0" lang="en-US" sz="2900" b="1" i="0" u="none" strike="noStrike" kern="1200" cap="none" spc="0" normalizeH="0" baseline="0" noProof="0" dirty="0" smtClean="0">
                <a:ln>
                  <a:noFill/>
                </a:ln>
                <a:solidFill>
                  <a:schemeClr val="tx1"/>
                </a:solidFill>
                <a:effectLst/>
                <a:uLnTx/>
                <a:uFillTx/>
                <a:latin typeface="+mn-lt"/>
                <a:ea typeface="+mn-ea"/>
                <a:cs typeface="+mn-cs"/>
              </a:rPr>
              <a:t> </a:t>
            </a:r>
            <a:r>
              <a:rPr kumimoji="0" lang="en-US" sz="2900" b="0" i="0" u="none" strike="noStrike" kern="1200" cap="none" spc="0" normalizeH="0" baseline="0" noProof="0" dirty="0" err="1" smtClean="0">
                <a:ln>
                  <a:noFill/>
                </a:ln>
                <a:solidFill>
                  <a:schemeClr val="tx1"/>
                </a:solidFill>
                <a:effectLst/>
                <a:uLnTx/>
                <a:uFillTx/>
                <a:latin typeface="+mn-lt"/>
                <a:ea typeface="+mn-ea"/>
                <a:cs typeface="+mn-cs"/>
              </a:rPr>
              <a:t>nyamuk</a:t>
            </a:r>
            <a:r>
              <a:rPr kumimoji="0" lang="en-US" sz="29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900" b="0" i="0" u="none" strike="noStrike" kern="1200" cap="none" spc="0" normalizeH="0" baseline="0" noProof="0" dirty="0" err="1" smtClean="0">
                <a:ln>
                  <a:noFill/>
                </a:ln>
                <a:solidFill>
                  <a:schemeClr val="tx1"/>
                </a:solidFill>
                <a:effectLst/>
                <a:uLnTx/>
                <a:uFillTx/>
                <a:latin typeface="+mn-lt"/>
                <a:ea typeface="+mn-ea"/>
                <a:cs typeface="+mn-cs"/>
              </a:rPr>
              <a:t>dan</a:t>
            </a:r>
            <a:r>
              <a:rPr kumimoji="0" lang="en-US" sz="2900" b="0" i="0" u="none" strike="noStrike" kern="1200" cap="none" spc="0" normalizeH="0" baseline="0" noProof="0" dirty="0" smtClean="0">
                <a:ln>
                  <a:noFill/>
                </a:ln>
                <a:solidFill>
                  <a:schemeClr val="tx1"/>
                </a:solidFill>
                <a:effectLst/>
                <a:uLnTx/>
                <a:uFillTx/>
                <a:latin typeface="+mn-lt"/>
                <a:ea typeface="+mn-ea"/>
                <a:cs typeface="+mn-cs"/>
              </a:rPr>
              <a:t> lain-lain.</a:t>
            </a:r>
          </a:p>
          <a:p>
            <a:pPr marL="320040" marR="0" lvl="0" indent="-320040" algn="just" defTabSz="914400" rtl="0" eaLnBrk="1" fontAlgn="auto" latinLnBrk="0" hangingPunct="1">
              <a:lnSpc>
                <a:spcPct val="100000"/>
              </a:lnSpc>
              <a:spcBef>
                <a:spcPts val="700"/>
              </a:spcBef>
              <a:spcAft>
                <a:spcPts val="0"/>
              </a:spcAft>
              <a:buClr>
                <a:schemeClr val="accent2"/>
              </a:buClr>
              <a:buSzPct val="60000"/>
              <a:tabLst/>
              <a:defRPr/>
            </a:pPr>
            <a:r>
              <a:rPr kumimoji="0" lang="en-US" sz="2900" b="0" i="0" u="none" strike="noStrike" kern="1200" cap="none" spc="0" normalizeH="0" baseline="0" noProof="0" dirty="0" smtClean="0">
                <a:ln>
                  <a:noFill/>
                </a:ln>
                <a:solidFill>
                  <a:schemeClr val="tx1"/>
                </a:solidFill>
                <a:effectLst/>
                <a:uLnTx/>
                <a:uFillTx/>
                <a:latin typeface="+mn-lt"/>
                <a:ea typeface="+mn-ea"/>
                <a:cs typeface="+mn-cs"/>
              </a:rPr>
              <a:t> </a:t>
            </a:r>
          </a:p>
          <a:p>
            <a:pPr marL="320040" marR="0" lvl="0" indent="-320040" algn="just" defTabSz="914400" rtl="0" eaLnBrk="1" fontAlgn="auto" latinLnBrk="0" hangingPunct="1">
              <a:lnSpc>
                <a:spcPct val="100000"/>
              </a:lnSpc>
              <a:spcBef>
                <a:spcPts val="700"/>
              </a:spcBef>
              <a:spcAft>
                <a:spcPts val="0"/>
              </a:spcAft>
              <a:buClr>
                <a:schemeClr val="accent2"/>
              </a:buClr>
              <a:buSzPct val="60000"/>
              <a:buFont typeface="Wingdings"/>
              <a:buChar char=""/>
              <a:tabLst/>
              <a:defRPr/>
            </a:pPr>
            <a:r>
              <a:rPr kumimoji="0" lang="en-US" sz="2900" b="0" i="0" u="none" strike="noStrike" kern="1200" cap="none" spc="0" normalizeH="0" baseline="0" noProof="0" dirty="0" err="1" smtClean="0">
                <a:ln>
                  <a:noFill/>
                </a:ln>
                <a:solidFill>
                  <a:schemeClr val="tx1"/>
                </a:solidFill>
                <a:effectLst/>
                <a:uLnTx/>
                <a:uFillTx/>
                <a:latin typeface="+mn-lt"/>
                <a:ea typeface="+mn-ea"/>
                <a:cs typeface="+mn-cs"/>
              </a:rPr>
              <a:t>Indikator</a:t>
            </a:r>
            <a:r>
              <a:rPr kumimoji="0" lang="en-US" sz="2900" b="0" i="0" u="none" strike="noStrike" kern="1200" cap="none" spc="0" normalizeH="0" baseline="0" noProof="0" dirty="0" smtClean="0">
                <a:ln>
                  <a:noFill/>
                </a:ln>
                <a:solidFill>
                  <a:schemeClr val="tx1"/>
                </a:solidFill>
                <a:effectLst/>
                <a:uLnTx/>
                <a:uFillTx/>
                <a:latin typeface="+mn-lt"/>
                <a:ea typeface="+mn-ea"/>
                <a:cs typeface="+mn-cs"/>
              </a:rPr>
              <a:t> PHBS </a:t>
            </a:r>
            <a:r>
              <a:rPr kumimoji="0" lang="en-US" sz="2900" b="0" i="0" u="none" strike="noStrike" kern="1200" cap="none" spc="0" normalizeH="0" baseline="0" noProof="0" dirty="0" err="1" smtClean="0">
                <a:ln>
                  <a:noFill/>
                </a:ln>
                <a:solidFill>
                  <a:schemeClr val="tx1"/>
                </a:solidFill>
                <a:effectLst/>
                <a:uLnTx/>
                <a:uFillTx/>
                <a:latin typeface="+mn-lt"/>
                <a:ea typeface="+mn-ea"/>
                <a:cs typeface="+mn-cs"/>
              </a:rPr>
              <a:t>di</a:t>
            </a:r>
            <a:r>
              <a:rPr kumimoji="0" lang="en-US" sz="29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900" b="0" i="0" u="none" strike="noStrike" kern="1200" cap="none" spc="0" normalizeH="0" baseline="0" noProof="0" dirty="0" err="1" smtClean="0">
                <a:ln>
                  <a:noFill/>
                </a:ln>
                <a:solidFill>
                  <a:schemeClr val="tx1"/>
                </a:solidFill>
                <a:effectLst/>
                <a:uLnTx/>
                <a:uFillTx/>
                <a:latin typeface="+mn-lt"/>
                <a:ea typeface="+mn-ea"/>
                <a:cs typeface="+mn-cs"/>
              </a:rPr>
              <a:t>Tatanan</a:t>
            </a:r>
            <a:r>
              <a:rPr kumimoji="0" lang="en-US" sz="29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900" b="0" i="0" u="none" strike="noStrike" kern="1200" cap="none" spc="0" normalizeH="0" baseline="0" noProof="0" dirty="0" err="1" smtClean="0">
                <a:ln>
                  <a:noFill/>
                </a:ln>
                <a:solidFill>
                  <a:schemeClr val="tx1"/>
                </a:solidFill>
                <a:effectLst/>
                <a:uLnTx/>
                <a:uFillTx/>
                <a:latin typeface="+mn-lt"/>
                <a:ea typeface="+mn-ea"/>
                <a:cs typeface="+mn-cs"/>
              </a:rPr>
              <a:t>Institusi</a:t>
            </a:r>
            <a:r>
              <a:rPr kumimoji="0" lang="en-US" sz="29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900" b="0" i="0" u="none" strike="noStrike" kern="1200" cap="none" spc="0" normalizeH="0" baseline="0" noProof="0" dirty="0" err="1" smtClean="0">
                <a:ln>
                  <a:noFill/>
                </a:ln>
                <a:solidFill>
                  <a:schemeClr val="tx1"/>
                </a:solidFill>
                <a:effectLst/>
                <a:uLnTx/>
                <a:uFillTx/>
                <a:latin typeface="+mn-lt"/>
                <a:ea typeface="+mn-ea"/>
                <a:cs typeface="+mn-cs"/>
              </a:rPr>
              <a:t>Pendidikan</a:t>
            </a:r>
            <a:r>
              <a:rPr kumimoji="0" lang="en-US" sz="2900" b="0" i="0" u="none" strike="noStrike" kern="1200" cap="none" spc="0" normalizeH="0" baseline="0" noProof="0" dirty="0" smtClean="0">
                <a:ln>
                  <a:noFill/>
                </a:ln>
                <a:solidFill>
                  <a:schemeClr val="tx1"/>
                </a:solidFill>
                <a:effectLst/>
                <a:uLnTx/>
                <a:uFillTx/>
                <a:latin typeface="+mn-lt"/>
                <a:ea typeface="+mn-ea"/>
                <a:cs typeface="+mn-cs"/>
              </a:rPr>
              <a:t> : </a:t>
            </a:r>
          </a:p>
          <a:p>
            <a:pPr marL="320040" marR="0" lvl="0" indent="-320040" algn="just" defTabSz="914400" rtl="0" eaLnBrk="1" fontAlgn="auto" latinLnBrk="0" hangingPunct="1">
              <a:lnSpc>
                <a:spcPct val="100000"/>
              </a:lnSpc>
              <a:spcBef>
                <a:spcPts val="700"/>
              </a:spcBef>
              <a:spcAft>
                <a:spcPts val="0"/>
              </a:spcAft>
              <a:buClr>
                <a:schemeClr val="accent2"/>
              </a:buClr>
              <a:buSzPct val="60000"/>
              <a:tabLst/>
              <a:defRPr/>
            </a:pPr>
            <a:r>
              <a:rPr kumimoji="0" lang="en-US" sz="29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900" b="0" i="0" u="none" strike="noStrike" kern="1200" cap="none" spc="0" normalizeH="0" baseline="0" noProof="0" dirty="0" err="1" smtClean="0">
                <a:ln>
                  <a:noFill/>
                </a:ln>
                <a:solidFill>
                  <a:schemeClr val="tx1"/>
                </a:solidFill>
                <a:effectLst/>
                <a:uLnTx/>
                <a:uFillTx/>
                <a:latin typeface="+mn-lt"/>
                <a:ea typeface="+mn-ea"/>
                <a:cs typeface="+mn-cs"/>
              </a:rPr>
              <a:t>Mencuci</a:t>
            </a:r>
            <a:r>
              <a:rPr kumimoji="0" lang="en-US" sz="29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900" b="0" i="0" u="none" strike="noStrike" kern="1200" cap="none" spc="0" normalizeH="0" baseline="0" noProof="0" dirty="0" err="1" smtClean="0">
                <a:ln>
                  <a:noFill/>
                </a:ln>
                <a:solidFill>
                  <a:schemeClr val="tx1"/>
                </a:solidFill>
                <a:effectLst/>
                <a:uLnTx/>
                <a:uFillTx/>
                <a:latin typeface="+mn-lt"/>
                <a:ea typeface="+mn-ea"/>
                <a:cs typeface="+mn-cs"/>
              </a:rPr>
              <a:t>tangan</a:t>
            </a:r>
            <a:r>
              <a:rPr kumimoji="0" lang="en-US" sz="29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900" b="0" i="0" u="none" strike="noStrike" kern="1200" cap="none" spc="0" normalizeH="0" baseline="0" noProof="0" dirty="0" err="1" smtClean="0">
                <a:ln>
                  <a:noFill/>
                </a:ln>
                <a:solidFill>
                  <a:schemeClr val="tx1"/>
                </a:solidFill>
                <a:effectLst/>
                <a:uLnTx/>
                <a:uFillTx/>
                <a:latin typeface="+mn-lt"/>
                <a:ea typeface="+mn-ea"/>
                <a:cs typeface="+mn-cs"/>
              </a:rPr>
              <a:t>dengan</a:t>
            </a:r>
            <a:r>
              <a:rPr kumimoji="0" lang="en-US" sz="2900" b="0" i="0" u="none" strike="noStrike" kern="1200" cap="none" spc="0" normalizeH="0" baseline="0" noProof="0" dirty="0" smtClean="0">
                <a:ln>
                  <a:noFill/>
                </a:ln>
                <a:solidFill>
                  <a:schemeClr val="tx1"/>
                </a:solidFill>
                <a:effectLst/>
                <a:uLnTx/>
                <a:uFillTx/>
                <a:latin typeface="+mn-lt"/>
                <a:ea typeface="+mn-ea"/>
                <a:cs typeface="+mn-cs"/>
              </a:rPr>
              <a:t> air </a:t>
            </a:r>
            <a:r>
              <a:rPr kumimoji="0" lang="en-US" sz="2900" b="0" i="0" u="none" strike="noStrike" kern="1200" cap="none" spc="0" normalizeH="0" baseline="0" noProof="0" dirty="0" err="1" smtClean="0">
                <a:ln>
                  <a:noFill/>
                </a:ln>
                <a:solidFill>
                  <a:schemeClr val="tx1"/>
                </a:solidFill>
                <a:effectLst/>
                <a:uLnTx/>
                <a:uFillTx/>
                <a:latin typeface="+mn-lt"/>
                <a:ea typeface="+mn-ea"/>
                <a:cs typeface="+mn-cs"/>
              </a:rPr>
              <a:t>bersih</a:t>
            </a:r>
            <a:r>
              <a:rPr kumimoji="0" lang="en-US" sz="29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900" b="0" i="0" u="none" strike="noStrike" kern="1200" cap="none" spc="0" normalizeH="0" baseline="0" noProof="0" dirty="0" err="1" smtClean="0">
                <a:ln>
                  <a:noFill/>
                </a:ln>
                <a:solidFill>
                  <a:schemeClr val="tx1"/>
                </a:solidFill>
                <a:effectLst/>
                <a:uLnTx/>
                <a:uFillTx/>
                <a:latin typeface="+mn-lt"/>
                <a:ea typeface="+mn-ea"/>
                <a:cs typeface="+mn-cs"/>
              </a:rPr>
              <a:t>mengalir</a:t>
            </a:r>
            <a:r>
              <a:rPr kumimoji="0" lang="en-US" sz="29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900" b="0" i="0" u="none" strike="noStrike" kern="1200" cap="none" spc="0" normalizeH="0" baseline="0" noProof="0" dirty="0" err="1" smtClean="0">
                <a:ln>
                  <a:noFill/>
                </a:ln>
                <a:solidFill>
                  <a:schemeClr val="tx1"/>
                </a:solidFill>
                <a:effectLst/>
                <a:uLnTx/>
                <a:uFillTx/>
                <a:latin typeface="+mn-lt"/>
                <a:ea typeface="+mn-ea"/>
                <a:cs typeface="+mn-cs"/>
              </a:rPr>
              <a:t>dan</a:t>
            </a:r>
            <a:r>
              <a:rPr kumimoji="0" lang="en-US" sz="29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900" b="0" i="0" u="none" strike="noStrike" kern="1200" cap="none" spc="0" normalizeH="0" baseline="0" noProof="0" dirty="0" err="1" smtClean="0">
                <a:ln>
                  <a:noFill/>
                </a:ln>
                <a:solidFill>
                  <a:schemeClr val="tx1"/>
                </a:solidFill>
                <a:effectLst/>
                <a:uLnTx/>
                <a:uFillTx/>
                <a:latin typeface="+mn-lt"/>
                <a:ea typeface="+mn-ea"/>
                <a:cs typeface="+mn-cs"/>
              </a:rPr>
              <a:t>sabun</a:t>
            </a:r>
            <a:r>
              <a:rPr kumimoji="0" lang="en-US" sz="29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900" b="0" i="0" u="none" strike="noStrike" kern="1200" cap="none" spc="0" normalizeH="0" baseline="0" noProof="0" dirty="0" err="1" smtClean="0">
                <a:ln>
                  <a:noFill/>
                </a:ln>
                <a:solidFill>
                  <a:schemeClr val="tx1"/>
                </a:solidFill>
                <a:effectLst/>
                <a:uLnTx/>
                <a:uFillTx/>
                <a:latin typeface="+mn-lt"/>
                <a:ea typeface="+mn-ea"/>
                <a:cs typeface="+mn-cs"/>
              </a:rPr>
              <a:t>mengkonsumsi</a:t>
            </a:r>
            <a:r>
              <a:rPr kumimoji="0" lang="en-US" sz="29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900" b="0" i="0" u="none" strike="noStrike" kern="1200" cap="none" spc="0" normalizeH="0" baseline="0" noProof="0" dirty="0" err="1" smtClean="0">
                <a:ln>
                  <a:noFill/>
                </a:ln>
                <a:solidFill>
                  <a:schemeClr val="tx1"/>
                </a:solidFill>
                <a:effectLst/>
                <a:uLnTx/>
                <a:uFillTx/>
                <a:latin typeface="+mn-lt"/>
                <a:ea typeface="+mn-ea"/>
                <a:cs typeface="+mn-cs"/>
              </a:rPr>
              <a:t>jajanan</a:t>
            </a:r>
            <a:r>
              <a:rPr kumimoji="0" lang="en-US" sz="29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900" b="0" i="0" u="none" strike="noStrike" kern="1200" cap="none" spc="0" normalizeH="0" baseline="0" noProof="0" dirty="0" err="1" smtClean="0">
                <a:ln>
                  <a:noFill/>
                </a:ln>
                <a:solidFill>
                  <a:schemeClr val="tx1"/>
                </a:solidFill>
                <a:effectLst/>
                <a:uLnTx/>
                <a:uFillTx/>
                <a:latin typeface="+mn-lt"/>
                <a:ea typeface="+mn-ea"/>
                <a:cs typeface="+mn-cs"/>
              </a:rPr>
              <a:t>di</a:t>
            </a:r>
            <a:r>
              <a:rPr kumimoji="0" lang="en-US" sz="29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900" b="0" i="0" u="none" strike="noStrike" kern="1200" cap="none" spc="0" normalizeH="0" baseline="0" noProof="0" dirty="0" err="1" smtClean="0">
                <a:ln>
                  <a:noFill/>
                </a:ln>
                <a:solidFill>
                  <a:schemeClr val="tx1"/>
                </a:solidFill>
                <a:effectLst/>
                <a:uLnTx/>
                <a:uFillTx/>
                <a:latin typeface="+mn-lt"/>
                <a:ea typeface="+mn-ea"/>
                <a:cs typeface="+mn-cs"/>
              </a:rPr>
              <a:t>warung</a:t>
            </a:r>
            <a:r>
              <a:rPr kumimoji="0" lang="en-US" sz="29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900" b="0" i="0" u="none" strike="noStrike" kern="1200" cap="none" spc="0" normalizeH="0" baseline="0" noProof="0" dirty="0" err="1" smtClean="0">
                <a:ln>
                  <a:noFill/>
                </a:ln>
                <a:solidFill>
                  <a:schemeClr val="tx1"/>
                </a:solidFill>
                <a:effectLst/>
                <a:uLnTx/>
                <a:uFillTx/>
                <a:latin typeface="+mn-lt"/>
                <a:ea typeface="+mn-ea"/>
                <a:cs typeface="+mn-cs"/>
              </a:rPr>
              <a:t>kantin</a:t>
            </a:r>
            <a:r>
              <a:rPr kumimoji="0" lang="en-US" sz="29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900" b="0" i="0" u="none" strike="noStrike" kern="1200" cap="none" spc="0" normalizeH="0" baseline="0" noProof="0" dirty="0" err="1" smtClean="0">
                <a:ln>
                  <a:noFill/>
                </a:ln>
                <a:solidFill>
                  <a:schemeClr val="tx1"/>
                </a:solidFill>
                <a:effectLst/>
                <a:uLnTx/>
                <a:uFillTx/>
                <a:latin typeface="+mn-lt"/>
                <a:ea typeface="+mn-ea"/>
                <a:cs typeface="+mn-cs"/>
              </a:rPr>
              <a:t>sekolah</a:t>
            </a:r>
            <a:r>
              <a:rPr kumimoji="0" lang="en-US" sz="29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900" b="0" i="0" u="none" strike="noStrike" kern="1200" cap="none" spc="0" normalizeH="0" baseline="0" noProof="0" dirty="0" err="1" smtClean="0">
                <a:ln>
                  <a:noFill/>
                </a:ln>
                <a:solidFill>
                  <a:schemeClr val="tx1"/>
                </a:solidFill>
                <a:effectLst/>
                <a:uLnTx/>
                <a:uFillTx/>
                <a:latin typeface="+mn-lt"/>
                <a:ea typeface="+mn-ea"/>
                <a:cs typeface="+mn-cs"/>
              </a:rPr>
              <a:t>menggunakan</a:t>
            </a:r>
            <a:r>
              <a:rPr kumimoji="0" lang="en-US" sz="29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900" b="0" i="0" u="none" strike="noStrike" kern="1200" cap="none" spc="0" normalizeH="0" baseline="0" noProof="0" dirty="0" err="1" smtClean="0">
                <a:ln>
                  <a:noFill/>
                </a:ln>
                <a:solidFill>
                  <a:schemeClr val="tx1"/>
                </a:solidFill>
                <a:effectLst/>
                <a:uLnTx/>
                <a:uFillTx/>
                <a:latin typeface="+mn-lt"/>
                <a:ea typeface="+mn-ea"/>
                <a:cs typeface="+mn-cs"/>
              </a:rPr>
              <a:t>jamban</a:t>
            </a:r>
            <a:r>
              <a:rPr kumimoji="0" lang="en-US" sz="2900" b="0" i="0" u="none" strike="noStrike" kern="1200" cap="none" spc="0" normalizeH="0" baseline="0" noProof="0" dirty="0" smtClean="0">
                <a:ln>
                  <a:noFill/>
                </a:ln>
                <a:solidFill>
                  <a:schemeClr val="tx1"/>
                </a:solidFill>
                <a:effectLst/>
                <a:uLnTx/>
                <a:uFillTx/>
                <a:latin typeface="+mn-lt"/>
                <a:ea typeface="+mn-ea"/>
                <a:cs typeface="+mn-cs"/>
              </a:rPr>
              <a:t> yang </a:t>
            </a:r>
            <a:r>
              <a:rPr kumimoji="0" lang="en-US" sz="2900" b="0" i="0" u="none" strike="noStrike" kern="1200" cap="none" spc="0" normalizeH="0" baseline="0" noProof="0" dirty="0" err="1" smtClean="0">
                <a:ln>
                  <a:noFill/>
                </a:ln>
                <a:solidFill>
                  <a:schemeClr val="tx1"/>
                </a:solidFill>
                <a:effectLst/>
                <a:uLnTx/>
                <a:uFillTx/>
                <a:latin typeface="+mn-lt"/>
                <a:ea typeface="+mn-ea"/>
                <a:cs typeface="+mn-cs"/>
              </a:rPr>
              <a:t>bersih</a:t>
            </a:r>
            <a:r>
              <a:rPr kumimoji="0" lang="en-US" sz="29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900" b="0" i="0" u="none" strike="noStrike" kern="1200" cap="none" spc="0" normalizeH="0" baseline="0" noProof="0" dirty="0" err="1" smtClean="0">
                <a:ln>
                  <a:noFill/>
                </a:ln>
                <a:solidFill>
                  <a:schemeClr val="tx1"/>
                </a:solidFill>
                <a:effectLst/>
                <a:uLnTx/>
                <a:uFillTx/>
                <a:latin typeface="+mn-lt"/>
                <a:ea typeface="+mn-ea"/>
                <a:cs typeface="+mn-cs"/>
              </a:rPr>
              <a:t>dan</a:t>
            </a:r>
            <a:r>
              <a:rPr kumimoji="0" lang="en-US" sz="29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900" b="0" i="0" u="none" strike="noStrike" kern="1200" cap="none" spc="0" normalizeH="0" baseline="0" noProof="0" dirty="0" err="1" smtClean="0">
                <a:ln>
                  <a:noFill/>
                </a:ln>
                <a:solidFill>
                  <a:schemeClr val="tx1"/>
                </a:solidFill>
                <a:effectLst/>
                <a:uLnTx/>
                <a:uFillTx/>
                <a:latin typeface="+mn-lt"/>
                <a:ea typeface="+mn-ea"/>
                <a:cs typeface="+mn-cs"/>
              </a:rPr>
              <a:t>sehat</a:t>
            </a:r>
            <a:r>
              <a:rPr kumimoji="0" lang="en-US" sz="29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900" b="0" i="0" u="none" strike="noStrike" kern="1200" cap="none" spc="0" normalizeH="0" baseline="0" noProof="0" dirty="0" err="1" smtClean="0">
                <a:ln>
                  <a:noFill/>
                </a:ln>
                <a:solidFill>
                  <a:schemeClr val="tx1"/>
                </a:solidFill>
                <a:effectLst/>
                <a:uLnTx/>
                <a:uFillTx/>
                <a:latin typeface="+mn-lt"/>
                <a:ea typeface="+mn-ea"/>
                <a:cs typeface="+mn-cs"/>
              </a:rPr>
              <a:t>olahraga</a:t>
            </a:r>
            <a:r>
              <a:rPr kumimoji="0" lang="en-US" sz="2900" b="0" i="0" u="none" strike="noStrike" kern="1200" cap="none" spc="0" normalizeH="0" baseline="0" noProof="0" dirty="0" smtClean="0">
                <a:ln>
                  <a:noFill/>
                </a:ln>
                <a:solidFill>
                  <a:schemeClr val="tx1"/>
                </a:solidFill>
                <a:effectLst/>
                <a:uLnTx/>
                <a:uFillTx/>
                <a:latin typeface="+mn-lt"/>
                <a:ea typeface="+mn-ea"/>
                <a:cs typeface="+mn-cs"/>
              </a:rPr>
              <a:t> yang </a:t>
            </a:r>
            <a:r>
              <a:rPr kumimoji="0" lang="en-US" sz="2900" b="0" i="0" u="none" strike="noStrike" kern="1200" cap="none" spc="0" normalizeH="0" baseline="0" noProof="0" dirty="0" err="1" smtClean="0">
                <a:ln>
                  <a:noFill/>
                </a:ln>
                <a:solidFill>
                  <a:schemeClr val="tx1"/>
                </a:solidFill>
                <a:effectLst/>
                <a:uLnTx/>
                <a:uFillTx/>
                <a:latin typeface="+mn-lt"/>
                <a:ea typeface="+mn-ea"/>
                <a:cs typeface="+mn-cs"/>
              </a:rPr>
              <a:t>teratur</a:t>
            </a:r>
            <a:r>
              <a:rPr kumimoji="0" lang="en-US" sz="29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900" b="0" i="0" u="none" strike="noStrike" kern="1200" cap="none" spc="0" normalizeH="0" baseline="0" noProof="0" dirty="0" err="1" smtClean="0">
                <a:ln>
                  <a:noFill/>
                </a:ln>
                <a:solidFill>
                  <a:schemeClr val="tx1"/>
                </a:solidFill>
                <a:effectLst/>
                <a:uLnTx/>
                <a:uFillTx/>
                <a:latin typeface="+mn-lt"/>
                <a:ea typeface="+mn-ea"/>
                <a:cs typeface="+mn-cs"/>
              </a:rPr>
              <a:t>dan</a:t>
            </a:r>
            <a:r>
              <a:rPr kumimoji="0" lang="en-US" sz="29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900" b="0" i="0" u="none" strike="noStrike" kern="1200" cap="none" spc="0" normalizeH="0" baseline="0" noProof="0" dirty="0" err="1" smtClean="0">
                <a:ln>
                  <a:noFill/>
                </a:ln>
                <a:solidFill>
                  <a:schemeClr val="tx1"/>
                </a:solidFill>
                <a:effectLst/>
                <a:uLnTx/>
                <a:uFillTx/>
                <a:latin typeface="+mn-lt"/>
                <a:ea typeface="+mn-ea"/>
                <a:cs typeface="+mn-cs"/>
              </a:rPr>
              <a:t>terukur</a:t>
            </a:r>
            <a:r>
              <a:rPr kumimoji="0" lang="en-US" sz="29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900" b="0" i="0" u="none" strike="noStrike" kern="1200" cap="none" spc="0" normalizeH="0" baseline="0" noProof="0" dirty="0" err="1" smtClean="0">
                <a:ln>
                  <a:noFill/>
                </a:ln>
                <a:solidFill>
                  <a:schemeClr val="tx1"/>
                </a:solidFill>
                <a:effectLst/>
                <a:uLnTx/>
                <a:uFillTx/>
                <a:latin typeface="+mn-lt"/>
                <a:ea typeface="+mn-ea"/>
                <a:cs typeface="+mn-cs"/>
              </a:rPr>
              <a:t>memberantas</a:t>
            </a:r>
            <a:r>
              <a:rPr kumimoji="0" lang="en-US" sz="29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900" b="0" i="0" u="none" strike="noStrike" kern="1200" cap="none" spc="0" normalizeH="0" baseline="0" noProof="0" dirty="0" err="1" smtClean="0">
                <a:ln>
                  <a:noFill/>
                </a:ln>
                <a:solidFill>
                  <a:schemeClr val="tx1"/>
                </a:solidFill>
                <a:effectLst/>
                <a:uLnTx/>
                <a:uFillTx/>
                <a:latin typeface="+mn-lt"/>
                <a:ea typeface="+mn-ea"/>
                <a:cs typeface="+mn-cs"/>
              </a:rPr>
              <a:t>jentik</a:t>
            </a:r>
            <a:r>
              <a:rPr kumimoji="0" lang="en-US" sz="29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900" b="0" i="0" u="none" strike="noStrike" kern="1200" cap="none" spc="0" normalizeH="0" baseline="0" noProof="0" dirty="0" err="1" smtClean="0">
                <a:ln>
                  <a:noFill/>
                </a:ln>
                <a:solidFill>
                  <a:schemeClr val="tx1"/>
                </a:solidFill>
                <a:effectLst/>
                <a:uLnTx/>
                <a:uFillTx/>
                <a:latin typeface="+mn-lt"/>
                <a:ea typeface="+mn-ea"/>
                <a:cs typeface="+mn-cs"/>
              </a:rPr>
              <a:t>nyamuk</a:t>
            </a:r>
            <a:r>
              <a:rPr kumimoji="0" lang="en-US" sz="29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900" b="0" i="0" u="none" strike="noStrike" kern="1200" cap="none" spc="0" normalizeH="0" baseline="0" noProof="0" dirty="0" err="1" smtClean="0">
                <a:ln>
                  <a:noFill/>
                </a:ln>
                <a:solidFill>
                  <a:schemeClr val="tx1"/>
                </a:solidFill>
                <a:effectLst/>
                <a:uLnTx/>
                <a:uFillTx/>
                <a:latin typeface="+mn-lt"/>
                <a:ea typeface="+mn-ea"/>
                <a:cs typeface="+mn-cs"/>
              </a:rPr>
              <a:t>tidak</a:t>
            </a:r>
            <a:r>
              <a:rPr kumimoji="0" lang="en-US" sz="29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900" b="0" i="0" u="none" strike="noStrike" kern="1200" cap="none" spc="0" normalizeH="0" baseline="0" noProof="0" dirty="0" err="1" smtClean="0">
                <a:ln>
                  <a:noFill/>
                </a:ln>
                <a:solidFill>
                  <a:schemeClr val="tx1"/>
                </a:solidFill>
                <a:effectLst/>
                <a:uLnTx/>
                <a:uFillTx/>
                <a:latin typeface="+mn-lt"/>
                <a:ea typeface="+mn-ea"/>
                <a:cs typeface="+mn-cs"/>
              </a:rPr>
              <a:t>merokok</a:t>
            </a:r>
            <a:r>
              <a:rPr kumimoji="0" lang="en-US" sz="29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900" b="0" i="0" u="none" strike="noStrike" kern="1200" cap="none" spc="0" normalizeH="0" baseline="0" noProof="0" dirty="0" err="1" smtClean="0">
                <a:ln>
                  <a:noFill/>
                </a:ln>
                <a:solidFill>
                  <a:schemeClr val="tx1"/>
                </a:solidFill>
                <a:effectLst/>
                <a:uLnTx/>
                <a:uFillTx/>
                <a:latin typeface="+mn-lt"/>
                <a:ea typeface="+mn-ea"/>
                <a:cs typeface="+mn-cs"/>
              </a:rPr>
              <a:t>menimbang</a:t>
            </a:r>
            <a:r>
              <a:rPr kumimoji="0" lang="en-US" sz="29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900" b="0" i="0" u="none" strike="noStrike" kern="1200" cap="none" spc="0" normalizeH="0" baseline="0" noProof="0" dirty="0" err="1" smtClean="0">
                <a:ln>
                  <a:noFill/>
                </a:ln>
                <a:solidFill>
                  <a:schemeClr val="tx1"/>
                </a:solidFill>
                <a:effectLst/>
                <a:uLnTx/>
                <a:uFillTx/>
                <a:latin typeface="+mn-lt"/>
                <a:ea typeface="+mn-ea"/>
                <a:cs typeface="+mn-cs"/>
              </a:rPr>
              <a:t>berat</a:t>
            </a:r>
            <a:r>
              <a:rPr kumimoji="0" lang="en-US" sz="29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900" b="0" i="0" u="none" strike="noStrike" kern="1200" cap="none" spc="0" normalizeH="0" baseline="0" noProof="0" dirty="0" err="1" smtClean="0">
                <a:ln>
                  <a:noFill/>
                </a:ln>
                <a:solidFill>
                  <a:schemeClr val="tx1"/>
                </a:solidFill>
                <a:effectLst/>
                <a:uLnTx/>
                <a:uFillTx/>
                <a:latin typeface="+mn-lt"/>
                <a:ea typeface="+mn-ea"/>
                <a:cs typeface="+mn-cs"/>
              </a:rPr>
              <a:t>badan</a:t>
            </a:r>
            <a:r>
              <a:rPr kumimoji="0" lang="en-US" sz="29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900" b="0" i="0" u="none" strike="noStrike" kern="1200" cap="none" spc="0" normalizeH="0" baseline="0" noProof="0" dirty="0" err="1" smtClean="0">
                <a:ln>
                  <a:noFill/>
                </a:ln>
                <a:solidFill>
                  <a:schemeClr val="tx1"/>
                </a:solidFill>
                <a:effectLst/>
                <a:uLnTx/>
                <a:uFillTx/>
                <a:latin typeface="+mn-lt"/>
                <a:ea typeface="+mn-ea"/>
                <a:cs typeface="+mn-cs"/>
              </a:rPr>
              <a:t>dan</a:t>
            </a:r>
            <a:r>
              <a:rPr kumimoji="0" lang="en-US" sz="29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900" b="0" i="0" u="none" strike="noStrike" kern="1200" cap="none" spc="0" normalizeH="0" baseline="0" noProof="0" dirty="0" err="1" smtClean="0">
                <a:ln>
                  <a:noFill/>
                </a:ln>
                <a:solidFill>
                  <a:schemeClr val="tx1"/>
                </a:solidFill>
                <a:effectLst/>
                <a:uLnTx/>
                <a:uFillTx/>
                <a:latin typeface="+mn-lt"/>
                <a:ea typeface="+mn-ea"/>
                <a:cs typeface="+mn-cs"/>
              </a:rPr>
              <a:t>mengukur</a:t>
            </a:r>
            <a:r>
              <a:rPr kumimoji="0" lang="en-US" sz="29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900" b="0" i="0" u="none" strike="noStrike" kern="1200" cap="none" spc="0" normalizeH="0" baseline="0" noProof="0" dirty="0" err="1" smtClean="0">
                <a:ln>
                  <a:noFill/>
                </a:ln>
                <a:solidFill>
                  <a:schemeClr val="tx1"/>
                </a:solidFill>
                <a:effectLst/>
                <a:uLnTx/>
                <a:uFillTx/>
                <a:latin typeface="+mn-lt"/>
                <a:ea typeface="+mn-ea"/>
                <a:cs typeface="+mn-cs"/>
              </a:rPr>
              <a:t>tinggi</a:t>
            </a:r>
            <a:r>
              <a:rPr kumimoji="0" lang="en-US" sz="29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900" b="0" i="0" u="none" strike="noStrike" kern="1200" cap="none" spc="0" normalizeH="0" baseline="0" noProof="0" dirty="0" err="1" smtClean="0">
                <a:ln>
                  <a:noFill/>
                </a:ln>
                <a:solidFill>
                  <a:schemeClr val="tx1"/>
                </a:solidFill>
                <a:effectLst/>
                <a:uLnTx/>
                <a:uFillTx/>
                <a:latin typeface="+mn-lt"/>
                <a:ea typeface="+mn-ea"/>
                <a:cs typeface="+mn-cs"/>
              </a:rPr>
              <a:t>badan</a:t>
            </a:r>
            <a:r>
              <a:rPr kumimoji="0" lang="en-US" sz="29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900" b="0" i="0" u="none" strike="noStrike" kern="1200" cap="none" spc="0" normalizeH="0" baseline="0" noProof="0" dirty="0" err="1" smtClean="0">
                <a:ln>
                  <a:noFill/>
                </a:ln>
                <a:solidFill>
                  <a:schemeClr val="tx1"/>
                </a:solidFill>
                <a:effectLst/>
                <a:uLnTx/>
                <a:uFillTx/>
                <a:latin typeface="+mn-lt"/>
                <a:ea typeface="+mn-ea"/>
                <a:cs typeface="+mn-cs"/>
              </a:rPr>
              <a:t>setiap</a:t>
            </a:r>
            <a:r>
              <a:rPr kumimoji="0" lang="en-US" sz="29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900" b="0" i="0" u="none" strike="noStrike" kern="1200" cap="none" spc="0" normalizeH="0" baseline="0" noProof="0" dirty="0" err="1" smtClean="0">
                <a:ln>
                  <a:noFill/>
                </a:ln>
                <a:solidFill>
                  <a:schemeClr val="tx1"/>
                </a:solidFill>
                <a:effectLst/>
                <a:uLnTx/>
                <a:uFillTx/>
                <a:latin typeface="+mn-lt"/>
                <a:ea typeface="+mn-ea"/>
                <a:cs typeface="+mn-cs"/>
              </a:rPr>
              <a:t>bulan</a:t>
            </a:r>
            <a:r>
              <a:rPr kumimoji="0" lang="en-US" sz="29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900" b="0" i="0" u="none" strike="noStrike" kern="1200" cap="none" spc="0" normalizeH="0" baseline="0" noProof="0" dirty="0" err="1" smtClean="0">
                <a:ln>
                  <a:noFill/>
                </a:ln>
                <a:solidFill>
                  <a:schemeClr val="tx1"/>
                </a:solidFill>
                <a:effectLst/>
                <a:uLnTx/>
                <a:uFillTx/>
                <a:latin typeface="+mn-lt"/>
                <a:ea typeface="+mn-ea"/>
                <a:cs typeface="+mn-cs"/>
              </a:rPr>
              <a:t>membuang</a:t>
            </a:r>
            <a:r>
              <a:rPr kumimoji="0" lang="en-US" sz="29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900" b="0" i="0" u="none" strike="noStrike" kern="1200" cap="none" spc="0" normalizeH="0" baseline="0" noProof="0" dirty="0" err="1" smtClean="0">
                <a:ln>
                  <a:noFill/>
                </a:ln>
                <a:solidFill>
                  <a:schemeClr val="tx1"/>
                </a:solidFill>
                <a:effectLst/>
                <a:uLnTx/>
                <a:uFillTx/>
                <a:latin typeface="+mn-lt"/>
                <a:ea typeface="+mn-ea"/>
                <a:cs typeface="+mn-cs"/>
              </a:rPr>
              <a:t>sampah</a:t>
            </a:r>
            <a:r>
              <a:rPr kumimoji="0" lang="en-US" sz="29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900" b="0" i="0" u="none" strike="noStrike" kern="1200" cap="none" spc="0" normalizeH="0" baseline="0" noProof="0" dirty="0" err="1" smtClean="0">
                <a:ln>
                  <a:noFill/>
                </a:ln>
                <a:solidFill>
                  <a:schemeClr val="tx1"/>
                </a:solidFill>
                <a:effectLst/>
                <a:uLnTx/>
                <a:uFillTx/>
                <a:latin typeface="+mn-lt"/>
                <a:ea typeface="+mn-ea"/>
                <a:cs typeface="+mn-cs"/>
              </a:rPr>
              <a:t>pada</a:t>
            </a:r>
            <a:r>
              <a:rPr kumimoji="0" lang="en-US" sz="29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900" b="0" i="0" u="none" strike="noStrike" kern="1200" cap="none" spc="0" normalizeH="0" baseline="0" noProof="0" dirty="0" err="1" smtClean="0">
                <a:ln>
                  <a:noFill/>
                </a:ln>
                <a:solidFill>
                  <a:schemeClr val="tx1"/>
                </a:solidFill>
                <a:effectLst/>
                <a:uLnTx/>
                <a:uFillTx/>
                <a:latin typeface="+mn-lt"/>
                <a:ea typeface="+mn-ea"/>
                <a:cs typeface="+mn-cs"/>
              </a:rPr>
              <a:t>tempatnya</a:t>
            </a:r>
            <a:r>
              <a:rPr kumimoji="0" lang="en-US" sz="2900" b="0" i="0" u="none" strike="noStrike" kern="1200" cap="none" spc="0" normalizeH="0" baseline="0" noProof="0" dirty="0" smtClean="0">
                <a:ln>
                  <a:noFill/>
                </a:ln>
                <a:solidFill>
                  <a:schemeClr val="tx1"/>
                </a:solidFill>
                <a:effectLst/>
                <a:uLnTx/>
                <a:uFillTx/>
                <a:latin typeface="+mn-lt"/>
                <a:ea typeface="+mn-ea"/>
                <a:cs typeface="+mn-cs"/>
              </a:rPr>
              <a:t>.</a:t>
            </a:r>
          </a:p>
          <a:p>
            <a:pPr marL="320040" marR="0" lvl="0" indent="-320040" algn="just" defTabSz="914400" rtl="0" eaLnBrk="1" fontAlgn="auto" latinLnBrk="0" hangingPunct="1">
              <a:lnSpc>
                <a:spcPct val="100000"/>
              </a:lnSpc>
              <a:spcBef>
                <a:spcPts val="700"/>
              </a:spcBef>
              <a:spcAft>
                <a:spcPts val="0"/>
              </a:spcAft>
              <a:buClr>
                <a:schemeClr val="accent2"/>
              </a:buClr>
              <a:buSzPct val="60000"/>
              <a:buFont typeface="Wingdings"/>
              <a:buChar char=""/>
              <a:tabLst/>
              <a:defRPr/>
            </a:pPr>
            <a:endParaRPr kumimoji="0" lang="en-US" sz="29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a:spLocks/>
          </p:cNvSpPr>
          <p:nvPr/>
        </p:nvSpPr>
        <p:spPr>
          <a:xfrm>
            <a:off x="609600" y="438150"/>
            <a:ext cx="8153400" cy="4705350"/>
          </a:xfrm>
          <a:prstGeom prst="rect">
            <a:avLst/>
          </a:prstGeom>
        </p:spPr>
        <p:txBody>
          <a:bodyPr>
            <a:normAutofit fontScale="77500" lnSpcReduction="20000"/>
          </a:bodyPr>
          <a:lstStyle/>
          <a:p>
            <a:pPr marL="320040" marR="0" lvl="0" indent="-320040" algn="just" defTabSz="914400" rtl="0" eaLnBrk="1" fontAlgn="auto" latinLnBrk="0" hangingPunct="1">
              <a:lnSpc>
                <a:spcPct val="100000"/>
              </a:lnSpc>
              <a:spcBef>
                <a:spcPts val="700"/>
              </a:spcBef>
              <a:spcAft>
                <a:spcPts val="0"/>
              </a:spcAft>
              <a:buClr>
                <a:schemeClr val="accent2"/>
              </a:buClr>
              <a:buSzPct val="60000"/>
              <a:buFont typeface="Wingdings"/>
              <a:buChar char=""/>
              <a:tabLst/>
              <a:defRPr/>
            </a:pPr>
            <a:r>
              <a:rPr kumimoji="0" lang="en-US" sz="2900" b="0" i="0" u="none" strike="noStrike" kern="1200" cap="none" spc="0" normalizeH="0" baseline="0" noProof="0" dirty="0" err="1" smtClean="0">
                <a:ln>
                  <a:noFill/>
                </a:ln>
                <a:solidFill>
                  <a:schemeClr val="tx1"/>
                </a:solidFill>
                <a:effectLst/>
                <a:uLnTx/>
                <a:uFillTx/>
                <a:latin typeface="+mn-lt"/>
                <a:ea typeface="+mn-ea"/>
                <a:cs typeface="+mn-cs"/>
              </a:rPr>
              <a:t>Tatanan</a:t>
            </a:r>
            <a:r>
              <a:rPr kumimoji="0" lang="en-US" sz="29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900" b="0" i="0" u="none" strike="noStrike" kern="1200" cap="none" spc="0" normalizeH="0" baseline="0" noProof="0" dirty="0" err="1" smtClean="0">
                <a:ln>
                  <a:noFill/>
                </a:ln>
                <a:solidFill>
                  <a:schemeClr val="tx1"/>
                </a:solidFill>
                <a:effectLst/>
                <a:uLnTx/>
                <a:uFillTx/>
                <a:latin typeface="+mn-lt"/>
                <a:ea typeface="+mn-ea"/>
                <a:cs typeface="+mn-cs"/>
              </a:rPr>
              <a:t>Tempat</a:t>
            </a:r>
            <a:r>
              <a:rPr kumimoji="0" lang="en-US" sz="29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900" b="0" i="0" u="none" strike="noStrike" kern="1200" cap="none" spc="0" normalizeH="0" baseline="0" noProof="0" dirty="0" err="1" smtClean="0">
                <a:ln>
                  <a:noFill/>
                </a:ln>
                <a:solidFill>
                  <a:schemeClr val="tx1"/>
                </a:solidFill>
                <a:effectLst/>
                <a:uLnTx/>
                <a:uFillTx/>
                <a:latin typeface="+mn-lt"/>
                <a:ea typeface="+mn-ea"/>
                <a:cs typeface="+mn-cs"/>
              </a:rPr>
              <a:t>Kerja</a:t>
            </a:r>
            <a:endParaRPr kumimoji="0" lang="en-US" sz="2900" b="0" i="0" u="none" strike="noStrike" kern="1200" cap="none" spc="0" normalizeH="0" baseline="0" noProof="0" dirty="0" smtClean="0">
              <a:ln>
                <a:noFill/>
              </a:ln>
              <a:solidFill>
                <a:schemeClr val="tx1"/>
              </a:solidFill>
              <a:effectLst/>
              <a:uLnTx/>
              <a:uFillTx/>
              <a:latin typeface="+mn-lt"/>
              <a:ea typeface="+mn-ea"/>
              <a:cs typeface="+mn-cs"/>
            </a:endParaRPr>
          </a:p>
          <a:p>
            <a:pPr marL="320040" marR="0" lvl="0" indent="-320040" algn="just" defTabSz="914400" rtl="0" eaLnBrk="1" fontAlgn="auto" latinLnBrk="0" hangingPunct="1">
              <a:lnSpc>
                <a:spcPct val="100000"/>
              </a:lnSpc>
              <a:spcBef>
                <a:spcPts val="700"/>
              </a:spcBef>
              <a:spcAft>
                <a:spcPts val="0"/>
              </a:spcAft>
              <a:buClr>
                <a:schemeClr val="accent2"/>
              </a:buClr>
              <a:buSzPct val="60000"/>
              <a:tabLst/>
              <a:defRPr/>
            </a:pPr>
            <a:r>
              <a:rPr kumimoji="0" lang="en-US" sz="2900" b="0" i="0" u="none" strike="noStrike" kern="1200" cap="none" spc="0" normalizeH="0" baseline="0" noProof="0" dirty="0" smtClean="0">
                <a:ln>
                  <a:noFill/>
                </a:ln>
                <a:solidFill>
                  <a:schemeClr val="tx1"/>
                </a:solidFill>
                <a:effectLst/>
                <a:uLnTx/>
                <a:uFillTx/>
                <a:latin typeface="+mn-lt"/>
                <a:ea typeface="+mn-ea"/>
                <a:cs typeface="+mn-cs"/>
              </a:rPr>
              <a:t>		Di </a:t>
            </a:r>
            <a:r>
              <a:rPr kumimoji="0" lang="en-US" sz="2900" b="0" i="0" u="none" strike="noStrike" kern="1200" cap="none" spc="0" normalizeH="0" baseline="0" noProof="0" dirty="0" err="1" smtClean="0">
                <a:ln>
                  <a:noFill/>
                </a:ln>
                <a:solidFill>
                  <a:schemeClr val="tx1"/>
                </a:solidFill>
                <a:effectLst/>
                <a:uLnTx/>
                <a:uFillTx/>
                <a:latin typeface="+mn-lt"/>
                <a:ea typeface="+mn-ea"/>
                <a:cs typeface="+mn-cs"/>
              </a:rPr>
              <a:t>tempat</a:t>
            </a:r>
            <a:r>
              <a:rPr kumimoji="0" lang="en-US" sz="29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900" b="0" i="0" u="none" strike="noStrike" kern="1200" cap="none" spc="0" normalizeH="0" baseline="0" noProof="0" dirty="0" err="1" smtClean="0">
                <a:ln>
                  <a:noFill/>
                </a:ln>
                <a:solidFill>
                  <a:schemeClr val="tx1"/>
                </a:solidFill>
                <a:effectLst/>
                <a:uLnTx/>
                <a:uFillTx/>
                <a:latin typeface="+mn-lt"/>
                <a:ea typeface="+mn-ea"/>
                <a:cs typeface="+mn-cs"/>
              </a:rPr>
              <a:t>kerja</a:t>
            </a:r>
            <a:r>
              <a:rPr kumimoji="0" lang="en-US" sz="29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900" b="0" i="0" u="none" strike="noStrike" kern="1200" cap="none" spc="0" normalizeH="0" baseline="0" noProof="0" dirty="0" err="1" smtClean="0">
                <a:ln>
                  <a:noFill/>
                </a:ln>
                <a:solidFill>
                  <a:schemeClr val="tx1"/>
                </a:solidFill>
                <a:effectLst/>
                <a:uLnTx/>
                <a:uFillTx/>
                <a:latin typeface="+mn-lt"/>
                <a:ea typeface="+mn-ea"/>
                <a:cs typeface="+mn-cs"/>
              </a:rPr>
              <a:t>kantor</a:t>
            </a:r>
            <a:r>
              <a:rPr kumimoji="0" lang="en-US" sz="29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900" b="0" i="0" u="none" strike="noStrike" kern="1200" cap="none" spc="0" normalizeH="0" baseline="0" noProof="0" dirty="0" err="1" smtClean="0">
                <a:ln>
                  <a:noFill/>
                </a:ln>
                <a:solidFill>
                  <a:schemeClr val="tx1"/>
                </a:solidFill>
                <a:effectLst/>
                <a:uLnTx/>
                <a:uFillTx/>
                <a:latin typeface="+mn-lt"/>
                <a:ea typeface="+mn-ea"/>
                <a:cs typeface="+mn-cs"/>
              </a:rPr>
              <a:t>pabrik</a:t>
            </a:r>
            <a:r>
              <a:rPr kumimoji="0" lang="en-US" sz="29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900" b="0" i="0" u="none" strike="noStrike" kern="1200" cap="none" spc="0" normalizeH="0" baseline="0" noProof="0" dirty="0" err="1" smtClean="0">
                <a:ln>
                  <a:noFill/>
                </a:ln>
                <a:solidFill>
                  <a:schemeClr val="tx1"/>
                </a:solidFill>
                <a:effectLst/>
                <a:uLnTx/>
                <a:uFillTx/>
                <a:latin typeface="+mn-lt"/>
                <a:ea typeface="+mn-ea"/>
                <a:cs typeface="+mn-cs"/>
              </a:rPr>
              <a:t>dan</a:t>
            </a:r>
            <a:r>
              <a:rPr kumimoji="0" lang="en-US" sz="2900" b="0" i="0" u="none" strike="noStrike" kern="1200" cap="none" spc="0" normalizeH="0" baseline="0" noProof="0" dirty="0" smtClean="0">
                <a:ln>
                  <a:noFill/>
                </a:ln>
                <a:solidFill>
                  <a:schemeClr val="tx1"/>
                </a:solidFill>
                <a:effectLst/>
                <a:uLnTx/>
                <a:uFillTx/>
                <a:latin typeface="+mn-lt"/>
                <a:ea typeface="+mn-ea"/>
                <a:cs typeface="+mn-cs"/>
              </a:rPr>
              <a:t> lain-lain), </a:t>
            </a:r>
            <a:r>
              <a:rPr kumimoji="0" lang="en-US" sz="2900" b="0" i="0" u="none" strike="noStrike" kern="1200" cap="none" spc="0" normalizeH="0" baseline="0" noProof="0" dirty="0" err="1" smtClean="0">
                <a:ln>
                  <a:noFill/>
                </a:ln>
                <a:solidFill>
                  <a:schemeClr val="tx1"/>
                </a:solidFill>
                <a:effectLst/>
                <a:uLnTx/>
                <a:uFillTx/>
                <a:latin typeface="+mn-lt"/>
                <a:ea typeface="+mn-ea"/>
                <a:cs typeface="+mn-cs"/>
              </a:rPr>
              <a:t>sasaran</a:t>
            </a:r>
            <a:r>
              <a:rPr kumimoji="0" lang="en-US" sz="2900" b="0" i="0" u="none" strike="noStrike" kern="1200" cap="none" spc="0" normalizeH="0" baseline="0" noProof="0" dirty="0" smtClean="0">
                <a:ln>
                  <a:noFill/>
                </a:ln>
                <a:solidFill>
                  <a:schemeClr val="tx1"/>
                </a:solidFill>
                <a:effectLst/>
                <a:uLnTx/>
                <a:uFillTx/>
                <a:latin typeface="+mn-lt"/>
                <a:ea typeface="+mn-ea"/>
                <a:cs typeface="+mn-cs"/>
              </a:rPr>
              <a:t> primer </a:t>
            </a:r>
            <a:r>
              <a:rPr kumimoji="0" lang="en-US" sz="2900" b="0" i="0" u="none" strike="noStrike" kern="1200" cap="none" spc="0" normalizeH="0" baseline="0" noProof="0" dirty="0" err="1" smtClean="0">
                <a:ln>
                  <a:noFill/>
                </a:ln>
                <a:solidFill>
                  <a:schemeClr val="tx1"/>
                </a:solidFill>
                <a:effectLst/>
                <a:uLnTx/>
                <a:uFillTx/>
                <a:latin typeface="+mn-lt"/>
                <a:ea typeface="+mn-ea"/>
                <a:cs typeface="+mn-cs"/>
              </a:rPr>
              <a:t>harus</a:t>
            </a:r>
            <a:r>
              <a:rPr kumimoji="0" lang="en-US" sz="29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900" b="0" i="0" u="none" strike="noStrike" kern="1200" cap="none" spc="0" normalizeH="0" baseline="0" noProof="0" dirty="0" err="1" smtClean="0">
                <a:ln>
                  <a:noFill/>
                </a:ln>
                <a:solidFill>
                  <a:schemeClr val="tx1"/>
                </a:solidFill>
                <a:effectLst/>
                <a:uLnTx/>
                <a:uFillTx/>
                <a:latin typeface="+mn-lt"/>
                <a:ea typeface="+mn-ea"/>
                <a:cs typeface="+mn-cs"/>
              </a:rPr>
              <a:t>mempraktekkan</a:t>
            </a:r>
            <a:r>
              <a:rPr kumimoji="0" lang="en-US" sz="29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900" b="0" i="0" u="none" strike="noStrike" kern="1200" cap="none" spc="0" normalizeH="0" baseline="0" noProof="0" dirty="0" err="1" smtClean="0">
                <a:ln>
                  <a:noFill/>
                </a:ln>
                <a:solidFill>
                  <a:schemeClr val="tx1"/>
                </a:solidFill>
                <a:effectLst/>
                <a:uLnTx/>
                <a:uFillTx/>
                <a:latin typeface="+mn-lt"/>
                <a:ea typeface="+mn-ea"/>
                <a:cs typeface="+mn-cs"/>
              </a:rPr>
              <a:t>perilaku</a:t>
            </a:r>
            <a:r>
              <a:rPr kumimoji="0" lang="en-US" sz="2900" b="0" i="0" u="none" strike="noStrike" kern="1200" cap="none" spc="0" normalizeH="0" baseline="0" noProof="0" dirty="0" smtClean="0">
                <a:ln>
                  <a:noFill/>
                </a:ln>
                <a:solidFill>
                  <a:schemeClr val="tx1"/>
                </a:solidFill>
                <a:effectLst/>
                <a:uLnTx/>
                <a:uFillTx/>
                <a:latin typeface="+mn-lt"/>
                <a:ea typeface="+mn-ea"/>
                <a:cs typeface="+mn-cs"/>
              </a:rPr>
              <a:t> yang </a:t>
            </a:r>
            <a:r>
              <a:rPr kumimoji="0" lang="en-US" sz="2900" b="0" i="0" u="none" strike="noStrike" kern="1200" cap="none" spc="0" normalizeH="0" baseline="0" noProof="0" dirty="0" err="1" smtClean="0">
                <a:ln>
                  <a:noFill/>
                </a:ln>
                <a:solidFill>
                  <a:schemeClr val="tx1"/>
                </a:solidFill>
                <a:effectLst/>
                <a:uLnTx/>
                <a:uFillTx/>
                <a:latin typeface="+mn-lt"/>
                <a:ea typeface="+mn-ea"/>
                <a:cs typeface="+mn-cs"/>
              </a:rPr>
              <a:t>dapat</a:t>
            </a:r>
            <a:r>
              <a:rPr kumimoji="0" lang="en-US" sz="29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900" b="0" i="0" u="none" strike="noStrike" kern="1200" cap="none" spc="0" normalizeH="0" baseline="0" noProof="0" dirty="0" err="1" smtClean="0">
                <a:ln>
                  <a:noFill/>
                </a:ln>
                <a:solidFill>
                  <a:schemeClr val="tx1"/>
                </a:solidFill>
                <a:effectLst/>
                <a:uLnTx/>
                <a:uFillTx/>
                <a:latin typeface="+mn-lt"/>
                <a:ea typeface="+mn-ea"/>
                <a:cs typeface="+mn-cs"/>
              </a:rPr>
              <a:t>menciptakan</a:t>
            </a:r>
            <a:r>
              <a:rPr kumimoji="0" lang="en-US" sz="29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900" b="0" i="0" u="none" strike="noStrike" kern="1200" cap="none" spc="0" normalizeH="0" baseline="0" noProof="0" dirty="0" err="1" smtClean="0">
                <a:ln>
                  <a:noFill/>
                </a:ln>
                <a:solidFill>
                  <a:schemeClr val="tx1"/>
                </a:solidFill>
                <a:effectLst/>
                <a:uLnTx/>
                <a:uFillTx/>
                <a:latin typeface="+mn-lt"/>
                <a:ea typeface="+mn-ea"/>
                <a:cs typeface="+mn-cs"/>
              </a:rPr>
              <a:t>Tempat</a:t>
            </a:r>
            <a:r>
              <a:rPr kumimoji="0" lang="en-US" sz="29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900" b="0" i="0" u="none" strike="noStrike" kern="1200" cap="none" spc="0" normalizeH="0" baseline="0" noProof="0" dirty="0" err="1" smtClean="0">
                <a:ln>
                  <a:noFill/>
                </a:ln>
                <a:solidFill>
                  <a:schemeClr val="tx1"/>
                </a:solidFill>
                <a:effectLst/>
                <a:uLnTx/>
                <a:uFillTx/>
                <a:latin typeface="+mn-lt"/>
                <a:ea typeface="+mn-ea"/>
                <a:cs typeface="+mn-cs"/>
              </a:rPr>
              <a:t>Kerja</a:t>
            </a:r>
            <a:r>
              <a:rPr kumimoji="0" lang="en-US" sz="29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900" b="0" i="0" u="none" strike="noStrike" kern="1200" cap="none" spc="0" normalizeH="0" baseline="0" noProof="0" dirty="0" err="1" smtClean="0">
                <a:ln>
                  <a:noFill/>
                </a:ln>
                <a:solidFill>
                  <a:schemeClr val="tx1"/>
                </a:solidFill>
                <a:effectLst/>
                <a:uLnTx/>
                <a:uFillTx/>
                <a:latin typeface="+mn-lt"/>
                <a:ea typeface="+mn-ea"/>
                <a:cs typeface="+mn-cs"/>
              </a:rPr>
              <a:t>Ber</a:t>
            </a:r>
            <a:r>
              <a:rPr kumimoji="0" lang="en-US" sz="2900" b="0" i="0" u="none" strike="noStrike" kern="1200" cap="none" spc="0" normalizeH="0" baseline="0" noProof="0" dirty="0" smtClean="0">
                <a:ln>
                  <a:noFill/>
                </a:ln>
                <a:solidFill>
                  <a:schemeClr val="tx1"/>
                </a:solidFill>
                <a:effectLst/>
                <a:uLnTx/>
                <a:uFillTx/>
                <a:latin typeface="+mn-lt"/>
                <a:ea typeface="+mn-ea"/>
                <a:cs typeface="+mn-cs"/>
              </a:rPr>
              <a:t>-PHBS, yang </a:t>
            </a:r>
            <a:r>
              <a:rPr kumimoji="0" lang="en-US" sz="2900" b="0" i="0" u="none" strike="noStrike" kern="1200" cap="none" spc="0" normalizeH="0" baseline="0" noProof="0" dirty="0" err="1" smtClean="0">
                <a:ln>
                  <a:noFill/>
                </a:ln>
                <a:solidFill>
                  <a:schemeClr val="tx1"/>
                </a:solidFill>
                <a:effectLst/>
                <a:uLnTx/>
                <a:uFillTx/>
                <a:latin typeface="+mn-lt"/>
                <a:ea typeface="+mn-ea"/>
                <a:cs typeface="+mn-cs"/>
              </a:rPr>
              <a:t>mencakup</a:t>
            </a:r>
            <a:r>
              <a:rPr kumimoji="0" lang="en-US" sz="29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900" b="0" i="0" u="none" strike="noStrike" kern="1200" cap="none" spc="0" normalizeH="0" baseline="0" noProof="0" dirty="0" err="1" smtClean="0">
                <a:ln>
                  <a:noFill/>
                </a:ln>
                <a:solidFill>
                  <a:schemeClr val="tx1"/>
                </a:solidFill>
                <a:effectLst/>
                <a:uLnTx/>
                <a:uFillTx/>
                <a:latin typeface="+mn-lt"/>
                <a:ea typeface="+mn-ea"/>
                <a:cs typeface="+mn-cs"/>
              </a:rPr>
              <a:t>mencuci</a:t>
            </a:r>
            <a:r>
              <a:rPr kumimoji="0" lang="en-US" sz="29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900" b="0" i="0" u="none" strike="noStrike" kern="1200" cap="none" spc="0" normalizeH="0" baseline="0" noProof="0" dirty="0" err="1" smtClean="0">
                <a:ln>
                  <a:noFill/>
                </a:ln>
                <a:solidFill>
                  <a:schemeClr val="tx1"/>
                </a:solidFill>
                <a:effectLst/>
                <a:uLnTx/>
                <a:uFillTx/>
                <a:latin typeface="+mn-lt"/>
                <a:ea typeface="+mn-ea"/>
                <a:cs typeface="+mn-cs"/>
              </a:rPr>
              <a:t>tangan</a:t>
            </a:r>
            <a:r>
              <a:rPr kumimoji="0" lang="en-US" sz="29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900" b="0" i="0" u="none" strike="noStrike" kern="1200" cap="none" spc="0" normalizeH="0" baseline="0" noProof="0" dirty="0" err="1" smtClean="0">
                <a:ln>
                  <a:noFill/>
                </a:ln>
                <a:solidFill>
                  <a:schemeClr val="tx1"/>
                </a:solidFill>
                <a:effectLst/>
                <a:uLnTx/>
                <a:uFillTx/>
                <a:latin typeface="+mn-lt"/>
                <a:ea typeface="+mn-ea"/>
                <a:cs typeface="+mn-cs"/>
              </a:rPr>
              <a:t>dengan</a:t>
            </a:r>
            <a:r>
              <a:rPr kumimoji="0" lang="en-US" sz="29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900" b="0" i="0" u="none" strike="noStrike" kern="1200" cap="none" spc="0" normalizeH="0" baseline="0" noProof="0" dirty="0" err="1" smtClean="0">
                <a:ln>
                  <a:noFill/>
                </a:ln>
                <a:solidFill>
                  <a:schemeClr val="tx1"/>
                </a:solidFill>
                <a:effectLst/>
                <a:uLnTx/>
                <a:uFillTx/>
                <a:latin typeface="+mn-lt"/>
                <a:ea typeface="+mn-ea"/>
                <a:cs typeface="+mn-cs"/>
              </a:rPr>
              <a:t>sabun</a:t>
            </a:r>
            <a:r>
              <a:rPr kumimoji="0" lang="en-US" sz="29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900" b="0" i="0" u="none" strike="noStrike" kern="1200" cap="none" spc="0" normalizeH="0" baseline="0" noProof="0" dirty="0" err="1" smtClean="0">
                <a:ln>
                  <a:noFill/>
                </a:ln>
                <a:solidFill>
                  <a:schemeClr val="tx1"/>
                </a:solidFill>
                <a:effectLst/>
                <a:uLnTx/>
                <a:uFillTx/>
                <a:latin typeface="+mn-lt"/>
                <a:ea typeface="+mn-ea"/>
                <a:cs typeface="+mn-cs"/>
              </a:rPr>
              <a:t>mengonsumsi</a:t>
            </a:r>
            <a:r>
              <a:rPr kumimoji="0" lang="en-US" sz="29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900" b="0" i="0" u="none" strike="noStrike" kern="1200" cap="none" spc="0" normalizeH="0" baseline="0" noProof="0" dirty="0" err="1" smtClean="0">
                <a:ln>
                  <a:noFill/>
                </a:ln>
                <a:solidFill>
                  <a:schemeClr val="tx1"/>
                </a:solidFill>
                <a:effectLst/>
                <a:uLnTx/>
                <a:uFillTx/>
                <a:latin typeface="+mn-lt"/>
                <a:ea typeface="+mn-ea"/>
                <a:cs typeface="+mn-cs"/>
              </a:rPr>
              <a:t>makanan</a:t>
            </a:r>
            <a:r>
              <a:rPr kumimoji="0" lang="en-US" sz="29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900" b="0" i="0" u="none" strike="noStrike" kern="1200" cap="none" spc="0" normalizeH="0" baseline="0" noProof="0" dirty="0" err="1" smtClean="0">
                <a:ln>
                  <a:noFill/>
                </a:ln>
                <a:solidFill>
                  <a:schemeClr val="tx1"/>
                </a:solidFill>
                <a:effectLst/>
                <a:uLnTx/>
                <a:uFillTx/>
                <a:latin typeface="+mn-lt"/>
                <a:ea typeface="+mn-ea"/>
                <a:cs typeface="+mn-cs"/>
              </a:rPr>
              <a:t>dan</a:t>
            </a:r>
            <a:r>
              <a:rPr kumimoji="0" lang="en-US" sz="29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900" b="0" i="0" u="none" strike="noStrike" kern="1200" cap="none" spc="0" normalizeH="0" baseline="0" noProof="0" dirty="0" err="1" smtClean="0">
                <a:ln>
                  <a:noFill/>
                </a:ln>
                <a:solidFill>
                  <a:schemeClr val="tx1"/>
                </a:solidFill>
                <a:effectLst/>
                <a:uLnTx/>
                <a:uFillTx/>
                <a:latin typeface="+mn-lt"/>
                <a:ea typeface="+mn-ea"/>
                <a:cs typeface="+mn-cs"/>
              </a:rPr>
              <a:t>minuman</a:t>
            </a:r>
            <a:r>
              <a:rPr kumimoji="0" lang="en-US" sz="29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900" b="0" i="0" u="none" strike="noStrike" kern="1200" cap="none" spc="0" normalizeH="0" baseline="0" noProof="0" dirty="0" err="1" smtClean="0">
                <a:ln>
                  <a:noFill/>
                </a:ln>
                <a:solidFill>
                  <a:schemeClr val="tx1"/>
                </a:solidFill>
                <a:effectLst/>
                <a:uLnTx/>
                <a:uFillTx/>
                <a:latin typeface="+mn-lt"/>
                <a:ea typeface="+mn-ea"/>
                <a:cs typeface="+mn-cs"/>
              </a:rPr>
              <a:t>sehat</a:t>
            </a:r>
            <a:r>
              <a:rPr kumimoji="0" lang="en-US" sz="29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900" b="0" i="0" u="none" strike="noStrike" kern="1200" cap="none" spc="0" normalizeH="0" baseline="0" noProof="0" dirty="0" err="1" smtClean="0">
                <a:ln>
                  <a:noFill/>
                </a:ln>
                <a:solidFill>
                  <a:schemeClr val="tx1"/>
                </a:solidFill>
                <a:effectLst/>
                <a:uLnTx/>
                <a:uFillTx/>
                <a:latin typeface="+mn-lt"/>
                <a:ea typeface="+mn-ea"/>
                <a:cs typeface="+mn-cs"/>
              </a:rPr>
              <a:t>menggunakan</a:t>
            </a:r>
            <a:r>
              <a:rPr kumimoji="0" lang="en-US" sz="29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900" b="0" i="0" u="none" strike="noStrike" kern="1200" cap="none" spc="0" normalizeH="0" baseline="0" noProof="0" dirty="0" err="1" smtClean="0">
                <a:ln>
                  <a:noFill/>
                </a:ln>
                <a:solidFill>
                  <a:schemeClr val="tx1"/>
                </a:solidFill>
                <a:effectLst/>
                <a:uLnTx/>
                <a:uFillTx/>
                <a:latin typeface="+mn-lt"/>
                <a:ea typeface="+mn-ea"/>
                <a:cs typeface="+mn-cs"/>
              </a:rPr>
              <a:t>jamban</a:t>
            </a:r>
            <a:r>
              <a:rPr kumimoji="0" lang="en-US" sz="29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900" b="0" i="0" u="none" strike="noStrike" kern="1200" cap="none" spc="0" normalizeH="0" baseline="0" noProof="0" dirty="0" err="1" smtClean="0">
                <a:ln>
                  <a:noFill/>
                </a:ln>
                <a:solidFill>
                  <a:schemeClr val="tx1"/>
                </a:solidFill>
                <a:effectLst/>
                <a:uLnTx/>
                <a:uFillTx/>
                <a:latin typeface="+mn-lt"/>
                <a:ea typeface="+mn-ea"/>
                <a:cs typeface="+mn-cs"/>
              </a:rPr>
              <a:t>sehat</a:t>
            </a:r>
            <a:r>
              <a:rPr kumimoji="0" lang="en-US" sz="29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900" b="0" i="0" u="none" strike="noStrike" kern="1200" cap="none" spc="0" normalizeH="0" baseline="0" noProof="0" dirty="0" err="1" smtClean="0">
                <a:ln>
                  <a:noFill/>
                </a:ln>
                <a:solidFill>
                  <a:schemeClr val="tx1"/>
                </a:solidFill>
                <a:effectLst/>
                <a:uLnTx/>
                <a:uFillTx/>
                <a:latin typeface="+mn-lt"/>
                <a:ea typeface="+mn-ea"/>
                <a:cs typeface="+mn-cs"/>
              </a:rPr>
              <a:t>membuang</a:t>
            </a:r>
            <a:r>
              <a:rPr kumimoji="0" lang="en-US" sz="29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900" b="0" i="0" u="none" strike="noStrike" kern="1200" cap="none" spc="0" normalizeH="0" baseline="0" noProof="0" dirty="0" err="1" smtClean="0">
                <a:ln>
                  <a:noFill/>
                </a:ln>
                <a:solidFill>
                  <a:schemeClr val="tx1"/>
                </a:solidFill>
                <a:effectLst/>
                <a:uLnTx/>
                <a:uFillTx/>
                <a:latin typeface="+mn-lt"/>
                <a:ea typeface="+mn-ea"/>
                <a:cs typeface="+mn-cs"/>
              </a:rPr>
              <a:t>sampah</a:t>
            </a:r>
            <a:r>
              <a:rPr kumimoji="0" lang="en-US" sz="29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900" b="0" i="0" u="none" strike="noStrike" kern="1200" cap="none" spc="0" normalizeH="0" baseline="0" noProof="0" dirty="0" err="1" smtClean="0">
                <a:ln>
                  <a:noFill/>
                </a:ln>
                <a:solidFill>
                  <a:schemeClr val="tx1"/>
                </a:solidFill>
                <a:effectLst/>
                <a:uLnTx/>
                <a:uFillTx/>
                <a:latin typeface="+mn-lt"/>
                <a:ea typeface="+mn-ea"/>
                <a:cs typeface="+mn-cs"/>
              </a:rPr>
              <a:t>di</a:t>
            </a:r>
            <a:r>
              <a:rPr kumimoji="0" lang="en-US" sz="29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900" b="0" i="0" u="none" strike="noStrike" kern="1200" cap="none" spc="0" normalizeH="0" baseline="0" noProof="0" dirty="0" err="1" smtClean="0">
                <a:ln>
                  <a:noFill/>
                </a:ln>
                <a:solidFill>
                  <a:schemeClr val="tx1"/>
                </a:solidFill>
                <a:effectLst/>
                <a:uLnTx/>
                <a:uFillTx/>
                <a:latin typeface="+mn-lt"/>
                <a:ea typeface="+mn-ea"/>
                <a:cs typeface="+mn-cs"/>
              </a:rPr>
              <a:t>tempat</a:t>
            </a:r>
            <a:r>
              <a:rPr kumimoji="0" lang="en-US" sz="29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900" b="0" i="0" u="none" strike="noStrike" kern="1200" cap="none" spc="0" normalizeH="0" baseline="0" noProof="0" dirty="0" err="1" smtClean="0">
                <a:ln>
                  <a:noFill/>
                </a:ln>
                <a:solidFill>
                  <a:schemeClr val="tx1"/>
                </a:solidFill>
                <a:effectLst/>
                <a:uLnTx/>
                <a:uFillTx/>
                <a:latin typeface="+mn-lt"/>
                <a:ea typeface="+mn-ea"/>
                <a:cs typeface="+mn-cs"/>
              </a:rPr>
              <a:t>sampah</a:t>
            </a:r>
            <a:r>
              <a:rPr kumimoji="0" lang="en-US" sz="29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900" b="0" i="0" u="none" strike="noStrike" kern="1200" cap="none" spc="0" normalizeH="0" baseline="0" noProof="0" dirty="0" err="1" smtClean="0">
                <a:ln>
                  <a:noFill/>
                </a:ln>
                <a:solidFill>
                  <a:schemeClr val="tx1"/>
                </a:solidFill>
                <a:effectLst/>
                <a:uLnTx/>
                <a:uFillTx/>
                <a:latin typeface="+mn-lt"/>
                <a:ea typeface="+mn-ea"/>
                <a:cs typeface="+mn-cs"/>
              </a:rPr>
              <a:t>tidak</a:t>
            </a:r>
            <a:r>
              <a:rPr kumimoji="0" lang="en-US" sz="29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900" b="0" i="0" u="none" strike="noStrike" kern="1200" cap="none" spc="0" normalizeH="0" baseline="0" noProof="0" dirty="0" err="1" smtClean="0">
                <a:ln>
                  <a:noFill/>
                </a:ln>
                <a:solidFill>
                  <a:schemeClr val="tx1"/>
                </a:solidFill>
                <a:effectLst/>
                <a:uLnTx/>
                <a:uFillTx/>
                <a:latin typeface="+mn-lt"/>
                <a:ea typeface="+mn-ea"/>
                <a:cs typeface="+mn-cs"/>
              </a:rPr>
              <a:t>merokok</a:t>
            </a:r>
            <a:r>
              <a:rPr kumimoji="0" lang="en-US" sz="29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900" b="0" i="0" u="none" strike="noStrike" kern="1200" cap="none" spc="0" normalizeH="0" baseline="0" noProof="0" dirty="0" err="1" smtClean="0">
                <a:ln>
                  <a:noFill/>
                </a:ln>
                <a:solidFill>
                  <a:schemeClr val="tx1"/>
                </a:solidFill>
                <a:effectLst/>
                <a:uLnTx/>
                <a:uFillTx/>
                <a:latin typeface="+mn-lt"/>
                <a:ea typeface="+mn-ea"/>
                <a:cs typeface="+mn-cs"/>
              </a:rPr>
              <a:t>tidak</a:t>
            </a:r>
            <a:r>
              <a:rPr kumimoji="0" lang="en-US" sz="29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900" b="0" i="0" u="none" strike="noStrike" kern="1200" cap="none" spc="0" normalizeH="0" baseline="0" noProof="0" dirty="0" err="1" smtClean="0">
                <a:ln>
                  <a:noFill/>
                </a:ln>
                <a:solidFill>
                  <a:schemeClr val="tx1"/>
                </a:solidFill>
                <a:effectLst/>
                <a:uLnTx/>
                <a:uFillTx/>
                <a:latin typeface="+mn-lt"/>
                <a:ea typeface="+mn-ea"/>
                <a:cs typeface="+mn-cs"/>
              </a:rPr>
              <a:t>mengonsumsi</a:t>
            </a:r>
            <a:r>
              <a:rPr kumimoji="0" lang="en-US" sz="2900" b="0" i="0" u="none" strike="noStrike" kern="1200" cap="none" spc="0" normalizeH="0" baseline="0" noProof="0" dirty="0" smtClean="0">
                <a:ln>
                  <a:noFill/>
                </a:ln>
                <a:solidFill>
                  <a:schemeClr val="tx1"/>
                </a:solidFill>
                <a:effectLst/>
                <a:uLnTx/>
                <a:uFillTx/>
                <a:latin typeface="+mn-lt"/>
                <a:ea typeface="+mn-ea"/>
                <a:cs typeface="+mn-cs"/>
              </a:rPr>
              <a:t> NAPZA, </a:t>
            </a:r>
            <a:r>
              <a:rPr kumimoji="0" lang="en-US" sz="2900" b="0" i="0" u="none" strike="noStrike" kern="1200" cap="none" spc="0" normalizeH="0" baseline="0" noProof="0" dirty="0" err="1" smtClean="0">
                <a:ln>
                  <a:noFill/>
                </a:ln>
                <a:solidFill>
                  <a:schemeClr val="tx1"/>
                </a:solidFill>
                <a:effectLst/>
                <a:uLnTx/>
                <a:uFillTx/>
                <a:latin typeface="+mn-lt"/>
                <a:ea typeface="+mn-ea"/>
                <a:cs typeface="+mn-cs"/>
              </a:rPr>
              <a:t>tidak</a:t>
            </a:r>
            <a:r>
              <a:rPr kumimoji="0" lang="en-US" sz="29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900" b="0" i="0" u="none" strike="noStrike" kern="1200" cap="none" spc="0" normalizeH="0" baseline="0" noProof="0" dirty="0" err="1" smtClean="0">
                <a:ln>
                  <a:noFill/>
                </a:ln>
                <a:solidFill>
                  <a:schemeClr val="tx1"/>
                </a:solidFill>
                <a:effectLst/>
                <a:uLnTx/>
                <a:uFillTx/>
                <a:latin typeface="+mn-lt"/>
                <a:ea typeface="+mn-ea"/>
                <a:cs typeface="+mn-cs"/>
              </a:rPr>
              <a:t>meludah</a:t>
            </a:r>
            <a:r>
              <a:rPr kumimoji="0" lang="en-US" sz="29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900" b="0" i="0" u="none" strike="noStrike" kern="1200" cap="none" spc="0" normalizeH="0" baseline="0" noProof="0" dirty="0" err="1" smtClean="0">
                <a:ln>
                  <a:noFill/>
                </a:ln>
                <a:solidFill>
                  <a:schemeClr val="tx1"/>
                </a:solidFill>
                <a:effectLst/>
                <a:uLnTx/>
                <a:uFillTx/>
                <a:latin typeface="+mn-lt"/>
                <a:ea typeface="+mn-ea"/>
                <a:cs typeface="+mn-cs"/>
              </a:rPr>
              <a:t>sembarang</a:t>
            </a:r>
            <a:r>
              <a:rPr kumimoji="0" lang="en-US" sz="29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900" b="0" i="0" u="none" strike="noStrike" kern="1200" cap="none" spc="0" normalizeH="0" baseline="0" noProof="0" dirty="0" err="1" smtClean="0">
                <a:ln>
                  <a:noFill/>
                </a:ln>
                <a:solidFill>
                  <a:schemeClr val="tx1"/>
                </a:solidFill>
                <a:effectLst/>
                <a:uLnTx/>
                <a:uFillTx/>
                <a:latin typeface="+mn-lt"/>
                <a:ea typeface="+mn-ea"/>
                <a:cs typeface="+mn-cs"/>
              </a:rPr>
              <a:t>tempat</a:t>
            </a:r>
            <a:r>
              <a:rPr kumimoji="0" lang="en-US" sz="29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900" b="0" i="0" u="none" strike="noStrike" kern="1200" cap="none" spc="0" normalizeH="0" baseline="0" noProof="0" dirty="0" err="1" smtClean="0">
                <a:ln>
                  <a:noFill/>
                </a:ln>
                <a:solidFill>
                  <a:schemeClr val="tx1"/>
                </a:solidFill>
                <a:effectLst/>
                <a:uLnTx/>
                <a:uFillTx/>
                <a:latin typeface="+mn-lt"/>
                <a:ea typeface="+mn-ea"/>
                <a:cs typeface="+mn-cs"/>
              </a:rPr>
              <a:t>memberantas</a:t>
            </a:r>
            <a:r>
              <a:rPr kumimoji="0" lang="en-US" sz="29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900" b="0" i="0" u="none" strike="noStrike" kern="1200" cap="none" spc="0" normalizeH="0" baseline="0" noProof="0" dirty="0" err="1" smtClean="0">
                <a:ln>
                  <a:noFill/>
                </a:ln>
                <a:solidFill>
                  <a:schemeClr val="tx1"/>
                </a:solidFill>
                <a:effectLst/>
                <a:uLnTx/>
                <a:uFillTx/>
                <a:latin typeface="+mn-lt"/>
                <a:ea typeface="+mn-ea"/>
                <a:cs typeface="+mn-cs"/>
              </a:rPr>
              <a:t>jentik</a:t>
            </a:r>
            <a:r>
              <a:rPr kumimoji="0" lang="en-US" sz="29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900" b="0" i="0" u="none" strike="noStrike" kern="1200" cap="none" spc="0" normalizeH="0" baseline="0" noProof="0" dirty="0" err="1" smtClean="0">
                <a:ln>
                  <a:noFill/>
                </a:ln>
                <a:solidFill>
                  <a:schemeClr val="tx1"/>
                </a:solidFill>
                <a:effectLst/>
                <a:uLnTx/>
                <a:uFillTx/>
                <a:latin typeface="+mn-lt"/>
                <a:ea typeface="+mn-ea"/>
                <a:cs typeface="+mn-cs"/>
              </a:rPr>
              <a:t>nyamuk</a:t>
            </a:r>
            <a:r>
              <a:rPr kumimoji="0" lang="en-US" sz="29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900" b="0" i="0" u="none" strike="noStrike" kern="1200" cap="none" spc="0" normalizeH="0" baseline="0" noProof="0" dirty="0" err="1" smtClean="0">
                <a:ln>
                  <a:noFill/>
                </a:ln>
                <a:solidFill>
                  <a:schemeClr val="tx1"/>
                </a:solidFill>
                <a:effectLst/>
                <a:uLnTx/>
                <a:uFillTx/>
                <a:latin typeface="+mn-lt"/>
                <a:ea typeface="+mn-ea"/>
                <a:cs typeface="+mn-cs"/>
              </a:rPr>
              <a:t>dan</a:t>
            </a:r>
            <a:r>
              <a:rPr kumimoji="0" lang="en-US" sz="2900" b="0" i="0" u="none" strike="noStrike" kern="1200" cap="none" spc="0" normalizeH="0" baseline="0" noProof="0" dirty="0" smtClean="0">
                <a:ln>
                  <a:noFill/>
                </a:ln>
                <a:solidFill>
                  <a:schemeClr val="tx1"/>
                </a:solidFill>
                <a:effectLst/>
                <a:uLnTx/>
                <a:uFillTx/>
                <a:latin typeface="+mn-lt"/>
                <a:ea typeface="+mn-ea"/>
                <a:cs typeface="+mn-cs"/>
              </a:rPr>
              <a:t> lain-lain.</a:t>
            </a:r>
          </a:p>
          <a:p>
            <a:pPr marL="320040" marR="0" lvl="0" indent="-320040" algn="just" defTabSz="914400" rtl="0" eaLnBrk="1" fontAlgn="auto" latinLnBrk="0" hangingPunct="1">
              <a:lnSpc>
                <a:spcPct val="100000"/>
              </a:lnSpc>
              <a:spcBef>
                <a:spcPts val="700"/>
              </a:spcBef>
              <a:spcAft>
                <a:spcPts val="0"/>
              </a:spcAft>
              <a:buClr>
                <a:schemeClr val="accent2"/>
              </a:buClr>
              <a:buSzPct val="60000"/>
              <a:tabLst/>
              <a:defRPr/>
            </a:pPr>
            <a:endParaRPr kumimoji="0" lang="en-US" sz="2900" b="0" i="0" u="none" strike="noStrike" kern="1200" cap="none" spc="0" normalizeH="0" baseline="0" noProof="0" dirty="0" smtClean="0">
              <a:ln>
                <a:noFill/>
              </a:ln>
              <a:solidFill>
                <a:schemeClr val="tx1"/>
              </a:solidFill>
              <a:effectLst/>
              <a:uLnTx/>
              <a:uFillTx/>
              <a:latin typeface="+mn-lt"/>
              <a:ea typeface="+mn-ea"/>
              <a:cs typeface="+mn-cs"/>
            </a:endParaRPr>
          </a:p>
          <a:p>
            <a:pPr marL="320040" marR="0" lvl="0" indent="-320040" algn="just" defTabSz="914400" rtl="0" eaLnBrk="1" fontAlgn="auto" latinLnBrk="0" hangingPunct="1">
              <a:lnSpc>
                <a:spcPct val="100000"/>
              </a:lnSpc>
              <a:spcBef>
                <a:spcPts val="700"/>
              </a:spcBef>
              <a:spcAft>
                <a:spcPts val="0"/>
              </a:spcAft>
              <a:buClr>
                <a:schemeClr val="accent2"/>
              </a:buClr>
              <a:buSzPct val="60000"/>
              <a:buFont typeface="Wingdings"/>
              <a:buChar char=""/>
              <a:tabLst/>
              <a:defRPr/>
            </a:pPr>
            <a:r>
              <a:rPr kumimoji="0" lang="en-US" sz="2900" b="0" i="0" u="none" strike="noStrike" kern="1200" cap="none" spc="0" normalizeH="0" baseline="0" noProof="0" dirty="0" err="1" smtClean="0">
                <a:ln>
                  <a:noFill/>
                </a:ln>
                <a:solidFill>
                  <a:schemeClr val="tx1"/>
                </a:solidFill>
                <a:effectLst/>
                <a:uLnTx/>
                <a:uFillTx/>
                <a:latin typeface="+mn-lt"/>
                <a:ea typeface="+mn-ea"/>
                <a:cs typeface="+mn-cs"/>
              </a:rPr>
              <a:t>Indikator</a:t>
            </a:r>
            <a:r>
              <a:rPr kumimoji="0" lang="en-US" sz="2900" b="0" i="0" u="none" strike="noStrike" kern="1200" cap="none" spc="0" normalizeH="0" baseline="0" noProof="0" dirty="0" smtClean="0">
                <a:ln>
                  <a:noFill/>
                </a:ln>
                <a:solidFill>
                  <a:schemeClr val="tx1"/>
                </a:solidFill>
                <a:effectLst/>
                <a:uLnTx/>
                <a:uFillTx/>
                <a:latin typeface="+mn-lt"/>
                <a:ea typeface="+mn-ea"/>
                <a:cs typeface="+mn-cs"/>
              </a:rPr>
              <a:t> PHBS </a:t>
            </a:r>
            <a:r>
              <a:rPr kumimoji="0" lang="en-US" sz="2900" b="0" i="0" u="none" strike="noStrike" kern="1200" cap="none" spc="0" normalizeH="0" baseline="0" noProof="0" dirty="0" err="1" smtClean="0">
                <a:ln>
                  <a:noFill/>
                </a:ln>
                <a:solidFill>
                  <a:schemeClr val="tx1"/>
                </a:solidFill>
                <a:effectLst/>
                <a:uLnTx/>
                <a:uFillTx/>
                <a:latin typeface="+mn-lt"/>
                <a:ea typeface="+mn-ea"/>
                <a:cs typeface="+mn-cs"/>
              </a:rPr>
              <a:t>di</a:t>
            </a:r>
            <a:r>
              <a:rPr kumimoji="0" lang="en-US" sz="29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900" b="0" i="0" u="none" strike="noStrike" kern="1200" cap="none" spc="0" normalizeH="0" baseline="0" noProof="0" dirty="0" err="1" smtClean="0">
                <a:ln>
                  <a:noFill/>
                </a:ln>
                <a:solidFill>
                  <a:schemeClr val="tx1"/>
                </a:solidFill>
                <a:effectLst/>
                <a:uLnTx/>
                <a:uFillTx/>
                <a:latin typeface="+mn-lt"/>
                <a:ea typeface="+mn-ea"/>
                <a:cs typeface="+mn-cs"/>
              </a:rPr>
              <a:t>Tatanan</a:t>
            </a:r>
            <a:r>
              <a:rPr kumimoji="0" lang="en-US" sz="29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900" b="0" i="0" u="none" strike="noStrike" kern="1200" cap="none" spc="0" normalizeH="0" baseline="0" noProof="0" dirty="0" err="1" smtClean="0">
                <a:ln>
                  <a:noFill/>
                </a:ln>
                <a:solidFill>
                  <a:schemeClr val="tx1"/>
                </a:solidFill>
                <a:effectLst/>
                <a:uLnTx/>
                <a:uFillTx/>
                <a:latin typeface="+mn-lt"/>
                <a:ea typeface="+mn-ea"/>
                <a:cs typeface="+mn-cs"/>
              </a:rPr>
              <a:t>Tempat</a:t>
            </a:r>
            <a:r>
              <a:rPr kumimoji="0" lang="en-US" sz="29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900" b="0" i="0" u="none" strike="noStrike" kern="1200" cap="none" spc="0" normalizeH="0" baseline="0" noProof="0" dirty="0" err="1" smtClean="0">
                <a:ln>
                  <a:noFill/>
                </a:ln>
                <a:solidFill>
                  <a:schemeClr val="tx1"/>
                </a:solidFill>
                <a:effectLst/>
                <a:uLnTx/>
                <a:uFillTx/>
                <a:latin typeface="+mn-lt"/>
                <a:ea typeface="+mn-ea"/>
                <a:cs typeface="+mn-cs"/>
              </a:rPr>
              <a:t>Kerja</a:t>
            </a:r>
            <a:r>
              <a:rPr kumimoji="0" lang="en-US" sz="2900" b="0" i="0" u="none" strike="noStrike" kern="1200" cap="none" spc="0" normalizeH="0" baseline="0" noProof="0" dirty="0" smtClean="0">
                <a:ln>
                  <a:noFill/>
                </a:ln>
                <a:solidFill>
                  <a:schemeClr val="tx1"/>
                </a:solidFill>
                <a:effectLst/>
                <a:uLnTx/>
                <a:uFillTx/>
                <a:latin typeface="+mn-lt"/>
                <a:ea typeface="+mn-ea"/>
                <a:cs typeface="+mn-cs"/>
              </a:rPr>
              <a:t> :</a:t>
            </a:r>
          </a:p>
          <a:p>
            <a:pPr marL="320040" marR="0" lvl="0" indent="-320040" algn="just" defTabSz="914400" rtl="0" eaLnBrk="1" fontAlgn="auto" latinLnBrk="0" hangingPunct="1">
              <a:lnSpc>
                <a:spcPct val="100000"/>
              </a:lnSpc>
              <a:spcBef>
                <a:spcPts val="700"/>
              </a:spcBef>
              <a:spcAft>
                <a:spcPts val="0"/>
              </a:spcAft>
              <a:buClr>
                <a:schemeClr val="accent2"/>
              </a:buClr>
              <a:buSzPct val="60000"/>
              <a:tabLst/>
              <a:defRPr/>
            </a:pPr>
            <a:r>
              <a:rPr kumimoji="0" lang="en-US" sz="29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900" b="0" i="0" u="none" strike="noStrike" kern="1200" cap="none" spc="0" normalizeH="0" baseline="0" noProof="0" dirty="0" err="1" smtClean="0">
                <a:ln>
                  <a:noFill/>
                </a:ln>
                <a:solidFill>
                  <a:schemeClr val="tx1"/>
                </a:solidFill>
                <a:effectLst/>
                <a:uLnTx/>
                <a:uFillTx/>
                <a:latin typeface="+mn-lt"/>
                <a:ea typeface="+mn-ea"/>
                <a:cs typeface="+mn-cs"/>
              </a:rPr>
              <a:t>Kawasan</a:t>
            </a:r>
            <a:r>
              <a:rPr kumimoji="0" lang="en-US" sz="29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900" b="0" i="0" u="none" strike="noStrike" kern="1200" cap="none" spc="0" normalizeH="0" baseline="0" noProof="0" dirty="0" err="1" smtClean="0">
                <a:ln>
                  <a:noFill/>
                </a:ln>
                <a:solidFill>
                  <a:schemeClr val="tx1"/>
                </a:solidFill>
                <a:effectLst/>
                <a:uLnTx/>
                <a:uFillTx/>
                <a:latin typeface="+mn-lt"/>
                <a:ea typeface="+mn-ea"/>
                <a:cs typeface="+mn-cs"/>
              </a:rPr>
              <a:t>tanpa</a:t>
            </a:r>
            <a:r>
              <a:rPr kumimoji="0" lang="en-US" sz="29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900" b="0" i="0" u="none" strike="noStrike" kern="1200" cap="none" spc="0" normalizeH="0" baseline="0" noProof="0" dirty="0" err="1" smtClean="0">
                <a:ln>
                  <a:noFill/>
                </a:ln>
                <a:solidFill>
                  <a:schemeClr val="tx1"/>
                </a:solidFill>
                <a:effectLst/>
                <a:uLnTx/>
                <a:uFillTx/>
                <a:latin typeface="+mn-lt"/>
                <a:ea typeface="+mn-ea"/>
                <a:cs typeface="+mn-cs"/>
              </a:rPr>
              <a:t>asap</a:t>
            </a:r>
            <a:r>
              <a:rPr kumimoji="0" lang="en-US" sz="29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900" b="0" i="0" u="none" strike="noStrike" kern="1200" cap="none" spc="0" normalizeH="0" baseline="0" noProof="0" dirty="0" err="1" smtClean="0">
                <a:ln>
                  <a:noFill/>
                </a:ln>
                <a:solidFill>
                  <a:schemeClr val="tx1"/>
                </a:solidFill>
                <a:effectLst/>
                <a:uLnTx/>
                <a:uFillTx/>
                <a:latin typeface="+mn-lt"/>
                <a:ea typeface="+mn-ea"/>
                <a:cs typeface="+mn-cs"/>
              </a:rPr>
              <a:t>rokok</a:t>
            </a:r>
            <a:r>
              <a:rPr kumimoji="0" lang="en-US" sz="29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900" b="0" i="0" u="none" strike="noStrike" kern="1200" cap="none" spc="0" normalizeH="0" baseline="0" noProof="0" dirty="0" err="1" smtClean="0">
                <a:ln>
                  <a:noFill/>
                </a:ln>
                <a:solidFill>
                  <a:schemeClr val="tx1"/>
                </a:solidFill>
                <a:effectLst/>
                <a:uLnTx/>
                <a:uFillTx/>
                <a:latin typeface="+mn-lt"/>
                <a:ea typeface="+mn-ea"/>
                <a:cs typeface="+mn-cs"/>
              </a:rPr>
              <a:t>Bebas</a:t>
            </a:r>
            <a:r>
              <a:rPr kumimoji="0" lang="en-US" sz="29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900" b="0" i="0" u="none" strike="noStrike" kern="1200" cap="none" spc="0" normalizeH="0" baseline="0" noProof="0" dirty="0" err="1" smtClean="0">
                <a:ln>
                  <a:noFill/>
                </a:ln>
                <a:solidFill>
                  <a:schemeClr val="tx1"/>
                </a:solidFill>
                <a:effectLst/>
                <a:uLnTx/>
                <a:uFillTx/>
                <a:latin typeface="+mn-lt"/>
                <a:ea typeface="+mn-ea"/>
                <a:cs typeface="+mn-cs"/>
              </a:rPr>
              <a:t>jentik</a:t>
            </a:r>
            <a:r>
              <a:rPr kumimoji="0" lang="en-US" sz="29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900" b="0" i="0" u="none" strike="noStrike" kern="1200" cap="none" spc="0" normalizeH="0" baseline="0" noProof="0" dirty="0" err="1" smtClean="0">
                <a:ln>
                  <a:noFill/>
                </a:ln>
                <a:solidFill>
                  <a:schemeClr val="tx1"/>
                </a:solidFill>
                <a:effectLst/>
                <a:uLnTx/>
                <a:uFillTx/>
                <a:latin typeface="+mn-lt"/>
                <a:ea typeface="+mn-ea"/>
                <a:cs typeface="+mn-cs"/>
              </a:rPr>
              <a:t>nyamuk</a:t>
            </a:r>
            <a:r>
              <a:rPr kumimoji="0" lang="en-US" sz="29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900" b="0" i="0" u="none" strike="noStrike" kern="1200" cap="none" spc="0" normalizeH="0" baseline="0" noProof="0" dirty="0" err="1" smtClean="0">
                <a:ln>
                  <a:noFill/>
                </a:ln>
                <a:solidFill>
                  <a:schemeClr val="tx1"/>
                </a:solidFill>
                <a:effectLst/>
                <a:uLnTx/>
                <a:uFillTx/>
                <a:latin typeface="+mn-lt"/>
                <a:ea typeface="+mn-ea"/>
                <a:cs typeface="+mn-cs"/>
              </a:rPr>
              <a:t>Jamban</a:t>
            </a:r>
            <a:r>
              <a:rPr kumimoji="0" lang="en-US" sz="29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900" b="0" i="0" u="none" strike="noStrike" kern="1200" cap="none" spc="0" normalizeH="0" baseline="0" noProof="0" dirty="0" err="1" smtClean="0">
                <a:ln>
                  <a:noFill/>
                </a:ln>
                <a:solidFill>
                  <a:schemeClr val="tx1"/>
                </a:solidFill>
                <a:effectLst/>
                <a:uLnTx/>
                <a:uFillTx/>
                <a:latin typeface="+mn-lt"/>
                <a:ea typeface="+mn-ea"/>
                <a:cs typeface="+mn-cs"/>
              </a:rPr>
              <a:t>sehat</a:t>
            </a:r>
            <a:r>
              <a:rPr kumimoji="0" lang="en-US" sz="29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900" b="0" i="0" u="none" strike="noStrike" kern="1200" cap="none" spc="0" normalizeH="0" baseline="0" noProof="0" dirty="0" err="1" smtClean="0">
                <a:ln>
                  <a:noFill/>
                </a:ln>
                <a:solidFill>
                  <a:schemeClr val="tx1"/>
                </a:solidFill>
                <a:effectLst/>
                <a:uLnTx/>
                <a:uFillTx/>
                <a:latin typeface="+mn-lt"/>
                <a:ea typeface="+mn-ea"/>
                <a:cs typeface="+mn-cs"/>
              </a:rPr>
              <a:t>Kesehatan</a:t>
            </a:r>
            <a:r>
              <a:rPr kumimoji="0" lang="en-US" sz="29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900" b="0" i="0" u="none" strike="noStrike" kern="1200" cap="none" spc="0" normalizeH="0" baseline="0" noProof="0" dirty="0" err="1" smtClean="0">
                <a:ln>
                  <a:noFill/>
                </a:ln>
                <a:solidFill>
                  <a:schemeClr val="tx1"/>
                </a:solidFill>
                <a:effectLst/>
                <a:uLnTx/>
                <a:uFillTx/>
                <a:latin typeface="+mn-lt"/>
                <a:ea typeface="+mn-ea"/>
                <a:cs typeface="+mn-cs"/>
              </a:rPr>
              <a:t>dan</a:t>
            </a:r>
            <a:r>
              <a:rPr kumimoji="0" lang="en-US" sz="29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900" b="0" i="0" u="none" strike="noStrike" kern="1200" cap="none" spc="0" normalizeH="0" baseline="0" noProof="0" dirty="0" err="1" smtClean="0">
                <a:ln>
                  <a:noFill/>
                </a:ln>
                <a:solidFill>
                  <a:schemeClr val="tx1"/>
                </a:solidFill>
                <a:effectLst/>
                <a:uLnTx/>
                <a:uFillTx/>
                <a:latin typeface="+mn-lt"/>
                <a:ea typeface="+mn-ea"/>
                <a:cs typeface="+mn-cs"/>
              </a:rPr>
              <a:t>keselamatan</a:t>
            </a:r>
            <a:r>
              <a:rPr kumimoji="0" lang="en-US" sz="29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900" b="0" i="0" u="none" strike="noStrike" kern="1200" cap="none" spc="0" normalizeH="0" baseline="0" noProof="0" dirty="0" err="1" smtClean="0">
                <a:ln>
                  <a:noFill/>
                </a:ln>
                <a:solidFill>
                  <a:schemeClr val="tx1"/>
                </a:solidFill>
                <a:effectLst/>
                <a:uLnTx/>
                <a:uFillTx/>
                <a:latin typeface="+mn-lt"/>
                <a:ea typeface="+mn-ea"/>
                <a:cs typeface="+mn-cs"/>
              </a:rPr>
              <a:t>kerja</a:t>
            </a:r>
            <a:r>
              <a:rPr kumimoji="0" lang="en-US" sz="29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900" b="0" i="0" u="none" strike="noStrike" kern="1200" cap="none" spc="0" normalizeH="0" baseline="0" noProof="0" dirty="0" err="1" smtClean="0">
                <a:ln>
                  <a:noFill/>
                </a:ln>
                <a:solidFill>
                  <a:schemeClr val="tx1"/>
                </a:solidFill>
                <a:effectLst/>
                <a:uLnTx/>
                <a:uFillTx/>
                <a:latin typeface="+mn-lt"/>
                <a:ea typeface="+mn-ea"/>
                <a:cs typeface="+mn-cs"/>
              </a:rPr>
              <a:t>Olahraga</a:t>
            </a:r>
            <a:r>
              <a:rPr kumimoji="0" lang="en-US" sz="29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900" b="0" i="0" u="none" strike="noStrike" kern="1200" cap="none" spc="0" normalizeH="0" baseline="0" noProof="0" dirty="0" err="1" smtClean="0">
                <a:ln>
                  <a:noFill/>
                </a:ln>
                <a:solidFill>
                  <a:schemeClr val="tx1"/>
                </a:solidFill>
                <a:effectLst/>
                <a:uLnTx/>
                <a:uFillTx/>
                <a:latin typeface="+mn-lt"/>
                <a:ea typeface="+mn-ea"/>
                <a:cs typeface="+mn-cs"/>
              </a:rPr>
              <a:t>teratur</a:t>
            </a:r>
            <a:r>
              <a:rPr kumimoji="0" lang="en-US" sz="2900" b="0" i="0" u="none" strike="noStrike" kern="1200" cap="none" spc="0" normalizeH="0" baseline="0" noProof="0" dirty="0" smtClean="0">
                <a:ln>
                  <a:noFill/>
                </a:ln>
                <a:solidFill>
                  <a:schemeClr val="tx1"/>
                </a:solidFill>
                <a:effectLst/>
                <a:uLnTx/>
                <a:uFillTx/>
                <a:latin typeface="+mn-lt"/>
                <a:ea typeface="+mn-ea"/>
                <a:cs typeface="+mn-cs"/>
              </a:rPr>
              <a:t>.</a:t>
            </a:r>
          </a:p>
          <a:p>
            <a:pPr marL="320040" marR="0" lvl="0" indent="-320040" algn="just" defTabSz="914400" rtl="0" eaLnBrk="1" fontAlgn="auto" latinLnBrk="0" hangingPunct="1">
              <a:lnSpc>
                <a:spcPct val="100000"/>
              </a:lnSpc>
              <a:spcBef>
                <a:spcPts val="700"/>
              </a:spcBef>
              <a:spcAft>
                <a:spcPts val="0"/>
              </a:spcAft>
              <a:buClr>
                <a:schemeClr val="accent2"/>
              </a:buClr>
              <a:buSzPct val="60000"/>
              <a:buFont typeface="Wingdings"/>
              <a:buChar char=""/>
              <a:tabLst/>
              <a:defRPr/>
            </a:pPr>
            <a:endParaRPr kumimoji="0" lang="en-US" sz="29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a:spLocks/>
          </p:cNvSpPr>
          <p:nvPr/>
        </p:nvSpPr>
        <p:spPr>
          <a:xfrm>
            <a:off x="612648" y="514350"/>
            <a:ext cx="8153400" cy="4267200"/>
          </a:xfrm>
          <a:prstGeom prst="rect">
            <a:avLst/>
          </a:prstGeom>
        </p:spPr>
        <p:txBody>
          <a:bodyPr>
            <a:normAutofit fontScale="77500" lnSpcReduction="20000"/>
          </a:bodyPr>
          <a:lstStyle/>
          <a:p>
            <a:pPr marL="320040" marR="0" lvl="0" indent="-320040" algn="just" defTabSz="914400" rtl="0" eaLnBrk="1" fontAlgn="auto" latinLnBrk="0" hangingPunct="1">
              <a:lnSpc>
                <a:spcPct val="100000"/>
              </a:lnSpc>
              <a:spcBef>
                <a:spcPts val="700"/>
              </a:spcBef>
              <a:spcAft>
                <a:spcPts val="0"/>
              </a:spcAft>
              <a:buClr>
                <a:schemeClr val="accent2"/>
              </a:buClr>
              <a:buSzPct val="60000"/>
              <a:buFont typeface="Wingdings"/>
              <a:buChar char=""/>
              <a:tabLst/>
              <a:defRPr/>
            </a:pPr>
            <a:r>
              <a:rPr kumimoji="0" lang="en-US" sz="2900" b="0" i="0" u="none" strike="noStrike" kern="1200" cap="none" spc="0" normalizeH="0" baseline="0" noProof="0" dirty="0" err="1" smtClean="0">
                <a:ln>
                  <a:noFill/>
                </a:ln>
                <a:solidFill>
                  <a:schemeClr val="tx1"/>
                </a:solidFill>
                <a:effectLst/>
                <a:uLnTx/>
                <a:uFillTx/>
                <a:latin typeface="+mn-lt"/>
                <a:ea typeface="+mn-ea"/>
                <a:cs typeface="+mn-cs"/>
              </a:rPr>
              <a:t>Tatanan</a:t>
            </a:r>
            <a:r>
              <a:rPr kumimoji="0" lang="en-US" sz="29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900" b="0" i="0" u="none" strike="noStrike" kern="1200" cap="none" spc="0" normalizeH="0" baseline="0" noProof="0" dirty="0" err="1" smtClean="0">
                <a:ln>
                  <a:noFill/>
                </a:ln>
                <a:solidFill>
                  <a:schemeClr val="tx1"/>
                </a:solidFill>
                <a:effectLst/>
                <a:uLnTx/>
                <a:uFillTx/>
                <a:latin typeface="+mn-lt"/>
                <a:ea typeface="+mn-ea"/>
                <a:cs typeface="+mn-cs"/>
              </a:rPr>
              <a:t>Tempat</a:t>
            </a:r>
            <a:r>
              <a:rPr kumimoji="0" lang="en-US" sz="29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900" b="0" i="0" u="none" strike="noStrike" kern="1200" cap="none" spc="0" normalizeH="0" baseline="0" noProof="0" dirty="0" err="1" smtClean="0">
                <a:ln>
                  <a:noFill/>
                </a:ln>
                <a:solidFill>
                  <a:schemeClr val="tx1"/>
                </a:solidFill>
                <a:effectLst/>
                <a:uLnTx/>
                <a:uFillTx/>
                <a:latin typeface="+mn-lt"/>
                <a:ea typeface="+mn-ea"/>
                <a:cs typeface="+mn-cs"/>
              </a:rPr>
              <a:t>Umum</a:t>
            </a:r>
            <a:endParaRPr kumimoji="0" lang="en-US" sz="2900" b="0" i="0" u="none" strike="noStrike" kern="1200" cap="none" spc="0" normalizeH="0" baseline="0" noProof="0" dirty="0" smtClean="0">
              <a:ln>
                <a:noFill/>
              </a:ln>
              <a:solidFill>
                <a:schemeClr val="tx1"/>
              </a:solidFill>
              <a:effectLst/>
              <a:uLnTx/>
              <a:uFillTx/>
              <a:latin typeface="+mn-lt"/>
              <a:ea typeface="+mn-ea"/>
              <a:cs typeface="+mn-cs"/>
            </a:endParaRPr>
          </a:p>
          <a:p>
            <a:pPr marL="320040" marR="0" lvl="0" indent="-320040" algn="just" defTabSz="914400" rtl="0" eaLnBrk="1" fontAlgn="auto" latinLnBrk="0" hangingPunct="1">
              <a:lnSpc>
                <a:spcPct val="100000"/>
              </a:lnSpc>
              <a:spcBef>
                <a:spcPts val="700"/>
              </a:spcBef>
              <a:spcAft>
                <a:spcPts val="0"/>
              </a:spcAft>
              <a:buClr>
                <a:schemeClr val="accent2"/>
              </a:buClr>
              <a:buSzPct val="60000"/>
              <a:tabLst/>
              <a:defRPr/>
            </a:pPr>
            <a:r>
              <a:rPr kumimoji="0" lang="en-US" sz="2900" b="0" i="0" u="none" strike="noStrike" kern="1200" cap="none" spc="0" normalizeH="0" baseline="0" noProof="0" dirty="0" smtClean="0">
                <a:ln>
                  <a:noFill/>
                </a:ln>
                <a:solidFill>
                  <a:schemeClr val="tx1"/>
                </a:solidFill>
                <a:effectLst/>
                <a:uLnTx/>
                <a:uFillTx/>
                <a:latin typeface="+mn-lt"/>
                <a:ea typeface="+mn-ea"/>
                <a:cs typeface="+mn-cs"/>
              </a:rPr>
              <a:t>		Di </a:t>
            </a:r>
            <a:r>
              <a:rPr kumimoji="0" lang="en-US" sz="2900" b="0" i="0" u="none" strike="noStrike" kern="1200" cap="none" spc="0" normalizeH="0" baseline="0" noProof="0" dirty="0" err="1" smtClean="0">
                <a:ln>
                  <a:noFill/>
                </a:ln>
                <a:solidFill>
                  <a:schemeClr val="tx1"/>
                </a:solidFill>
                <a:effectLst/>
                <a:uLnTx/>
                <a:uFillTx/>
                <a:latin typeface="+mn-lt"/>
                <a:ea typeface="+mn-ea"/>
                <a:cs typeface="+mn-cs"/>
              </a:rPr>
              <a:t>tempat</a:t>
            </a:r>
            <a:r>
              <a:rPr kumimoji="0" lang="en-US" sz="29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900" b="0" i="0" u="none" strike="noStrike" kern="1200" cap="none" spc="0" normalizeH="0" baseline="0" noProof="0" dirty="0" err="1" smtClean="0">
                <a:ln>
                  <a:noFill/>
                </a:ln>
                <a:solidFill>
                  <a:schemeClr val="tx1"/>
                </a:solidFill>
                <a:effectLst/>
                <a:uLnTx/>
                <a:uFillTx/>
                <a:latin typeface="+mn-lt"/>
                <a:ea typeface="+mn-ea"/>
                <a:cs typeface="+mn-cs"/>
              </a:rPr>
              <a:t>umum</a:t>
            </a:r>
            <a:r>
              <a:rPr kumimoji="0" lang="en-US" sz="29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900" b="0" i="0" u="none" strike="noStrike" kern="1200" cap="none" spc="0" normalizeH="0" baseline="0" noProof="0" dirty="0" err="1" smtClean="0">
                <a:ln>
                  <a:noFill/>
                </a:ln>
                <a:solidFill>
                  <a:schemeClr val="tx1"/>
                </a:solidFill>
                <a:effectLst/>
                <a:uLnTx/>
                <a:uFillTx/>
                <a:latin typeface="+mn-lt"/>
                <a:ea typeface="+mn-ea"/>
                <a:cs typeface="+mn-cs"/>
              </a:rPr>
              <a:t>tempat</a:t>
            </a:r>
            <a:r>
              <a:rPr kumimoji="0" lang="en-US" sz="29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900" b="0" i="0" u="none" strike="noStrike" kern="1200" cap="none" spc="0" normalizeH="0" baseline="0" noProof="0" dirty="0" err="1" smtClean="0">
                <a:ln>
                  <a:noFill/>
                </a:ln>
                <a:solidFill>
                  <a:schemeClr val="tx1"/>
                </a:solidFill>
                <a:effectLst/>
                <a:uLnTx/>
                <a:uFillTx/>
                <a:latin typeface="+mn-lt"/>
                <a:ea typeface="+mn-ea"/>
                <a:cs typeface="+mn-cs"/>
              </a:rPr>
              <a:t>ibadah</a:t>
            </a:r>
            <a:r>
              <a:rPr kumimoji="0" lang="en-US" sz="29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900" b="0" i="0" u="none" strike="noStrike" kern="1200" cap="none" spc="0" normalizeH="0" baseline="0" noProof="0" dirty="0" err="1" smtClean="0">
                <a:ln>
                  <a:noFill/>
                </a:ln>
                <a:solidFill>
                  <a:schemeClr val="tx1"/>
                </a:solidFill>
                <a:effectLst/>
                <a:uLnTx/>
                <a:uFillTx/>
                <a:latin typeface="+mn-lt"/>
                <a:ea typeface="+mn-ea"/>
                <a:cs typeface="+mn-cs"/>
              </a:rPr>
              <a:t>pasar</a:t>
            </a:r>
            <a:r>
              <a:rPr kumimoji="0" lang="en-US" sz="29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900" b="0" i="0" u="none" strike="noStrike" kern="1200" cap="none" spc="0" normalizeH="0" baseline="0" noProof="0" dirty="0" err="1" smtClean="0">
                <a:ln>
                  <a:noFill/>
                </a:ln>
                <a:solidFill>
                  <a:schemeClr val="tx1"/>
                </a:solidFill>
                <a:effectLst/>
                <a:uLnTx/>
                <a:uFillTx/>
                <a:latin typeface="+mn-lt"/>
                <a:ea typeface="+mn-ea"/>
                <a:cs typeface="+mn-cs"/>
              </a:rPr>
              <a:t>pertokoan</a:t>
            </a:r>
            <a:r>
              <a:rPr kumimoji="0" lang="en-US" sz="2900" b="0" i="0" u="none" strike="noStrike" kern="1200" cap="none" spc="0" normalizeH="0" baseline="0" noProof="0" dirty="0" smtClean="0">
                <a:ln>
                  <a:noFill/>
                </a:ln>
                <a:solidFill>
                  <a:schemeClr val="tx1"/>
                </a:solidFill>
                <a:effectLst/>
                <a:uLnTx/>
                <a:uFillTx/>
                <a:latin typeface="+mn-lt"/>
                <a:ea typeface="+mn-ea"/>
                <a:cs typeface="+mn-cs"/>
              </a:rPr>
              <a:t>, terminal, </a:t>
            </a:r>
            <a:r>
              <a:rPr kumimoji="0" lang="en-US" sz="2900" b="0" i="0" u="none" strike="noStrike" kern="1200" cap="none" spc="0" normalizeH="0" baseline="0" noProof="0" dirty="0" err="1" smtClean="0">
                <a:ln>
                  <a:noFill/>
                </a:ln>
                <a:solidFill>
                  <a:schemeClr val="tx1"/>
                </a:solidFill>
                <a:effectLst/>
                <a:uLnTx/>
                <a:uFillTx/>
                <a:latin typeface="+mn-lt"/>
                <a:ea typeface="+mn-ea"/>
                <a:cs typeface="+mn-cs"/>
              </a:rPr>
              <a:t>dermaga</a:t>
            </a:r>
            <a:r>
              <a:rPr kumimoji="0" lang="en-US" sz="29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900" b="0" i="0" u="none" strike="noStrike" kern="1200" cap="none" spc="0" normalizeH="0" baseline="0" noProof="0" dirty="0" err="1" smtClean="0">
                <a:ln>
                  <a:noFill/>
                </a:ln>
                <a:solidFill>
                  <a:schemeClr val="tx1"/>
                </a:solidFill>
                <a:effectLst/>
                <a:uLnTx/>
                <a:uFillTx/>
                <a:latin typeface="+mn-lt"/>
                <a:ea typeface="+mn-ea"/>
                <a:cs typeface="+mn-cs"/>
              </a:rPr>
              <a:t>dan</a:t>
            </a:r>
            <a:r>
              <a:rPr kumimoji="0" lang="en-US" sz="2900" b="0" i="0" u="none" strike="noStrike" kern="1200" cap="none" spc="0" normalizeH="0" baseline="0" noProof="0" dirty="0" smtClean="0">
                <a:ln>
                  <a:noFill/>
                </a:ln>
                <a:solidFill>
                  <a:schemeClr val="tx1"/>
                </a:solidFill>
                <a:effectLst/>
                <a:uLnTx/>
                <a:uFillTx/>
                <a:latin typeface="+mn-lt"/>
                <a:ea typeface="+mn-ea"/>
                <a:cs typeface="+mn-cs"/>
              </a:rPr>
              <a:t> lain-lain), </a:t>
            </a:r>
            <a:r>
              <a:rPr kumimoji="0" lang="en-US" sz="2900" b="0" i="0" u="none" strike="noStrike" kern="1200" cap="none" spc="0" normalizeH="0" baseline="0" noProof="0" dirty="0" err="1" smtClean="0">
                <a:ln>
                  <a:noFill/>
                </a:ln>
                <a:solidFill>
                  <a:schemeClr val="tx1"/>
                </a:solidFill>
                <a:effectLst/>
                <a:uLnTx/>
                <a:uFillTx/>
                <a:latin typeface="+mn-lt"/>
                <a:ea typeface="+mn-ea"/>
                <a:cs typeface="+mn-cs"/>
              </a:rPr>
              <a:t>sasaran</a:t>
            </a:r>
            <a:r>
              <a:rPr kumimoji="0" lang="en-US" sz="2900" b="0" i="0" u="none" strike="noStrike" kern="1200" cap="none" spc="0" normalizeH="0" baseline="0" noProof="0" dirty="0" smtClean="0">
                <a:ln>
                  <a:noFill/>
                </a:ln>
                <a:solidFill>
                  <a:schemeClr val="tx1"/>
                </a:solidFill>
                <a:effectLst/>
                <a:uLnTx/>
                <a:uFillTx/>
                <a:latin typeface="+mn-lt"/>
                <a:ea typeface="+mn-ea"/>
                <a:cs typeface="+mn-cs"/>
              </a:rPr>
              <a:t> primer </a:t>
            </a:r>
            <a:r>
              <a:rPr kumimoji="0" lang="en-US" sz="2900" b="0" i="0" u="none" strike="noStrike" kern="1200" cap="none" spc="0" normalizeH="0" baseline="0" noProof="0" dirty="0" err="1" smtClean="0">
                <a:ln>
                  <a:noFill/>
                </a:ln>
                <a:solidFill>
                  <a:schemeClr val="tx1"/>
                </a:solidFill>
                <a:effectLst/>
                <a:uLnTx/>
                <a:uFillTx/>
                <a:latin typeface="+mn-lt"/>
                <a:ea typeface="+mn-ea"/>
                <a:cs typeface="+mn-cs"/>
              </a:rPr>
              <a:t>harus</a:t>
            </a:r>
            <a:r>
              <a:rPr kumimoji="0" lang="en-US" sz="29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900" b="0" i="0" u="none" strike="noStrike" kern="1200" cap="none" spc="0" normalizeH="0" baseline="0" noProof="0" dirty="0" err="1" smtClean="0">
                <a:ln>
                  <a:noFill/>
                </a:ln>
                <a:solidFill>
                  <a:schemeClr val="tx1"/>
                </a:solidFill>
                <a:effectLst/>
                <a:uLnTx/>
                <a:uFillTx/>
                <a:latin typeface="+mn-lt"/>
                <a:ea typeface="+mn-ea"/>
                <a:cs typeface="+mn-cs"/>
              </a:rPr>
              <a:t>mempratekkan</a:t>
            </a:r>
            <a:r>
              <a:rPr kumimoji="0" lang="en-US" sz="29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900" b="0" i="0" u="none" strike="noStrike" kern="1200" cap="none" spc="0" normalizeH="0" baseline="0" noProof="0" dirty="0" err="1" smtClean="0">
                <a:ln>
                  <a:noFill/>
                </a:ln>
                <a:solidFill>
                  <a:schemeClr val="tx1"/>
                </a:solidFill>
                <a:effectLst/>
                <a:uLnTx/>
                <a:uFillTx/>
                <a:latin typeface="+mn-lt"/>
                <a:ea typeface="+mn-ea"/>
                <a:cs typeface="+mn-cs"/>
              </a:rPr>
              <a:t>perilaku</a:t>
            </a:r>
            <a:r>
              <a:rPr kumimoji="0" lang="en-US" sz="2900" b="0" i="0" u="none" strike="noStrike" kern="1200" cap="none" spc="0" normalizeH="0" baseline="0" noProof="0" dirty="0" smtClean="0">
                <a:ln>
                  <a:noFill/>
                </a:ln>
                <a:solidFill>
                  <a:schemeClr val="tx1"/>
                </a:solidFill>
                <a:effectLst/>
                <a:uLnTx/>
                <a:uFillTx/>
                <a:latin typeface="+mn-lt"/>
                <a:ea typeface="+mn-ea"/>
                <a:cs typeface="+mn-cs"/>
              </a:rPr>
              <a:t> yang </a:t>
            </a:r>
            <a:r>
              <a:rPr kumimoji="0" lang="en-US" sz="2900" b="0" i="0" u="none" strike="noStrike" kern="1200" cap="none" spc="0" normalizeH="0" baseline="0" noProof="0" dirty="0" err="1" smtClean="0">
                <a:ln>
                  <a:noFill/>
                </a:ln>
                <a:solidFill>
                  <a:schemeClr val="tx1"/>
                </a:solidFill>
                <a:effectLst/>
                <a:uLnTx/>
                <a:uFillTx/>
                <a:latin typeface="+mn-lt"/>
                <a:ea typeface="+mn-ea"/>
                <a:cs typeface="+mn-cs"/>
              </a:rPr>
              <a:t>dapat</a:t>
            </a:r>
            <a:r>
              <a:rPr kumimoji="0" lang="en-US" sz="29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900" b="0" i="0" u="none" strike="noStrike" kern="1200" cap="none" spc="0" normalizeH="0" baseline="0" noProof="0" dirty="0" err="1" smtClean="0">
                <a:ln>
                  <a:noFill/>
                </a:ln>
                <a:solidFill>
                  <a:schemeClr val="tx1"/>
                </a:solidFill>
                <a:effectLst/>
                <a:uLnTx/>
                <a:uFillTx/>
                <a:latin typeface="+mn-lt"/>
                <a:ea typeface="+mn-ea"/>
                <a:cs typeface="+mn-cs"/>
              </a:rPr>
              <a:t>menciptakan</a:t>
            </a:r>
            <a:r>
              <a:rPr kumimoji="0" lang="en-US" sz="29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900" b="0" i="0" u="none" strike="noStrike" kern="1200" cap="none" spc="0" normalizeH="0" baseline="0" noProof="0" dirty="0" err="1" smtClean="0">
                <a:ln>
                  <a:noFill/>
                </a:ln>
                <a:solidFill>
                  <a:schemeClr val="tx1"/>
                </a:solidFill>
                <a:effectLst/>
                <a:uLnTx/>
                <a:uFillTx/>
                <a:latin typeface="+mn-lt"/>
                <a:ea typeface="+mn-ea"/>
                <a:cs typeface="+mn-cs"/>
              </a:rPr>
              <a:t>Tempat</a:t>
            </a:r>
            <a:r>
              <a:rPr kumimoji="0" lang="en-US" sz="29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900" b="0" i="0" u="none" strike="noStrike" kern="1200" cap="none" spc="0" normalizeH="0" baseline="0" noProof="0" dirty="0" err="1" smtClean="0">
                <a:ln>
                  <a:noFill/>
                </a:ln>
                <a:solidFill>
                  <a:schemeClr val="tx1"/>
                </a:solidFill>
                <a:effectLst/>
                <a:uLnTx/>
                <a:uFillTx/>
                <a:latin typeface="+mn-lt"/>
                <a:ea typeface="+mn-ea"/>
                <a:cs typeface="+mn-cs"/>
              </a:rPr>
              <a:t>Umum</a:t>
            </a:r>
            <a:r>
              <a:rPr kumimoji="0" lang="en-US" sz="29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900" b="0" i="0" u="none" strike="noStrike" kern="1200" cap="none" spc="0" normalizeH="0" baseline="0" noProof="0" dirty="0" err="1" smtClean="0">
                <a:ln>
                  <a:noFill/>
                </a:ln>
                <a:solidFill>
                  <a:schemeClr val="tx1"/>
                </a:solidFill>
                <a:effectLst/>
                <a:uLnTx/>
                <a:uFillTx/>
                <a:latin typeface="+mn-lt"/>
                <a:ea typeface="+mn-ea"/>
                <a:cs typeface="+mn-cs"/>
              </a:rPr>
              <a:t>Ber</a:t>
            </a:r>
            <a:r>
              <a:rPr kumimoji="0" lang="en-US" sz="2900" b="0" i="0" u="none" strike="noStrike" kern="1200" cap="none" spc="0" normalizeH="0" baseline="0" noProof="0" dirty="0" smtClean="0">
                <a:ln>
                  <a:noFill/>
                </a:ln>
                <a:solidFill>
                  <a:schemeClr val="tx1"/>
                </a:solidFill>
                <a:effectLst/>
                <a:uLnTx/>
                <a:uFillTx/>
                <a:latin typeface="+mn-lt"/>
                <a:ea typeface="+mn-ea"/>
                <a:cs typeface="+mn-cs"/>
              </a:rPr>
              <a:t>-PHBS, yang </a:t>
            </a:r>
            <a:r>
              <a:rPr kumimoji="0" lang="en-US" sz="2900" b="0" i="0" u="none" strike="noStrike" kern="1200" cap="none" spc="0" normalizeH="0" baseline="0" noProof="0" dirty="0" err="1" smtClean="0">
                <a:ln>
                  <a:noFill/>
                </a:ln>
                <a:solidFill>
                  <a:schemeClr val="tx1"/>
                </a:solidFill>
                <a:effectLst/>
                <a:uLnTx/>
                <a:uFillTx/>
                <a:latin typeface="+mn-lt"/>
                <a:ea typeface="+mn-ea"/>
                <a:cs typeface="+mn-cs"/>
              </a:rPr>
              <a:t>mencakup</a:t>
            </a:r>
            <a:r>
              <a:rPr kumimoji="0" lang="en-US" sz="29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900" b="0" i="0" u="none" strike="noStrike" kern="1200" cap="none" spc="0" normalizeH="0" baseline="0" noProof="0" dirty="0" err="1" smtClean="0">
                <a:ln>
                  <a:noFill/>
                </a:ln>
                <a:solidFill>
                  <a:schemeClr val="tx1"/>
                </a:solidFill>
                <a:effectLst/>
                <a:uLnTx/>
                <a:uFillTx/>
                <a:latin typeface="+mn-lt"/>
                <a:ea typeface="+mn-ea"/>
                <a:cs typeface="+mn-cs"/>
              </a:rPr>
              <a:t>mencuci</a:t>
            </a:r>
            <a:r>
              <a:rPr kumimoji="0" lang="en-US" sz="29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900" b="0" i="0" u="none" strike="noStrike" kern="1200" cap="none" spc="0" normalizeH="0" baseline="0" noProof="0" dirty="0" err="1" smtClean="0">
                <a:ln>
                  <a:noFill/>
                </a:ln>
                <a:solidFill>
                  <a:schemeClr val="tx1"/>
                </a:solidFill>
                <a:effectLst/>
                <a:uLnTx/>
                <a:uFillTx/>
                <a:latin typeface="+mn-lt"/>
                <a:ea typeface="+mn-ea"/>
                <a:cs typeface="+mn-cs"/>
              </a:rPr>
              <a:t>tangan</a:t>
            </a:r>
            <a:r>
              <a:rPr kumimoji="0" lang="en-US" sz="29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900" b="0" i="0" u="none" strike="noStrike" kern="1200" cap="none" spc="0" normalizeH="0" baseline="0" noProof="0" dirty="0" err="1" smtClean="0">
                <a:ln>
                  <a:noFill/>
                </a:ln>
                <a:solidFill>
                  <a:schemeClr val="tx1"/>
                </a:solidFill>
                <a:effectLst/>
                <a:uLnTx/>
                <a:uFillTx/>
                <a:latin typeface="+mn-lt"/>
                <a:ea typeface="+mn-ea"/>
                <a:cs typeface="+mn-cs"/>
              </a:rPr>
              <a:t>dengan</a:t>
            </a:r>
            <a:r>
              <a:rPr kumimoji="0" lang="en-US" sz="29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900" b="0" i="0" u="none" strike="noStrike" kern="1200" cap="none" spc="0" normalizeH="0" baseline="0" noProof="0" dirty="0" err="1" smtClean="0">
                <a:ln>
                  <a:noFill/>
                </a:ln>
                <a:solidFill>
                  <a:schemeClr val="tx1"/>
                </a:solidFill>
                <a:effectLst/>
                <a:uLnTx/>
                <a:uFillTx/>
                <a:latin typeface="+mn-lt"/>
                <a:ea typeface="+mn-ea"/>
                <a:cs typeface="+mn-cs"/>
              </a:rPr>
              <a:t>sabun</a:t>
            </a:r>
            <a:r>
              <a:rPr kumimoji="0" lang="en-US" sz="29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900" b="0" i="0" u="none" strike="noStrike" kern="1200" cap="none" spc="0" normalizeH="0" baseline="0" noProof="0" dirty="0" err="1" smtClean="0">
                <a:ln>
                  <a:noFill/>
                </a:ln>
                <a:solidFill>
                  <a:schemeClr val="tx1"/>
                </a:solidFill>
                <a:effectLst/>
                <a:uLnTx/>
                <a:uFillTx/>
                <a:latin typeface="+mn-lt"/>
                <a:ea typeface="+mn-ea"/>
                <a:cs typeface="+mn-cs"/>
              </a:rPr>
              <a:t>menggunakan</a:t>
            </a:r>
            <a:r>
              <a:rPr kumimoji="0" lang="en-US" sz="29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900" b="0" i="0" u="none" strike="noStrike" kern="1200" cap="none" spc="0" normalizeH="0" baseline="0" noProof="0" dirty="0" err="1" smtClean="0">
                <a:ln>
                  <a:noFill/>
                </a:ln>
                <a:solidFill>
                  <a:schemeClr val="tx1"/>
                </a:solidFill>
                <a:effectLst/>
                <a:uLnTx/>
                <a:uFillTx/>
                <a:latin typeface="+mn-lt"/>
                <a:ea typeface="+mn-ea"/>
                <a:cs typeface="+mn-cs"/>
              </a:rPr>
              <a:t>jamban</a:t>
            </a:r>
            <a:r>
              <a:rPr kumimoji="0" lang="en-US" sz="29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900" b="0" i="0" u="none" strike="noStrike" kern="1200" cap="none" spc="0" normalizeH="0" baseline="0" noProof="0" dirty="0" err="1" smtClean="0">
                <a:ln>
                  <a:noFill/>
                </a:ln>
                <a:solidFill>
                  <a:schemeClr val="tx1"/>
                </a:solidFill>
                <a:effectLst/>
                <a:uLnTx/>
                <a:uFillTx/>
                <a:latin typeface="+mn-lt"/>
                <a:ea typeface="+mn-ea"/>
                <a:cs typeface="+mn-cs"/>
              </a:rPr>
              <a:t>sehat</a:t>
            </a:r>
            <a:r>
              <a:rPr kumimoji="0" lang="en-US" sz="29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900" b="0" i="0" u="none" strike="noStrike" kern="1200" cap="none" spc="0" normalizeH="0" baseline="0" noProof="0" dirty="0" err="1" smtClean="0">
                <a:ln>
                  <a:noFill/>
                </a:ln>
                <a:solidFill>
                  <a:schemeClr val="tx1"/>
                </a:solidFill>
                <a:effectLst/>
                <a:uLnTx/>
                <a:uFillTx/>
                <a:latin typeface="+mn-lt"/>
                <a:ea typeface="+mn-ea"/>
                <a:cs typeface="+mn-cs"/>
              </a:rPr>
              <a:t>membuang</a:t>
            </a:r>
            <a:r>
              <a:rPr kumimoji="0" lang="en-US" sz="29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900" b="0" i="0" u="none" strike="noStrike" kern="1200" cap="none" spc="0" normalizeH="0" baseline="0" noProof="0" dirty="0" err="1" smtClean="0">
                <a:ln>
                  <a:noFill/>
                </a:ln>
                <a:solidFill>
                  <a:schemeClr val="tx1"/>
                </a:solidFill>
                <a:effectLst/>
                <a:uLnTx/>
                <a:uFillTx/>
                <a:latin typeface="+mn-lt"/>
                <a:ea typeface="+mn-ea"/>
                <a:cs typeface="+mn-cs"/>
              </a:rPr>
              <a:t>sampah</a:t>
            </a:r>
            <a:r>
              <a:rPr kumimoji="0" lang="en-US" sz="29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900" b="0" i="0" u="none" strike="noStrike" kern="1200" cap="none" spc="0" normalizeH="0" baseline="0" noProof="0" dirty="0" err="1" smtClean="0">
                <a:ln>
                  <a:noFill/>
                </a:ln>
                <a:solidFill>
                  <a:schemeClr val="tx1"/>
                </a:solidFill>
                <a:effectLst/>
                <a:uLnTx/>
                <a:uFillTx/>
                <a:latin typeface="+mn-lt"/>
                <a:ea typeface="+mn-ea"/>
                <a:cs typeface="+mn-cs"/>
              </a:rPr>
              <a:t>di</a:t>
            </a:r>
            <a:r>
              <a:rPr kumimoji="0" lang="en-US" sz="29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900" b="0" i="0" u="none" strike="noStrike" kern="1200" cap="none" spc="0" normalizeH="0" baseline="0" noProof="0" dirty="0" err="1" smtClean="0">
                <a:ln>
                  <a:noFill/>
                </a:ln>
                <a:solidFill>
                  <a:schemeClr val="tx1"/>
                </a:solidFill>
                <a:effectLst/>
                <a:uLnTx/>
                <a:uFillTx/>
                <a:latin typeface="+mn-lt"/>
                <a:ea typeface="+mn-ea"/>
                <a:cs typeface="+mn-cs"/>
              </a:rPr>
              <a:t>tempat</a:t>
            </a:r>
            <a:r>
              <a:rPr kumimoji="0" lang="en-US" sz="29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900" b="0" i="0" u="none" strike="noStrike" kern="1200" cap="none" spc="0" normalizeH="0" baseline="0" noProof="0" dirty="0" err="1" smtClean="0">
                <a:ln>
                  <a:noFill/>
                </a:ln>
                <a:solidFill>
                  <a:schemeClr val="tx1"/>
                </a:solidFill>
                <a:effectLst/>
                <a:uLnTx/>
                <a:uFillTx/>
                <a:latin typeface="+mn-lt"/>
                <a:ea typeface="+mn-ea"/>
                <a:cs typeface="+mn-cs"/>
              </a:rPr>
              <a:t>sampah</a:t>
            </a:r>
            <a:r>
              <a:rPr kumimoji="0" lang="en-US" sz="29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900" b="0" i="0" u="none" strike="noStrike" kern="1200" cap="none" spc="0" normalizeH="0" baseline="0" noProof="0" dirty="0" err="1" smtClean="0">
                <a:ln>
                  <a:noFill/>
                </a:ln>
                <a:solidFill>
                  <a:schemeClr val="tx1"/>
                </a:solidFill>
                <a:effectLst/>
                <a:uLnTx/>
                <a:uFillTx/>
                <a:latin typeface="+mn-lt"/>
                <a:ea typeface="+mn-ea"/>
                <a:cs typeface="+mn-cs"/>
              </a:rPr>
              <a:t>tidak</a:t>
            </a:r>
            <a:r>
              <a:rPr kumimoji="0" lang="en-US" sz="29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900" b="0" i="0" u="none" strike="noStrike" kern="1200" cap="none" spc="0" normalizeH="0" baseline="0" noProof="0" dirty="0" err="1" smtClean="0">
                <a:ln>
                  <a:noFill/>
                </a:ln>
                <a:solidFill>
                  <a:schemeClr val="tx1"/>
                </a:solidFill>
                <a:effectLst/>
                <a:uLnTx/>
                <a:uFillTx/>
                <a:latin typeface="+mn-lt"/>
                <a:ea typeface="+mn-ea"/>
                <a:cs typeface="+mn-cs"/>
              </a:rPr>
              <a:t>merokok</a:t>
            </a:r>
            <a:r>
              <a:rPr kumimoji="0" lang="en-US" sz="29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900" b="0" i="0" u="none" strike="noStrike" kern="1200" cap="none" spc="0" normalizeH="0" baseline="0" noProof="0" dirty="0" err="1" smtClean="0">
                <a:ln>
                  <a:noFill/>
                </a:ln>
                <a:solidFill>
                  <a:schemeClr val="tx1"/>
                </a:solidFill>
                <a:effectLst/>
                <a:uLnTx/>
                <a:uFillTx/>
                <a:latin typeface="+mn-lt"/>
                <a:ea typeface="+mn-ea"/>
                <a:cs typeface="+mn-cs"/>
              </a:rPr>
              <a:t>tidak</a:t>
            </a:r>
            <a:r>
              <a:rPr kumimoji="0" lang="en-US" sz="29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900" b="0" i="0" u="none" strike="noStrike" kern="1200" cap="none" spc="0" normalizeH="0" baseline="0" noProof="0" dirty="0" err="1" smtClean="0">
                <a:ln>
                  <a:noFill/>
                </a:ln>
                <a:solidFill>
                  <a:schemeClr val="tx1"/>
                </a:solidFill>
                <a:effectLst/>
                <a:uLnTx/>
                <a:uFillTx/>
                <a:latin typeface="+mn-lt"/>
                <a:ea typeface="+mn-ea"/>
                <a:cs typeface="+mn-cs"/>
              </a:rPr>
              <a:t>mengonsumsi</a:t>
            </a:r>
            <a:r>
              <a:rPr kumimoji="0" lang="en-US" sz="2900" b="0" i="0" u="none" strike="noStrike" kern="1200" cap="none" spc="0" normalizeH="0" baseline="0" noProof="0" dirty="0" smtClean="0">
                <a:ln>
                  <a:noFill/>
                </a:ln>
                <a:solidFill>
                  <a:schemeClr val="tx1"/>
                </a:solidFill>
                <a:effectLst/>
                <a:uLnTx/>
                <a:uFillTx/>
                <a:latin typeface="+mn-lt"/>
                <a:ea typeface="+mn-ea"/>
                <a:cs typeface="+mn-cs"/>
              </a:rPr>
              <a:t> NAPZA, </a:t>
            </a:r>
            <a:r>
              <a:rPr kumimoji="0" lang="en-US" sz="2900" b="0" i="0" u="none" strike="noStrike" kern="1200" cap="none" spc="0" normalizeH="0" baseline="0" noProof="0" dirty="0" err="1" smtClean="0">
                <a:ln>
                  <a:noFill/>
                </a:ln>
                <a:solidFill>
                  <a:schemeClr val="tx1"/>
                </a:solidFill>
                <a:effectLst/>
                <a:uLnTx/>
                <a:uFillTx/>
                <a:latin typeface="+mn-lt"/>
                <a:ea typeface="+mn-ea"/>
                <a:cs typeface="+mn-cs"/>
              </a:rPr>
              <a:t>tidak</a:t>
            </a:r>
            <a:r>
              <a:rPr kumimoji="0" lang="en-US" sz="29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900" b="0" i="0" u="none" strike="noStrike" kern="1200" cap="none" spc="0" normalizeH="0" baseline="0" noProof="0" dirty="0" err="1" smtClean="0">
                <a:ln>
                  <a:noFill/>
                </a:ln>
                <a:solidFill>
                  <a:schemeClr val="tx1"/>
                </a:solidFill>
                <a:effectLst/>
                <a:uLnTx/>
                <a:uFillTx/>
                <a:latin typeface="+mn-lt"/>
                <a:ea typeface="+mn-ea"/>
                <a:cs typeface="+mn-cs"/>
              </a:rPr>
              <a:t>meludah</a:t>
            </a:r>
            <a:r>
              <a:rPr kumimoji="0" lang="en-US" sz="29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900" b="0" i="0" u="none" strike="noStrike" kern="1200" cap="none" spc="0" normalizeH="0" baseline="0" noProof="0" dirty="0" err="1" smtClean="0">
                <a:ln>
                  <a:noFill/>
                </a:ln>
                <a:solidFill>
                  <a:schemeClr val="tx1"/>
                </a:solidFill>
                <a:effectLst/>
                <a:uLnTx/>
                <a:uFillTx/>
                <a:latin typeface="+mn-lt"/>
                <a:ea typeface="+mn-ea"/>
                <a:cs typeface="+mn-cs"/>
              </a:rPr>
              <a:t>di</a:t>
            </a:r>
            <a:r>
              <a:rPr kumimoji="0" lang="en-US" sz="29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900" b="0" i="0" u="none" strike="noStrike" kern="1200" cap="none" spc="0" normalizeH="0" baseline="0" noProof="0" dirty="0" err="1" smtClean="0">
                <a:ln>
                  <a:noFill/>
                </a:ln>
                <a:solidFill>
                  <a:schemeClr val="tx1"/>
                </a:solidFill>
                <a:effectLst/>
                <a:uLnTx/>
                <a:uFillTx/>
                <a:latin typeface="+mn-lt"/>
                <a:ea typeface="+mn-ea"/>
                <a:cs typeface="+mn-cs"/>
              </a:rPr>
              <a:t>sembarang</a:t>
            </a:r>
            <a:r>
              <a:rPr kumimoji="0" lang="en-US" sz="29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900" b="0" i="0" u="none" strike="noStrike" kern="1200" cap="none" spc="0" normalizeH="0" baseline="0" noProof="0" dirty="0" err="1" smtClean="0">
                <a:ln>
                  <a:noFill/>
                </a:ln>
                <a:solidFill>
                  <a:schemeClr val="tx1"/>
                </a:solidFill>
                <a:effectLst/>
                <a:uLnTx/>
                <a:uFillTx/>
                <a:latin typeface="+mn-lt"/>
                <a:ea typeface="+mn-ea"/>
                <a:cs typeface="+mn-cs"/>
              </a:rPr>
              <a:t>tempat</a:t>
            </a:r>
            <a:r>
              <a:rPr kumimoji="0" lang="en-US" sz="29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900" b="0" i="0" u="none" strike="noStrike" kern="1200" cap="none" spc="0" normalizeH="0" baseline="0" noProof="0" dirty="0" err="1" smtClean="0">
                <a:ln>
                  <a:noFill/>
                </a:ln>
                <a:solidFill>
                  <a:schemeClr val="tx1"/>
                </a:solidFill>
                <a:effectLst/>
                <a:uLnTx/>
                <a:uFillTx/>
                <a:latin typeface="+mn-lt"/>
                <a:ea typeface="+mn-ea"/>
                <a:cs typeface="+mn-cs"/>
              </a:rPr>
              <a:t>memberantas</a:t>
            </a:r>
            <a:r>
              <a:rPr kumimoji="0" lang="en-US" sz="29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900" b="0" i="0" u="none" strike="noStrike" kern="1200" cap="none" spc="0" normalizeH="0" baseline="0" noProof="0" dirty="0" err="1" smtClean="0">
                <a:ln>
                  <a:noFill/>
                </a:ln>
                <a:solidFill>
                  <a:schemeClr val="tx1"/>
                </a:solidFill>
                <a:effectLst/>
                <a:uLnTx/>
                <a:uFillTx/>
                <a:latin typeface="+mn-lt"/>
                <a:ea typeface="+mn-ea"/>
                <a:cs typeface="+mn-cs"/>
              </a:rPr>
              <a:t>jentik</a:t>
            </a:r>
            <a:r>
              <a:rPr kumimoji="0" lang="en-US" sz="29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900" b="0" i="0" u="none" strike="noStrike" kern="1200" cap="none" spc="0" normalizeH="0" baseline="0" noProof="0" dirty="0" err="1" smtClean="0">
                <a:ln>
                  <a:noFill/>
                </a:ln>
                <a:solidFill>
                  <a:schemeClr val="tx1"/>
                </a:solidFill>
                <a:effectLst/>
                <a:uLnTx/>
                <a:uFillTx/>
                <a:latin typeface="+mn-lt"/>
                <a:ea typeface="+mn-ea"/>
                <a:cs typeface="+mn-cs"/>
              </a:rPr>
              <a:t>nyamuk</a:t>
            </a:r>
            <a:r>
              <a:rPr kumimoji="0" lang="en-US" sz="29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900" b="0" i="0" u="none" strike="noStrike" kern="1200" cap="none" spc="0" normalizeH="0" baseline="0" noProof="0" dirty="0" err="1" smtClean="0">
                <a:ln>
                  <a:noFill/>
                </a:ln>
                <a:solidFill>
                  <a:schemeClr val="tx1"/>
                </a:solidFill>
                <a:effectLst/>
                <a:uLnTx/>
                <a:uFillTx/>
                <a:latin typeface="+mn-lt"/>
                <a:ea typeface="+mn-ea"/>
                <a:cs typeface="+mn-cs"/>
              </a:rPr>
              <a:t>dan</a:t>
            </a:r>
            <a:r>
              <a:rPr kumimoji="0" lang="en-US" sz="2900" b="0" i="0" u="none" strike="noStrike" kern="1200" cap="none" spc="0" normalizeH="0" baseline="0" noProof="0" dirty="0" smtClean="0">
                <a:ln>
                  <a:noFill/>
                </a:ln>
                <a:solidFill>
                  <a:schemeClr val="tx1"/>
                </a:solidFill>
                <a:effectLst/>
                <a:uLnTx/>
                <a:uFillTx/>
                <a:latin typeface="+mn-lt"/>
                <a:ea typeface="+mn-ea"/>
                <a:cs typeface="+mn-cs"/>
              </a:rPr>
              <a:t> lain-lain.</a:t>
            </a:r>
          </a:p>
          <a:p>
            <a:pPr marL="320040" marR="0" lvl="0" indent="-320040" algn="just" defTabSz="914400" rtl="0" eaLnBrk="1" fontAlgn="auto" latinLnBrk="0" hangingPunct="1">
              <a:lnSpc>
                <a:spcPct val="100000"/>
              </a:lnSpc>
              <a:spcBef>
                <a:spcPts val="700"/>
              </a:spcBef>
              <a:spcAft>
                <a:spcPts val="0"/>
              </a:spcAft>
              <a:buClr>
                <a:schemeClr val="accent2"/>
              </a:buClr>
              <a:buSzPct val="60000"/>
              <a:tabLst/>
              <a:defRPr/>
            </a:pPr>
            <a:endParaRPr kumimoji="0" lang="en-US" sz="2900" b="0" i="0" u="none" strike="noStrike" kern="1200" cap="none" spc="0" normalizeH="0" baseline="0" noProof="0" dirty="0" smtClean="0">
              <a:ln>
                <a:noFill/>
              </a:ln>
              <a:solidFill>
                <a:schemeClr val="tx1"/>
              </a:solidFill>
              <a:effectLst/>
              <a:uLnTx/>
              <a:uFillTx/>
              <a:latin typeface="+mn-lt"/>
              <a:ea typeface="+mn-ea"/>
              <a:cs typeface="+mn-cs"/>
            </a:endParaRPr>
          </a:p>
          <a:p>
            <a:pPr marL="320040" marR="0" lvl="0" indent="-320040" algn="just" defTabSz="914400" rtl="0" eaLnBrk="1" fontAlgn="auto" latinLnBrk="0" hangingPunct="1">
              <a:lnSpc>
                <a:spcPct val="100000"/>
              </a:lnSpc>
              <a:spcBef>
                <a:spcPts val="700"/>
              </a:spcBef>
              <a:spcAft>
                <a:spcPts val="0"/>
              </a:spcAft>
              <a:buClr>
                <a:schemeClr val="accent2"/>
              </a:buClr>
              <a:buSzPct val="60000"/>
              <a:buFont typeface="Wingdings"/>
              <a:buChar char=""/>
              <a:tabLst/>
              <a:defRPr/>
            </a:pPr>
            <a:r>
              <a:rPr kumimoji="0" lang="en-US" sz="2900" b="0" i="0" u="none" strike="noStrike" kern="1200" cap="none" spc="0" normalizeH="0" baseline="0" noProof="0" dirty="0" err="1" smtClean="0">
                <a:ln>
                  <a:noFill/>
                </a:ln>
                <a:solidFill>
                  <a:schemeClr val="tx1"/>
                </a:solidFill>
                <a:effectLst/>
                <a:uLnTx/>
                <a:uFillTx/>
                <a:latin typeface="+mn-lt"/>
                <a:ea typeface="+mn-ea"/>
                <a:cs typeface="+mn-cs"/>
              </a:rPr>
              <a:t>Indikator</a:t>
            </a:r>
            <a:r>
              <a:rPr kumimoji="0" lang="en-US" sz="2900" b="0" i="0" u="none" strike="noStrike" kern="1200" cap="none" spc="0" normalizeH="0" baseline="0" noProof="0" dirty="0" smtClean="0">
                <a:ln>
                  <a:noFill/>
                </a:ln>
                <a:solidFill>
                  <a:schemeClr val="tx1"/>
                </a:solidFill>
                <a:effectLst/>
                <a:uLnTx/>
                <a:uFillTx/>
                <a:latin typeface="+mn-lt"/>
                <a:ea typeface="+mn-ea"/>
                <a:cs typeface="+mn-cs"/>
              </a:rPr>
              <a:t> PHBS </a:t>
            </a:r>
            <a:r>
              <a:rPr kumimoji="0" lang="en-US" sz="2900" b="0" i="0" u="none" strike="noStrike" kern="1200" cap="none" spc="0" normalizeH="0" baseline="0" noProof="0" dirty="0" err="1" smtClean="0">
                <a:ln>
                  <a:noFill/>
                </a:ln>
                <a:solidFill>
                  <a:schemeClr val="tx1"/>
                </a:solidFill>
                <a:effectLst/>
                <a:uLnTx/>
                <a:uFillTx/>
                <a:latin typeface="+mn-lt"/>
                <a:ea typeface="+mn-ea"/>
                <a:cs typeface="+mn-cs"/>
              </a:rPr>
              <a:t>di</a:t>
            </a:r>
            <a:r>
              <a:rPr kumimoji="0" lang="en-US" sz="29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900" b="0" i="0" u="none" strike="noStrike" kern="1200" cap="none" spc="0" normalizeH="0" baseline="0" noProof="0" dirty="0" err="1" smtClean="0">
                <a:ln>
                  <a:noFill/>
                </a:ln>
                <a:solidFill>
                  <a:schemeClr val="tx1"/>
                </a:solidFill>
                <a:effectLst/>
                <a:uLnTx/>
                <a:uFillTx/>
                <a:latin typeface="+mn-lt"/>
                <a:ea typeface="+mn-ea"/>
                <a:cs typeface="+mn-cs"/>
              </a:rPr>
              <a:t>Tatanan</a:t>
            </a:r>
            <a:r>
              <a:rPr kumimoji="0" lang="en-US" sz="29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900" b="0" i="0" u="none" strike="noStrike" kern="1200" cap="none" spc="0" normalizeH="0" baseline="0" noProof="0" dirty="0" err="1" smtClean="0">
                <a:ln>
                  <a:noFill/>
                </a:ln>
                <a:solidFill>
                  <a:schemeClr val="tx1"/>
                </a:solidFill>
                <a:effectLst/>
                <a:uLnTx/>
                <a:uFillTx/>
                <a:latin typeface="+mn-lt"/>
                <a:ea typeface="+mn-ea"/>
                <a:cs typeface="+mn-cs"/>
              </a:rPr>
              <a:t>Tempat</a:t>
            </a:r>
            <a:r>
              <a:rPr kumimoji="0" lang="en-US" sz="29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900" b="0" i="0" u="none" strike="noStrike" kern="1200" cap="none" spc="0" normalizeH="0" baseline="0" noProof="0" dirty="0" err="1" smtClean="0">
                <a:ln>
                  <a:noFill/>
                </a:ln>
                <a:solidFill>
                  <a:schemeClr val="tx1"/>
                </a:solidFill>
                <a:effectLst/>
                <a:uLnTx/>
                <a:uFillTx/>
                <a:latin typeface="+mn-lt"/>
                <a:ea typeface="+mn-ea"/>
                <a:cs typeface="+mn-cs"/>
              </a:rPr>
              <a:t>Umum</a:t>
            </a:r>
            <a:r>
              <a:rPr kumimoji="0" lang="en-US" sz="2900" b="0" i="0" u="none" strike="noStrike" kern="1200" cap="none" spc="0" normalizeH="0" baseline="0" noProof="0" dirty="0" smtClean="0">
                <a:ln>
                  <a:noFill/>
                </a:ln>
                <a:solidFill>
                  <a:schemeClr val="tx1"/>
                </a:solidFill>
                <a:effectLst/>
                <a:uLnTx/>
                <a:uFillTx/>
                <a:latin typeface="+mn-lt"/>
                <a:ea typeface="+mn-ea"/>
                <a:cs typeface="+mn-cs"/>
              </a:rPr>
              <a:t> :</a:t>
            </a:r>
          </a:p>
          <a:p>
            <a:pPr marL="320040" marR="0" lvl="0" indent="-320040" algn="just" defTabSz="914400" rtl="0" eaLnBrk="1" fontAlgn="auto" latinLnBrk="0" hangingPunct="1">
              <a:lnSpc>
                <a:spcPct val="100000"/>
              </a:lnSpc>
              <a:spcBef>
                <a:spcPts val="700"/>
              </a:spcBef>
              <a:spcAft>
                <a:spcPts val="0"/>
              </a:spcAft>
              <a:buClr>
                <a:schemeClr val="accent2"/>
              </a:buClr>
              <a:buSzPct val="60000"/>
              <a:tabLst/>
              <a:defRPr/>
            </a:pPr>
            <a:r>
              <a:rPr kumimoji="0" lang="en-US" sz="29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900" b="0" i="0" u="none" strike="noStrike" kern="1200" cap="none" spc="0" normalizeH="0" baseline="0" noProof="0" dirty="0" err="1" smtClean="0">
                <a:ln>
                  <a:noFill/>
                </a:ln>
                <a:solidFill>
                  <a:schemeClr val="tx1"/>
                </a:solidFill>
                <a:effectLst/>
                <a:uLnTx/>
                <a:uFillTx/>
                <a:latin typeface="+mn-lt"/>
                <a:ea typeface="+mn-ea"/>
                <a:cs typeface="+mn-cs"/>
              </a:rPr>
              <a:t>Menggunakan</a:t>
            </a:r>
            <a:r>
              <a:rPr kumimoji="0" lang="en-US" sz="29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900" b="0" i="0" u="none" strike="noStrike" kern="1200" cap="none" spc="0" normalizeH="0" baseline="0" noProof="0" dirty="0" err="1" smtClean="0">
                <a:ln>
                  <a:noFill/>
                </a:ln>
                <a:solidFill>
                  <a:schemeClr val="tx1"/>
                </a:solidFill>
                <a:effectLst/>
                <a:uLnTx/>
                <a:uFillTx/>
                <a:latin typeface="+mn-lt"/>
                <a:ea typeface="+mn-ea"/>
                <a:cs typeface="+mn-cs"/>
              </a:rPr>
              <a:t>jamban</a:t>
            </a:r>
            <a:r>
              <a:rPr kumimoji="0" lang="en-US" sz="29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900" b="0" i="0" u="none" strike="noStrike" kern="1200" cap="none" spc="0" normalizeH="0" baseline="0" noProof="0" dirty="0" err="1" smtClean="0">
                <a:ln>
                  <a:noFill/>
                </a:ln>
                <a:solidFill>
                  <a:schemeClr val="tx1"/>
                </a:solidFill>
                <a:effectLst/>
                <a:uLnTx/>
                <a:uFillTx/>
                <a:latin typeface="+mn-lt"/>
                <a:ea typeface="+mn-ea"/>
                <a:cs typeface="+mn-cs"/>
              </a:rPr>
              <a:t>sehat</a:t>
            </a:r>
            <a:r>
              <a:rPr kumimoji="0" lang="en-US" sz="29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900" b="0" i="0" u="none" strike="noStrike" kern="1200" cap="none" spc="0" normalizeH="0" baseline="0" noProof="0" dirty="0" err="1" smtClean="0">
                <a:ln>
                  <a:noFill/>
                </a:ln>
                <a:solidFill>
                  <a:schemeClr val="tx1"/>
                </a:solidFill>
                <a:effectLst/>
                <a:uLnTx/>
                <a:uFillTx/>
                <a:latin typeface="+mn-lt"/>
                <a:ea typeface="+mn-ea"/>
                <a:cs typeface="+mn-cs"/>
              </a:rPr>
              <a:t>Memberantas</a:t>
            </a:r>
            <a:r>
              <a:rPr kumimoji="0" lang="en-US" sz="29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900" b="0" i="0" u="none" strike="noStrike" kern="1200" cap="none" spc="0" normalizeH="0" baseline="0" noProof="0" dirty="0" err="1" smtClean="0">
                <a:ln>
                  <a:noFill/>
                </a:ln>
                <a:solidFill>
                  <a:schemeClr val="tx1"/>
                </a:solidFill>
                <a:effectLst/>
                <a:uLnTx/>
                <a:uFillTx/>
                <a:latin typeface="+mn-lt"/>
                <a:ea typeface="+mn-ea"/>
                <a:cs typeface="+mn-cs"/>
              </a:rPr>
              <a:t>jentik</a:t>
            </a:r>
            <a:r>
              <a:rPr kumimoji="0" lang="en-US" sz="29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900" b="0" i="0" u="none" strike="noStrike" kern="1200" cap="none" spc="0" normalizeH="0" baseline="0" noProof="0" dirty="0" err="1" smtClean="0">
                <a:ln>
                  <a:noFill/>
                </a:ln>
                <a:solidFill>
                  <a:schemeClr val="tx1"/>
                </a:solidFill>
                <a:effectLst/>
                <a:uLnTx/>
                <a:uFillTx/>
                <a:latin typeface="+mn-lt"/>
                <a:ea typeface="+mn-ea"/>
                <a:cs typeface="+mn-cs"/>
              </a:rPr>
              <a:t>nyamuk</a:t>
            </a:r>
            <a:r>
              <a:rPr kumimoji="0" lang="en-US" sz="29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900" b="0" i="0" u="none" strike="noStrike" kern="1200" cap="none" spc="0" normalizeH="0" baseline="0" noProof="0" dirty="0" err="1" smtClean="0">
                <a:ln>
                  <a:noFill/>
                </a:ln>
                <a:solidFill>
                  <a:schemeClr val="tx1"/>
                </a:solidFill>
                <a:effectLst/>
                <a:uLnTx/>
                <a:uFillTx/>
                <a:latin typeface="+mn-lt"/>
                <a:ea typeface="+mn-ea"/>
                <a:cs typeface="+mn-cs"/>
              </a:rPr>
              <a:t>Menggunakan</a:t>
            </a:r>
            <a:r>
              <a:rPr kumimoji="0" lang="en-US" sz="2900" b="0" i="0" u="none" strike="noStrike" kern="1200" cap="none" spc="0" normalizeH="0" baseline="0" noProof="0" dirty="0" smtClean="0">
                <a:ln>
                  <a:noFill/>
                </a:ln>
                <a:solidFill>
                  <a:schemeClr val="tx1"/>
                </a:solidFill>
                <a:effectLst/>
                <a:uLnTx/>
                <a:uFillTx/>
                <a:latin typeface="+mn-lt"/>
                <a:ea typeface="+mn-ea"/>
                <a:cs typeface="+mn-cs"/>
              </a:rPr>
              <a:t> air </a:t>
            </a:r>
            <a:r>
              <a:rPr kumimoji="0" lang="en-US" sz="2900" b="0" i="0" u="none" strike="noStrike" kern="1200" cap="none" spc="0" normalizeH="0" baseline="0" noProof="0" dirty="0" err="1" smtClean="0">
                <a:ln>
                  <a:noFill/>
                </a:ln>
                <a:solidFill>
                  <a:schemeClr val="tx1"/>
                </a:solidFill>
                <a:effectLst/>
                <a:uLnTx/>
                <a:uFillTx/>
                <a:latin typeface="+mn-lt"/>
                <a:ea typeface="+mn-ea"/>
                <a:cs typeface="+mn-cs"/>
              </a:rPr>
              <a:t>bersih</a:t>
            </a:r>
            <a:r>
              <a:rPr kumimoji="0" lang="en-US" sz="2900" b="0" i="0" u="none" strike="noStrike" kern="1200" cap="none" spc="0" normalizeH="0" baseline="0" noProof="0" dirty="0" smtClean="0">
                <a:ln>
                  <a:noFill/>
                </a:ln>
                <a:solidFill>
                  <a:schemeClr val="tx1"/>
                </a:solidFill>
                <a:effectLst/>
                <a:uLnTx/>
                <a:uFillTx/>
                <a:latin typeface="+mn-lt"/>
                <a:ea typeface="+mn-ea"/>
                <a:cs typeface="+mn-cs"/>
              </a:rPr>
              <a:t>.</a:t>
            </a:r>
          </a:p>
          <a:p>
            <a:pPr marL="320040" marR="0" lvl="0" indent="-320040" algn="just" defTabSz="914400" rtl="0" eaLnBrk="1" fontAlgn="auto" latinLnBrk="0" hangingPunct="1">
              <a:lnSpc>
                <a:spcPct val="100000"/>
              </a:lnSpc>
              <a:spcBef>
                <a:spcPts val="700"/>
              </a:spcBef>
              <a:spcAft>
                <a:spcPts val="0"/>
              </a:spcAft>
              <a:buClr>
                <a:schemeClr val="accent2"/>
              </a:buClr>
              <a:buSzPct val="60000"/>
              <a:tabLst/>
              <a:defRPr/>
            </a:pPr>
            <a:r>
              <a:rPr kumimoji="0" lang="en-US" sz="2900" b="1" i="0" u="none" strike="noStrike" kern="1200" cap="none" spc="0" normalizeH="0" baseline="0" noProof="0" dirty="0" smtClean="0">
                <a:ln>
                  <a:noFill/>
                </a:ln>
                <a:solidFill>
                  <a:schemeClr val="tx1"/>
                </a:solidFill>
                <a:effectLst/>
                <a:uLnTx/>
                <a:uFillTx/>
                <a:latin typeface="+mn-lt"/>
                <a:ea typeface="+mn-ea"/>
                <a:cs typeface="+mn-cs"/>
              </a:rPr>
              <a:t> </a:t>
            </a:r>
            <a:endParaRPr kumimoji="0" lang="en-US" sz="2900" b="0" i="0" u="none" strike="noStrike" kern="1200" cap="none" spc="0" normalizeH="0" baseline="0" noProof="0" dirty="0" smtClean="0">
              <a:ln>
                <a:noFill/>
              </a:ln>
              <a:solidFill>
                <a:schemeClr val="tx1"/>
              </a:solidFill>
              <a:effectLst/>
              <a:uLnTx/>
              <a:uFillTx/>
              <a:latin typeface="+mn-lt"/>
              <a:ea typeface="+mn-ea"/>
              <a:cs typeface="+mn-cs"/>
            </a:endParaRPr>
          </a:p>
          <a:p>
            <a:pPr marL="320040" marR="0" lvl="0" indent="-320040" algn="just" defTabSz="914400" rtl="0" eaLnBrk="1" fontAlgn="auto" latinLnBrk="0" hangingPunct="1">
              <a:lnSpc>
                <a:spcPct val="100000"/>
              </a:lnSpc>
              <a:spcBef>
                <a:spcPts val="700"/>
              </a:spcBef>
              <a:spcAft>
                <a:spcPts val="0"/>
              </a:spcAft>
              <a:buClr>
                <a:schemeClr val="accent2"/>
              </a:buClr>
              <a:buSzPct val="60000"/>
              <a:buFont typeface="Wingdings"/>
              <a:buChar char=""/>
              <a:tabLst/>
              <a:defRPr/>
            </a:pPr>
            <a:endParaRPr kumimoji="0" lang="en-US" sz="29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SKABIES</a:t>
            </a:r>
            <a:endParaRPr lang="en-US" dirty="0"/>
          </a:p>
        </p:txBody>
      </p:sp>
      <p:sp>
        <p:nvSpPr>
          <p:cNvPr id="3" name="Content Placeholder 2"/>
          <p:cNvSpPr>
            <a:spLocks noGrp="1"/>
          </p:cNvSpPr>
          <p:nvPr>
            <p:ph idx="1"/>
          </p:nvPr>
        </p:nvSpPr>
        <p:spPr/>
        <p:txBody>
          <a:bodyPr>
            <a:normAutofit/>
          </a:bodyPr>
          <a:lstStyle/>
          <a:p>
            <a:pPr algn="just"/>
            <a:r>
              <a:rPr lang="en-US" sz="2400" dirty="0" err="1" smtClean="0"/>
              <a:t>Pengertian</a:t>
            </a:r>
            <a:r>
              <a:rPr lang="en-US" sz="2400" dirty="0" smtClean="0"/>
              <a:t> </a:t>
            </a:r>
            <a:r>
              <a:rPr lang="en-US" sz="2400" dirty="0" err="1" smtClean="0"/>
              <a:t>skabies</a:t>
            </a:r>
            <a:r>
              <a:rPr lang="en-US" sz="2400" dirty="0" smtClean="0"/>
              <a:t> </a:t>
            </a:r>
          </a:p>
          <a:p>
            <a:pPr algn="just">
              <a:buNone/>
            </a:pPr>
            <a:r>
              <a:rPr lang="en-US" sz="2400" dirty="0" smtClean="0"/>
              <a:t>		</a:t>
            </a:r>
            <a:r>
              <a:rPr lang="en-US" sz="2400" dirty="0" err="1" smtClean="0"/>
              <a:t>Skabies</a:t>
            </a:r>
            <a:r>
              <a:rPr lang="en-US" sz="2400" dirty="0" smtClean="0"/>
              <a:t> </a:t>
            </a:r>
            <a:r>
              <a:rPr lang="en-US" sz="2400" dirty="0" err="1" smtClean="0"/>
              <a:t>adalah</a:t>
            </a:r>
            <a:r>
              <a:rPr lang="en-US" sz="2400" dirty="0" smtClean="0"/>
              <a:t> </a:t>
            </a:r>
            <a:r>
              <a:rPr lang="en-US" sz="2400" dirty="0" err="1" smtClean="0"/>
              <a:t>penyakit</a:t>
            </a:r>
            <a:r>
              <a:rPr lang="en-US" sz="2400" dirty="0" smtClean="0"/>
              <a:t> </a:t>
            </a:r>
            <a:r>
              <a:rPr lang="en-US" sz="2400" dirty="0" err="1" smtClean="0"/>
              <a:t>kulit</a:t>
            </a:r>
            <a:r>
              <a:rPr lang="en-US" sz="2400" dirty="0" smtClean="0"/>
              <a:t> yang </a:t>
            </a:r>
            <a:r>
              <a:rPr lang="en-US" sz="2400" dirty="0" err="1" smtClean="0"/>
              <a:t>disebabkan</a:t>
            </a:r>
            <a:r>
              <a:rPr lang="en-US" sz="2400" dirty="0" smtClean="0"/>
              <a:t> </a:t>
            </a:r>
            <a:r>
              <a:rPr lang="en-US" sz="2400" dirty="0" err="1" smtClean="0"/>
              <a:t>oleh</a:t>
            </a:r>
            <a:r>
              <a:rPr lang="en-US" sz="2400" dirty="0" smtClean="0"/>
              <a:t> </a:t>
            </a:r>
            <a:r>
              <a:rPr lang="en-US" sz="2400" dirty="0" err="1" smtClean="0"/>
              <a:t>infeksi</a:t>
            </a:r>
            <a:r>
              <a:rPr lang="en-US" sz="2400" dirty="0" smtClean="0"/>
              <a:t> </a:t>
            </a:r>
            <a:r>
              <a:rPr lang="en-US" sz="2400" dirty="0" err="1" smtClean="0"/>
              <a:t>dan</a:t>
            </a:r>
            <a:r>
              <a:rPr lang="en-US" sz="2400" dirty="0" smtClean="0"/>
              <a:t> </a:t>
            </a:r>
            <a:r>
              <a:rPr lang="en-US" sz="2400" dirty="0" err="1" smtClean="0"/>
              <a:t>sensitisasi</a:t>
            </a:r>
            <a:r>
              <a:rPr lang="en-US" sz="2400" dirty="0" smtClean="0"/>
              <a:t> </a:t>
            </a:r>
            <a:r>
              <a:rPr lang="en-US" sz="2400" dirty="0" err="1" smtClean="0"/>
              <a:t>tungau</a:t>
            </a:r>
            <a:r>
              <a:rPr lang="en-US" sz="2400" dirty="0" smtClean="0"/>
              <a:t> </a:t>
            </a:r>
            <a:r>
              <a:rPr lang="en-US" sz="2400" i="1" dirty="0" err="1" smtClean="0"/>
              <a:t>Sarcoptes</a:t>
            </a:r>
            <a:r>
              <a:rPr lang="en-US" sz="2400" i="1" dirty="0" smtClean="0"/>
              <a:t> </a:t>
            </a:r>
            <a:r>
              <a:rPr lang="en-US" sz="2400" i="1" dirty="0" err="1" smtClean="0"/>
              <a:t>scabiei</a:t>
            </a:r>
            <a:r>
              <a:rPr lang="en-US" sz="2400" i="1" dirty="0" smtClean="0"/>
              <a:t> </a:t>
            </a:r>
            <a:r>
              <a:rPr lang="en-US" sz="2400" i="1" dirty="0" err="1" smtClean="0"/>
              <a:t>varian</a:t>
            </a:r>
            <a:r>
              <a:rPr lang="en-US" sz="2400" i="1" dirty="0" smtClean="0"/>
              <a:t> </a:t>
            </a:r>
            <a:r>
              <a:rPr lang="en-US" sz="2400" i="1" dirty="0" err="1" smtClean="0"/>
              <a:t>hominis</a:t>
            </a:r>
            <a:r>
              <a:rPr lang="en-US" sz="2400" dirty="0" smtClean="0"/>
              <a:t> (</a:t>
            </a:r>
            <a:r>
              <a:rPr lang="en-US" sz="2400" dirty="0" err="1" smtClean="0"/>
              <a:t>Departemen</a:t>
            </a:r>
            <a:r>
              <a:rPr lang="en-US" sz="2400" dirty="0" smtClean="0"/>
              <a:t> </a:t>
            </a:r>
            <a:r>
              <a:rPr lang="en-US" sz="2400" dirty="0" err="1" smtClean="0"/>
              <a:t>Parasitologi</a:t>
            </a:r>
            <a:r>
              <a:rPr lang="en-US" sz="2400" dirty="0" smtClean="0"/>
              <a:t> FKUI, 2011). </a:t>
            </a:r>
            <a:r>
              <a:rPr lang="en-US" sz="2400" dirty="0" err="1" smtClean="0"/>
              <a:t>Penyakit</a:t>
            </a:r>
            <a:r>
              <a:rPr lang="en-US" sz="2400" dirty="0" smtClean="0"/>
              <a:t> </a:t>
            </a:r>
            <a:r>
              <a:rPr lang="en-US" sz="2400" dirty="0" err="1" smtClean="0"/>
              <a:t>ini</a:t>
            </a:r>
            <a:r>
              <a:rPr lang="en-US" sz="2400" dirty="0" smtClean="0"/>
              <a:t> </a:t>
            </a:r>
            <a:r>
              <a:rPr lang="en-US" sz="2400" dirty="0" err="1" smtClean="0"/>
              <a:t>sering</a:t>
            </a:r>
            <a:r>
              <a:rPr lang="en-US" sz="2400" dirty="0" smtClean="0"/>
              <a:t> </a:t>
            </a:r>
            <a:r>
              <a:rPr lang="en-US" sz="2400" dirty="0" err="1" smtClean="0"/>
              <a:t>di</a:t>
            </a:r>
            <a:r>
              <a:rPr lang="en-US" sz="2400" dirty="0" smtClean="0"/>
              <a:t> </a:t>
            </a:r>
            <a:r>
              <a:rPr lang="en-US" sz="2400" dirty="0" err="1" smtClean="0"/>
              <a:t>temukan</a:t>
            </a:r>
            <a:r>
              <a:rPr lang="en-US" sz="2400" dirty="0" smtClean="0"/>
              <a:t> </a:t>
            </a:r>
            <a:r>
              <a:rPr lang="en-US" sz="2400" dirty="0" err="1" smtClean="0"/>
              <a:t>di</a:t>
            </a:r>
            <a:r>
              <a:rPr lang="en-US" sz="2400" dirty="0" smtClean="0"/>
              <a:t> Indonesia </a:t>
            </a:r>
            <a:r>
              <a:rPr lang="en-US" sz="2400" dirty="0" err="1" smtClean="0"/>
              <a:t>karena</a:t>
            </a:r>
            <a:r>
              <a:rPr lang="en-US" sz="2400" dirty="0" smtClean="0"/>
              <a:t> Indonesia yang </a:t>
            </a:r>
            <a:r>
              <a:rPr lang="en-US" sz="2400" dirty="0" err="1" smtClean="0"/>
              <a:t>mempunyai</a:t>
            </a:r>
            <a:r>
              <a:rPr lang="en-US" sz="2400" dirty="0" smtClean="0"/>
              <a:t> </a:t>
            </a:r>
            <a:r>
              <a:rPr lang="en-US" sz="2400" dirty="0" err="1" smtClean="0"/>
              <a:t>iklim</a:t>
            </a:r>
            <a:r>
              <a:rPr lang="en-US" sz="2400" dirty="0" smtClean="0"/>
              <a:t> </a:t>
            </a:r>
            <a:r>
              <a:rPr lang="en-US" sz="2400" dirty="0" err="1" smtClean="0"/>
              <a:t>tropis</a:t>
            </a:r>
            <a:r>
              <a:rPr lang="en-US" sz="2400" dirty="0" smtClean="0"/>
              <a:t> yang </a:t>
            </a:r>
            <a:r>
              <a:rPr lang="en-US" sz="2400" dirty="0" err="1" smtClean="0"/>
              <a:t>sangat</a:t>
            </a:r>
            <a:r>
              <a:rPr lang="en-US" sz="2400" dirty="0" smtClean="0"/>
              <a:t> </a:t>
            </a:r>
            <a:r>
              <a:rPr lang="en-US" sz="2400" dirty="0" err="1" smtClean="0"/>
              <a:t>mendukung</a:t>
            </a:r>
            <a:r>
              <a:rPr lang="en-US" sz="2400" dirty="0" smtClean="0"/>
              <a:t> </a:t>
            </a:r>
            <a:r>
              <a:rPr lang="en-US" sz="2400" dirty="0" err="1" smtClean="0"/>
              <a:t>perkembangan</a:t>
            </a:r>
            <a:r>
              <a:rPr lang="en-US" sz="2400" dirty="0" smtClean="0"/>
              <a:t> </a:t>
            </a:r>
            <a:r>
              <a:rPr lang="en-US" sz="2400" dirty="0" err="1" smtClean="0"/>
              <a:t>agen</a:t>
            </a:r>
            <a:r>
              <a:rPr lang="en-US" sz="2400" dirty="0" smtClean="0"/>
              <a:t> </a:t>
            </a:r>
            <a:r>
              <a:rPr lang="en-US" sz="2400" dirty="0" err="1" smtClean="0"/>
              <a:t>penyebab</a:t>
            </a:r>
            <a:r>
              <a:rPr lang="en-US" sz="2400" dirty="0" smtClean="0"/>
              <a:t> </a:t>
            </a:r>
            <a:r>
              <a:rPr lang="en-US" sz="2400" dirty="0" err="1" smtClean="0"/>
              <a:t>skabies</a:t>
            </a:r>
            <a:r>
              <a:rPr lang="en-US" sz="2400" dirty="0" smtClean="0"/>
              <a:t>. Di </a:t>
            </a:r>
            <a:r>
              <a:rPr lang="en-US" sz="2400" dirty="0" err="1" smtClean="0"/>
              <a:t>indonesia</a:t>
            </a:r>
            <a:r>
              <a:rPr lang="en-US" sz="2400" dirty="0" smtClean="0"/>
              <a:t> scabies </a:t>
            </a:r>
            <a:r>
              <a:rPr lang="en-US" sz="2400" dirty="0" err="1" smtClean="0"/>
              <a:t>sering</a:t>
            </a:r>
            <a:r>
              <a:rPr lang="en-US" sz="2400" dirty="0" smtClean="0"/>
              <a:t> </a:t>
            </a:r>
            <a:r>
              <a:rPr lang="en-US" sz="2400" dirty="0" err="1" smtClean="0"/>
              <a:t>disebut</a:t>
            </a:r>
            <a:r>
              <a:rPr lang="en-US" sz="2400" dirty="0" smtClean="0"/>
              <a:t> </a:t>
            </a:r>
            <a:r>
              <a:rPr lang="en-US" sz="2400" dirty="0" err="1" smtClean="0"/>
              <a:t>kudis</a:t>
            </a:r>
            <a:r>
              <a:rPr lang="en-US" sz="2400" dirty="0" smtClean="0"/>
              <a:t> </a:t>
            </a:r>
            <a:r>
              <a:rPr lang="en-US" sz="2400" dirty="0" err="1" smtClean="0"/>
              <a:t>atau</a:t>
            </a:r>
            <a:r>
              <a:rPr lang="en-US" sz="2400" dirty="0" smtClean="0"/>
              <a:t> orang </a:t>
            </a:r>
            <a:r>
              <a:rPr lang="en-US" sz="2400" dirty="0" err="1" smtClean="0"/>
              <a:t>jawa</a:t>
            </a:r>
            <a:r>
              <a:rPr lang="en-US" sz="2400" dirty="0" smtClean="0"/>
              <a:t> </a:t>
            </a:r>
            <a:r>
              <a:rPr lang="en-US" sz="2400" dirty="0" err="1" smtClean="0"/>
              <a:t>biasa</a:t>
            </a:r>
            <a:r>
              <a:rPr lang="en-US" sz="2400" dirty="0" smtClean="0"/>
              <a:t> </a:t>
            </a:r>
            <a:r>
              <a:rPr lang="en-US" sz="2400" dirty="0" err="1" smtClean="0"/>
              <a:t>menyebut</a:t>
            </a:r>
            <a:r>
              <a:rPr lang="en-US" sz="2400" dirty="0" smtClean="0"/>
              <a:t> </a:t>
            </a:r>
            <a:r>
              <a:rPr lang="en-US" sz="2400" dirty="0" err="1" smtClean="0"/>
              <a:t>gudik</a:t>
            </a:r>
            <a:r>
              <a:rPr lang="en-US" sz="2400" dirty="0" smtClean="0"/>
              <a:t>.</a:t>
            </a:r>
          </a:p>
          <a:p>
            <a:pPr algn="just">
              <a:buNone/>
            </a:pPr>
            <a:endParaRPr lang="en-US" sz="2400" dirty="0" smtClean="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612648" y="1352550"/>
            <a:ext cx="8153400" cy="3790950"/>
          </a:xfrm>
        </p:spPr>
        <p:txBody>
          <a:bodyPr>
            <a:normAutofit fontScale="70000" lnSpcReduction="20000"/>
          </a:bodyPr>
          <a:lstStyle/>
          <a:p>
            <a:pPr algn="just"/>
            <a:r>
              <a:rPr lang="en-US" dirty="0" err="1" smtClean="0"/>
              <a:t>Morfologi</a:t>
            </a:r>
            <a:r>
              <a:rPr lang="en-US" dirty="0" smtClean="0"/>
              <a:t> </a:t>
            </a:r>
            <a:r>
              <a:rPr lang="en-US" dirty="0" err="1" smtClean="0"/>
              <a:t>dan</a:t>
            </a:r>
            <a:r>
              <a:rPr lang="en-US" dirty="0" smtClean="0"/>
              <a:t> </a:t>
            </a:r>
            <a:r>
              <a:rPr lang="en-US" dirty="0" err="1" smtClean="0"/>
              <a:t>Daur</a:t>
            </a:r>
            <a:r>
              <a:rPr lang="en-US" dirty="0" smtClean="0"/>
              <a:t> </a:t>
            </a:r>
            <a:r>
              <a:rPr lang="en-US" dirty="0" err="1" smtClean="0"/>
              <a:t>Hidup</a:t>
            </a:r>
            <a:endParaRPr lang="en-US" dirty="0" smtClean="0"/>
          </a:p>
          <a:p>
            <a:pPr algn="just">
              <a:buNone/>
            </a:pPr>
            <a:r>
              <a:rPr lang="en-US" i="1" dirty="0" smtClean="0"/>
              <a:t>		</a:t>
            </a:r>
            <a:r>
              <a:rPr lang="en-US" i="1" dirty="0" err="1" smtClean="0"/>
              <a:t>Sarcoptres</a:t>
            </a:r>
            <a:r>
              <a:rPr lang="en-US" i="1" dirty="0" smtClean="0"/>
              <a:t> </a:t>
            </a:r>
            <a:r>
              <a:rPr lang="en-US" i="1" dirty="0" err="1" smtClean="0"/>
              <a:t>scabiei</a:t>
            </a:r>
            <a:r>
              <a:rPr lang="en-US" dirty="0" smtClean="0"/>
              <a:t> </a:t>
            </a:r>
            <a:r>
              <a:rPr lang="en-US" dirty="0" err="1" smtClean="0"/>
              <a:t>adalah</a:t>
            </a:r>
            <a:r>
              <a:rPr lang="en-US" dirty="0" smtClean="0"/>
              <a:t> </a:t>
            </a:r>
            <a:r>
              <a:rPr lang="en-US" dirty="0" err="1" smtClean="0"/>
              <a:t>tungau</a:t>
            </a:r>
            <a:r>
              <a:rPr lang="en-US" dirty="0" smtClean="0"/>
              <a:t> yang </a:t>
            </a:r>
            <a:r>
              <a:rPr lang="en-US" dirty="0" err="1" smtClean="0"/>
              <a:t>termasuk</a:t>
            </a:r>
            <a:r>
              <a:rPr lang="en-US" dirty="0" smtClean="0"/>
              <a:t> family </a:t>
            </a:r>
            <a:r>
              <a:rPr lang="en-US" i="1" dirty="0" err="1" smtClean="0"/>
              <a:t>sarcoptidae</a:t>
            </a:r>
            <a:r>
              <a:rPr lang="en-US" dirty="0" smtClean="0"/>
              <a:t>, </a:t>
            </a:r>
            <a:r>
              <a:rPr lang="en-US" dirty="0" err="1" smtClean="0"/>
              <a:t>ordo</a:t>
            </a:r>
            <a:r>
              <a:rPr lang="en-US" dirty="0" smtClean="0"/>
              <a:t> </a:t>
            </a:r>
            <a:r>
              <a:rPr lang="en-US" i="1" dirty="0" err="1" smtClean="0"/>
              <a:t>acari</a:t>
            </a:r>
            <a:r>
              <a:rPr lang="en-US" dirty="0" smtClean="0"/>
              <a:t>, </a:t>
            </a:r>
            <a:r>
              <a:rPr lang="en-US" dirty="0" err="1" smtClean="0"/>
              <a:t>kelas</a:t>
            </a:r>
            <a:r>
              <a:rPr lang="en-US" dirty="0" smtClean="0"/>
              <a:t> </a:t>
            </a:r>
            <a:r>
              <a:rPr lang="en-US" i="1" dirty="0" err="1" smtClean="0"/>
              <a:t>arachnida</a:t>
            </a:r>
            <a:r>
              <a:rPr lang="en-US" dirty="0" smtClean="0"/>
              <a:t>. </a:t>
            </a:r>
            <a:r>
              <a:rPr lang="en-US" dirty="0" err="1" smtClean="0"/>
              <a:t>Badannya</a:t>
            </a:r>
            <a:r>
              <a:rPr lang="en-US" dirty="0" smtClean="0"/>
              <a:t> </a:t>
            </a:r>
            <a:r>
              <a:rPr lang="en-US" dirty="0" err="1" smtClean="0"/>
              <a:t>berbentuk</a:t>
            </a:r>
            <a:r>
              <a:rPr lang="en-US" dirty="0" smtClean="0"/>
              <a:t> oval </a:t>
            </a:r>
            <a:r>
              <a:rPr lang="en-US" dirty="0" err="1" smtClean="0"/>
              <a:t>dan</a:t>
            </a:r>
            <a:r>
              <a:rPr lang="en-US" dirty="0" smtClean="0"/>
              <a:t> </a:t>
            </a:r>
            <a:r>
              <a:rPr lang="en-US" dirty="0" err="1" smtClean="0"/>
              <a:t>gepeng</a:t>
            </a:r>
            <a:r>
              <a:rPr lang="en-US" dirty="0" smtClean="0"/>
              <a:t>, yang </a:t>
            </a:r>
            <a:r>
              <a:rPr lang="en-US" dirty="0" err="1" smtClean="0"/>
              <a:t>betina</a:t>
            </a:r>
            <a:r>
              <a:rPr lang="en-US" dirty="0" smtClean="0"/>
              <a:t> </a:t>
            </a:r>
            <a:r>
              <a:rPr lang="en-US" dirty="0" err="1" smtClean="0"/>
              <a:t>berukuran</a:t>
            </a:r>
            <a:r>
              <a:rPr lang="en-US" dirty="0" smtClean="0"/>
              <a:t> 300 x 350 </a:t>
            </a:r>
            <a:r>
              <a:rPr lang="en-US" dirty="0" err="1" smtClean="0"/>
              <a:t>mikron</a:t>
            </a:r>
            <a:r>
              <a:rPr lang="en-US" dirty="0" smtClean="0"/>
              <a:t>, </a:t>
            </a:r>
            <a:r>
              <a:rPr lang="en-US" dirty="0" err="1" smtClean="0"/>
              <a:t>sedangkan</a:t>
            </a:r>
            <a:r>
              <a:rPr lang="en-US" dirty="0" smtClean="0"/>
              <a:t> yang </a:t>
            </a:r>
            <a:r>
              <a:rPr lang="en-US" dirty="0" err="1" smtClean="0"/>
              <a:t>jantan</a:t>
            </a:r>
            <a:r>
              <a:rPr lang="en-US" dirty="0" smtClean="0"/>
              <a:t> </a:t>
            </a:r>
            <a:r>
              <a:rPr lang="en-US" dirty="0" err="1" smtClean="0"/>
              <a:t>berukuran</a:t>
            </a:r>
            <a:r>
              <a:rPr lang="en-US" dirty="0" smtClean="0"/>
              <a:t> 150 x 200 </a:t>
            </a:r>
            <a:r>
              <a:rPr lang="en-US" dirty="0" err="1" smtClean="0"/>
              <a:t>mikron</a:t>
            </a:r>
            <a:r>
              <a:rPr lang="en-US" dirty="0" smtClean="0"/>
              <a:t>. Stadium </a:t>
            </a:r>
            <a:r>
              <a:rPr lang="en-US" dirty="0" err="1" smtClean="0"/>
              <a:t>dewasa</a:t>
            </a:r>
            <a:r>
              <a:rPr lang="en-US" dirty="0" smtClean="0"/>
              <a:t> </a:t>
            </a:r>
            <a:r>
              <a:rPr lang="en-US" dirty="0" err="1" smtClean="0"/>
              <a:t>mempunyai</a:t>
            </a:r>
            <a:r>
              <a:rPr lang="en-US" dirty="0" smtClean="0"/>
              <a:t> 4 </a:t>
            </a:r>
            <a:r>
              <a:rPr lang="en-US" dirty="0" err="1" smtClean="0"/>
              <a:t>pasang</a:t>
            </a:r>
            <a:r>
              <a:rPr lang="en-US" dirty="0" smtClean="0"/>
              <a:t> kaki, 2 </a:t>
            </a:r>
            <a:r>
              <a:rPr lang="en-US" dirty="0" err="1" smtClean="0"/>
              <a:t>pasang</a:t>
            </a:r>
            <a:r>
              <a:rPr lang="en-US" dirty="0" smtClean="0"/>
              <a:t> </a:t>
            </a:r>
            <a:r>
              <a:rPr lang="en-US" dirty="0" err="1" smtClean="0"/>
              <a:t>merupakan</a:t>
            </a:r>
            <a:r>
              <a:rPr lang="en-US" dirty="0" smtClean="0"/>
              <a:t> </a:t>
            </a:r>
            <a:r>
              <a:rPr lang="en-US" dirty="0" err="1" smtClean="0"/>
              <a:t>pasangan</a:t>
            </a:r>
            <a:r>
              <a:rPr lang="en-US" dirty="0" smtClean="0"/>
              <a:t> kaki </a:t>
            </a:r>
            <a:r>
              <a:rPr lang="en-US" dirty="0" err="1" smtClean="0"/>
              <a:t>depan</a:t>
            </a:r>
            <a:r>
              <a:rPr lang="en-US" dirty="0" smtClean="0"/>
              <a:t> </a:t>
            </a:r>
            <a:r>
              <a:rPr lang="en-US" dirty="0" err="1" smtClean="0"/>
              <a:t>dan</a:t>
            </a:r>
            <a:r>
              <a:rPr lang="en-US" dirty="0" smtClean="0"/>
              <a:t> 2 </a:t>
            </a:r>
            <a:r>
              <a:rPr lang="en-US" dirty="0" err="1" smtClean="0"/>
              <a:t>pasang</a:t>
            </a:r>
            <a:r>
              <a:rPr lang="en-US" dirty="0" smtClean="0"/>
              <a:t> </a:t>
            </a:r>
            <a:r>
              <a:rPr lang="en-US" dirty="0" err="1" smtClean="0"/>
              <a:t>lainnya</a:t>
            </a:r>
            <a:r>
              <a:rPr lang="en-US" dirty="0" smtClean="0"/>
              <a:t> kaki </a:t>
            </a:r>
            <a:r>
              <a:rPr lang="en-US" dirty="0" err="1" smtClean="0"/>
              <a:t>belakang</a:t>
            </a:r>
            <a:r>
              <a:rPr lang="en-US" dirty="0" smtClean="0"/>
              <a:t>. </a:t>
            </a:r>
            <a:r>
              <a:rPr lang="en-US" dirty="0" err="1" smtClean="0"/>
              <a:t>Setelah</a:t>
            </a:r>
            <a:r>
              <a:rPr lang="en-US" dirty="0" smtClean="0"/>
              <a:t> </a:t>
            </a:r>
            <a:r>
              <a:rPr lang="en-US" dirty="0" err="1" smtClean="0"/>
              <a:t>melakukan</a:t>
            </a:r>
            <a:r>
              <a:rPr lang="en-US" dirty="0" smtClean="0"/>
              <a:t> </a:t>
            </a:r>
            <a:r>
              <a:rPr lang="en-US" dirty="0" err="1" smtClean="0"/>
              <a:t>kopulasi</a:t>
            </a:r>
            <a:r>
              <a:rPr lang="en-US" dirty="0" smtClean="0"/>
              <a:t> </a:t>
            </a:r>
            <a:r>
              <a:rPr lang="en-US" i="1" dirty="0" err="1" smtClean="0"/>
              <a:t>S.scabiei</a:t>
            </a:r>
            <a:r>
              <a:rPr lang="en-US" dirty="0" smtClean="0"/>
              <a:t> </a:t>
            </a:r>
            <a:r>
              <a:rPr lang="en-US" dirty="0" err="1" smtClean="0"/>
              <a:t>jantan</a:t>
            </a:r>
            <a:r>
              <a:rPr lang="en-US" dirty="0" smtClean="0"/>
              <a:t> </a:t>
            </a:r>
            <a:r>
              <a:rPr lang="en-US" dirty="0" err="1" smtClean="0"/>
              <a:t>mati</a:t>
            </a:r>
            <a:r>
              <a:rPr lang="en-US" dirty="0" smtClean="0"/>
              <a:t>, </a:t>
            </a:r>
            <a:r>
              <a:rPr lang="en-US" dirty="0" err="1" smtClean="0"/>
              <a:t>tetapi</a:t>
            </a:r>
            <a:r>
              <a:rPr lang="en-US" dirty="0" smtClean="0"/>
              <a:t> </a:t>
            </a:r>
            <a:r>
              <a:rPr lang="en-US" dirty="0" err="1" smtClean="0"/>
              <a:t>kadang-kadang</a:t>
            </a:r>
            <a:r>
              <a:rPr lang="en-US" dirty="0" smtClean="0"/>
              <a:t> </a:t>
            </a:r>
            <a:r>
              <a:rPr lang="en-US" dirty="0" err="1" smtClean="0"/>
              <a:t>dapat</a:t>
            </a:r>
            <a:r>
              <a:rPr lang="en-US" dirty="0" smtClean="0"/>
              <a:t> </a:t>
            </a:r>
            <a:r>
              <a:rPr lang="en-US" dirty="0" err="1" smtClean="0"/>
              <a:t>bertahan</a:t>
            </a:r>
            <a:r>
              <a:rPr lang="en-US" dirty="0" smtClean="0"/>
              <a:t> </a:t>
            </a:r>
            <a:r>
              <a:rPr lang="en-US" dirty="0" err="1" smtClean="0"/>
              <a:t>hidup</a:t>
            </a:r>
            <a:r>
              <a:rPr lang="en-US" dirty="0" smtClean="0"/>
              <a:t> </a:t>
            </a:r>
            <a:r>
              <a:rPr lang="en-US" dirty="0" err="1" smtClean="0"/>
              <a:t>beberapa</a:t>
            </a:r>
            <a:r>
              <a:rPr lang="en-US" dirty="0" smtClean="0"/>
              <a:t> </a:t>
            </a:r>
            <a:r>
              <a:rPr lang="en-US" dirty="0" err="1" smtClean="0"/>
              <a:t>hari</a:t>
            </a:r>
            <a:r>
              <a:rPr lang="en-US" dirty="0" smtClean="0"/>
              <a:t>. </a:t>
            </a:r>
            <a:r>
              <a:rPr lang="en-US" dirty="0" err="1" smtClean="0"/>
              <a:t>Tungau</a:t>
            </a:r>
            <a:r>
              <a:rPr lang="en-US" dirty="0" smtClean="0"/>
              <a:t> </a:t>
            </a:r>
            <a:r>
              <a:rPr lang="en-US" dirty="0" err="1" smtClean="0"/>
              <a:t>betina</a:t>
            </a:r>
            <a:r>
              <a:rPr lang="en-US" dirty="0" smtClean="0"/>
              <a:t> </a:t>
            </a:r>
            <a:r>
              <a:rPr lang="en-US" dirty="0" err="1" smtClean="0"/>
              <a:t>membuat</a:t>
            </a:r>
            <a:r>
              <a:rPr lang="en-US" dirty="0" smtClean="0"/>
              <a:t> </a:t>
            </a:r>
            <a:r>
              <a:rPr lang="en-US" dirty="0" err="1" smtClean="0"/>
              <a:t>terowongan</a:t>
            </a:r>
            <a:r>
              <a:rPr lang="en-US" dirty="0" smtClean="0"/>
              <a:t> </a:t>
            </a:r>
            <a:r>
              <a:rPr lang="en-US" dirty="0" err="1" smtClean="0"/>
              <a:t>di</a:t>
            </a:r>
            <a:r>
              <a:rPr lang="en-US" dirty="0" smtClean="0"/>
              <a:t> stratum </a:t>
            </a:r>
            <a:r>
              <a:rPr lang="en-US" dirty="0" err="1" smtClean="0"/>
              <a:t>korneum</a:t>
            </a:r>
            <a:r>
              <a:rPr lang="en-US" dirty="0" smtClean="0"/>
              <a:t> </a:t>
            </a:r>
            <a:r>
              <a:rPr lang="en-US" dirty="0" err="1" smtClean="0"/>
              <a:t>kulit</a:t>
            </a:r>
            <a:r>
              <a:rPr lang="en-US" dirty="0" smtClean="0"/>
              <a:t>. </a:t>
            </a:r>
            <a:r>
              <a:rPr lang="en-US" dirty="0" err="1" smtClean="0"/>
              <a:t>Setelah</a:t>
            </a:r>
            <a:r>
              <a:rPr lang="en-US" dirty="0" smtClean="0"/>
              <a:t> </a:t>
            </a:r>
            <a:r>
              <a:rPr lang="en-US" dirty="0" err="1" smtClean="0"/>
              <a:t>kopulasi</a:t>
            </a:r>
            <a:r>
              <a:rPr lang="en-US" dirty="0" smtClean="0"/>
              <a:t>, </a:t>
            </a:r>
            <a:r>
              <a:rPr lang="en-US" dirty="0" err="1" smtClean="0"/>
              <a:t>dua</a:t>
            </a:r>
            <a:r>
              <a:rPr lang="en-US" dirty="0" smtClean="0"/>
              <a:t> </a:t>
            </a:r>
            <a:r>
              <a:rPr lang="en-US" dirty="0" err="1" smtClean="0"/>
              <a:t>hari</a:t>
            </a:r>
            <a:r>
              <a:rPr lang="en-US" dirty="0" smtClean="0"/>
              <a:t> </a:t>
            </a:r>
            <a:r>
              <a:rPr lang="en-US" dirty="0" err="1" smtClean="0"/>
              <a:t>kemudian</a:t>
            </a:r>
            <a:r>
              <a:rPr lang="en-US" dirty="0" smtClean="0"/>
              <a:t> </a:t>
            </a:r>
            <a:r>
              <a:rPr lang="en-US" dirty="0" err="1" smtClean="0"/>
              <a:t>tungan</a:t>
            </a:r>
            <a:r>
              <a:rPr lang="en-US" dirty="0" smtClean="0"/>
              <a:t> </a:t>
            </a:r>
            <a:r>
              <a:rPr lang="en-US" dirty="0" err="1" smtClean="0"/>
              <a:t>betina</a:t>
            </a:r>
            <a:r>
              <a:rPr lang="en-US" dirty="0" smtClean="0"/>
              <a:t> </a:t>
            </a:r>
            <a:r>
              <a:rPr lang="en-US" dirty="0" err="1" smtClean="0"/>
              <a:t>bertelur</a:t>
            </a:r>
            <a:r>
              <a:rPr lang="en-US" dirty="0" smtClean="0"/>
              <a:t> 2 -3 </a:t>
            </a:r>
            <a:r>
              <a:rPr lang="en-US" dirty="0" err="1" smtClean="0"/>
              <a:t>butir</a:t>
            </a:r>
            <a:r>
              <a:rPr lang="en-US" dirty="0" smtClean="0"/>
              <a:t>/ </a:t>
            </a:r>
            <a:r>
              <a:rPr lang="en-US" dirty="0" err="1" smtClean="0"/>
              <a:t>hari</a:t>
            </a:r>
            <a:r>
              <a:rPr lang="en-US" dirty="0" smtClean="0"/>
              <a:t> </a:t>
            </a:r>
            <a:r>
              <a:rPr lang="en-US" dirty="0" err="1" smtClean="0"/>
              <a:t>dalam</a:t>
            </a:r>
            <a:r>
              <a:rPr lang="en-US" dirty="0" smtClean="0"/>
              <a:t> </a:t>
            </a:r>
            <a:r>
              <a:rPr lang="en-US" dirty="0" err="1" smtClean="0"/>
              <a:t>terowongan</a:t>
            </a:r>
            <a:r>
              <a:rPr lang="en-US" dirty="0" smtClean="0"/>
              <a:t>. </a:t>
            </a:r>
            <a:r>
              <a:rPr lang="en-US" dirty="0" err="1" smtClean="0"/>
              <a:t>Telur</a:t>
            </a:r>
            <a:r>
              <a:rPr lang="en-US" dirty="0" smtClean="0"/>
              <a:t> </a:t>
            </a:r>
            <a:r>
              <a:rPr lang="en-US" dirty="0" err="1" smtClean="0"/>
              <a:t>menetas</a:t>
            </a:r>
            <a:r>
              <a:rPr lang="en-US" dirty="0" smtClean="0"/>
              <a:t> </a:t>
            </a:r>
            <a:r>
              <a:rPr lang="en-US" dirty="0" err="1" smtClean="0"/>
              <a:t>menjadi</a:t>
            </a:r>
            <a:r>
              <a:rPr lang="en-US" dirty="0" smtClean="0"/>
              <a:t> larva </a:t>
            </a:r>
            <a:r>
              <a:rPr lang="en-US" dirty="0" err="1" smtClean="0"/>
              <a:t>dalam</a:t>
            </a:r>
            <a:r>
              <a:rPr lang="en-US" dirty="0" smtClean="0"/>
              <a:t> </a:t>
            </a:r>
            <a:r>
              <a:rPr lang="en-US" dirty="0" err="1" smtClean="0"/>
              <a:t>waktu</a:t>
            </a:r>
            <a:r>
              <a:rPr lang="en-US" dirty="0" smtClean="0"/>
              <a:t> 3 5 </a:t>
            </a:r>
            <a:r>
              <a:rPr lang="en-US" dirty="0" err="1" smtClean="0"/>
              <a:t>hari</a:t>
            </a:r>
            <a:r>
              <a:rPr lang="en-US" dirty="0" smtClean="0"/>
              <a:t> </a:t>
            </a:r>
            <a:r>
              <a:rPr lang="en-US" dirty="0" err="1" smtClean="0"/>
              <a:t>dan</a:t>
            </a:r>
            <a:r>
              <a:rPr lang="en-US" dirty="0" smtClean="0"/>
              <a:t> larva </a:t>
            </a:r>
            <a:r>
              <a:rPr lang="en-US" dirty="0" err="1" smtClean="0"/>
              <a:t>menjadi</a:t>
            </a:r>
            <a:r>
              <a:rPr lang="en-US" dirty="0" smtClean="0"/>
              <a:t> </a:t>
            </a:r>
            <a:r>
              <a:rPr lang="en-US" dirty="0" err="1" smtClean="0"/>
              <a:t>nimfa</a:t>
            </a:r>
            <a:r>
              <a:rPr lang="en-US" dirty="0" smtClean="0"/>
              <a:t> </a:t>
            </a:r>
            <a:r>
              <a:rPr lang="en-US" dirty="0" err="1" smtClean="0"/>
              <a:t>dalam</a:t>
            </a:r>
            <a:r>
              <a:rPr lang="en-US" dirty="0" smtClean="0"/>
              <a:t> </a:t>
            </a:r>
            <a:r>
              <a:rPr lang="en-US" dirty="0" err="1" smtClean="0"/>
              <a:t>waktu</a:t>
            </a:r>
            <a:r>
              <a:rPr lang="en-US" dirty="0" smtClean="0"/>
              <a:t> 3-4 </a:t>
            </a:r>
            <a:r>
              <a:rPr lang="en-US" dirty="0" err="1" smtClean="0"/>
              <a:t>hari</a:t>
            </a:r>
            <a:r>
              <a:rPr lang="en-US" dirty="0" smtClean="0"/>
              <a:t>. </a:t>
            </a:r>
            <a:r>
              <a:rPr lang="en-US" dirty="0" err="1" smtClean="0"/>
              <a:t>Nimfa</a:t>
            </a:r>
            <a:r>
              <a:rPr lang="en-US" dirty="0" smtClean="0"/>
              <a:t> </a:t>
            </a:r>
            <a:r>
              <a:rPr lang="en-US" dirty="0" err="1" smtClean="0"/>
              <a:t>berubah</a:t>
            </a:r>
            <a:r>
              <a:rPr lang="en-US" dirty="0" smtClean="0"/>
              <a:t> </a:t>
            </a:r>
            <a:r>
              <a:rPr lang="en-US" dirty="0" err="1" smtClean="0"/>
              <a:t>menjadi</a:t>
            </a:r>
            <a:r>
              <a:rPr lang="en-US" dirty="0" smtClean="0"/>
              <a:t> </a:t>
            </a:r>
            <a:r>
              <a:rPr lang="en-US" dirty="0" err="1" smtClean="0"/>
              <a:t>dewasa</a:t>
            </a:r>
            <a:r>
              <a:rPr lang="en-US" dirty="0" smtClean="0"/>
              <a:t> </a:t>
            </a:r>
            <a:r>
              <a:rPr lang="en-US" dirty="0" err="1" smtClean="0"/>
              <a:t>dalam</a:t>
            </a:r>
            <a:r>
              <a:rPr lang="en-US" dirty="0" smtClean="0"/>
              <a:t> </a:t>
            </a:r>
            <a:r>
              <a:rPr lang="en-US" dirty="0" err="1" smtClean="0"/>
              <a:t>waktu</a:t>
            </a:r>
            <a:r>
              <a:rPr lang="en-US" dirty="0" smtClean="0"/>
              <a:t> 3-5 </a:t>
            </a:r>
            <a:r>
              <a:rPr lang="en-US" dirty="0" err="1" smtClean="0"/>
              <a:t>hari</a:t>
            </a:r>
            <a:r>
              <a:rPr lang="en-US" dirty="0" smtClean="0"/>
              <a:t> ( </a:t>
            </a:r>
            <a:r>
              <a:rPr lang="en-US" dirty="0" err="1" smtClean="0"/>
              <a:t>Departemen</a:t>
            </a:r>
            <a:r>
              <a:rPr lang="en-US" dirty="0" smtClean="0"/>
              <a:t> </a:t>
            </a:r>
            <a:r>
              <a:rPr lang="en-US" dirty="0" err="1" smtClean="0"/>
              <a:t>Parasitologi</a:t>
            </a:r>
            <a:r>
              <a:rPr lang="en-US" dirty="0" smtClean="0"/>
              <a:t> FKUI, 2011).</a:t>
            </a:r>
          </a:p>
          <a:p>
            <a:pPr algn="just">
              <a:buNone/>
            </a:pP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normAutofit lnSpcReduction="10000"/>
          </a:bodyPr>
          <a:lstStyle/>
          <a:p>
            <a:endParaRPr lang="en-US"/>
          </a:p>
        </p:txBody>
      </p:sp>
      <p:sp>
        <p:nvSpPr>
          <p:cNvPr id="3" name="Title 2"/>
          <p:cNvSpPr>
            <a:spLocks noGrp="1"/>
          </p:cNvSpPr>
          <p:nvPr>
            <p:ph type="title"/>
          </p:nvPr>
        </p:nvSpPr>
        <p:spPr/>
        <p:txBody>
          <a:bodyPr/>
          <a:lstStyle/>
          <a:p>
            <a:r>
              <a:rPr lang="en-US" dirty="0" smtClean="0"/>
              <a:t>BAB 1 PENDAHULUAN</a:t>
            </a:r>
            <a:br>
              <a:rPr lang="en-US" dirty="0" smtClean="0"/>
            </a:b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a:spLocks/>
          </p:cNvSpPr>
          <p:nvPr/>
        </p:nvSpPr>
        <p:spPr>
          <a:xfrm>
            <a:off x="612648" y="361950"/>
            <a:ext cx="8153400" cy="5029200"/>
          </a:xfrm>
          <a:prstGeom prst="rect">
            <a:avLst/>
          </a:prstGeom>
        </p:spPr>
        <p:txBody>
          <a:bodyPr>
            <a:normAutofit fontScale="55000" lnSpcReduction="20000"/>
          </a:bodyPr>
          <a:lstStyle/>
          <a:p>
            <a:pPr marL="320040" marR="0" lvl="0" indent="-320040" algn="just" defTabSz="914400" rtl="0" eaLnBrk="1" fontAlgn="auto" latinLnBrk="0" hangingPunct="1">
              <a:lnSpc>
                <a:spcPct val="100000"/>
              </a:lnSpc>
              <a:spcBef>
                <a:spcPts val="700"/>
              </a:spcBef>
              <a:spcAft>
                <a:spcPts val="0"/>
              </a:spcAft>
              <a:buClr>
                <a:schemeClr val="accent2"/>
              </a:buClr>
              <a:buSzPct val="60000"/>
              <a:buFont typeface="Wingdings"/>
              <a:buChar char=""/>
              <a:tabLst/>
              <a:defRPr/>
            </a:pPr>
            <a:r>
              <a:rPr kumimoji="0" lang="en-US" sz="2900" b="0" i="0" u="none" strike="noStrike" kern="1200" cap="none" spc="0" normalizeH="0" baseline="0" noProof="0" dirty="0" err="1" smtClean="0">
                <a:ln>
                  <a:noFill/>
                </a:ln>
                <a:solidFill>
                  <a:schemeClr val="tx1"/>
                </a:solidFill>
                <a:effectLst/>
                <a:uLnTx/>
                <a:uFillTx/>
                <a:latin typeface="+mn-lt"/>
                <a:ea typeface="+mn-ea"/>
                <a:cs typeface="+mn-cs"/>
              </a:rPr>
              <a:t>Klasifikasi</a:t>
            </a:r>
            <a:r>
              <a:rPr kumimoji="0" lang="en-US" sz="29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900" b="0" i="0" u="none" strike="noStrike" kern="1200" cap="none" spc="0" normalizeH="0" baseline="0" noProof="0" dirty="0" err="1" smtClean="0">
                <a:ln>
                  <a:noFill/>
                </a:ln>
                <a:solidFill>
                  <a:schemeClr val="tx1"/>
                </a:solidFill>
                <a:effectLst/>
                <a:uLnTx/>
                <a:uFillTx/>
                <a:latin typeface="+mn-lt"/>
                <a:ea typeface="+mn-ea"/>
                <a:cs typeface="+mn-cs"/>
              </a:rPr>
              <a:t>Skabies</a:t>
            </a:r>
            <a:endParaRPr kumimoji="0" lang="en-US" sz="2900" b="0" i="0" u="none" strike="noStrike" kern="1200" cap="none" spc="0" normalizeH="0" baseline="0" noProof="0" dirty="0" smtClean="0">
              <a:ln>
                <a:noFill/>
              </a:ln>
              <a:solidFill>
                <a:schemeClr val="tx1"/>
              </a:solidFill>
              <a:effectLst/>
              <a:uLnTx/>
              <a:uFillTx/>
              <a:latin typeface="+mn-lt"/>
              <a:ea typeface="+mn-ea"/>
              <a:cs typeface="+mn-cs"/>
            </a:endParaRPr>
          </a:p>
          <a:p>
            <a:pPr marL="320040" marR="0" lvl="0" indent="-320040" algn="just" defTabSz="914400" rtl="0" eaLnBrk="1" fontAlgn="auto" latinLnBrk="0" hangingPunct="1">
              <a:lnSpc>
                <a:spcPct val="100000"/>
              </a:lnSpc>
              <a:spcBef>
                <a:spcPts val="700"/>
              </a:spcBef>
              <a:spcAft>
                <a:spcPts val="0"/>
              </a:spcAft>
              <a:buClr>
                <a:schemeClr val="accent2"/>
              </a:buClr>
              <a:buSzPct val="60000"/>
              <a:tabLst/>
              <a:defRPr/>
            </a:pPr>
            <a:r>
              <a:rPr kumimoji="0" lang="en-US" sz="29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900" b="0" i="0" u="none" strike="noStrike" kern="1200" cap="none" spc="0" normalizeH="0" baseline="0" noProof="0" dirty="0" err="1" smtClean="0">
                <a:ln>
                  <a:noFill/>
                </a:ln>
                <a:solidFill>
                  <a:schemeClr val="tx1"/>
                </a:solidFill>
                <a:effectLst/>
                <a:uLnTx/>
                <a:uFillTx/>
                <a:latin typeface="+mn-lt"/>
                <a:ea typeface="+mn-ea"/>
                <a:cs typeface="+mn-cs"/>
              </a:rPr>
              <a:t>Menurut</a:t>
            </a:r>
            <a:r>
              <a:rPr kumimoji="0" lang="en-US" sz="29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900" b="0" i="0" u="none" strike="noStrike" kern="1200" cap="none" spc="0" normalizeH="0" baseline="0" noProof="0" dirty="0" err="1" smtClean="0">
                <a:ln>
                  <a:noFill/>
                </a:ln>
                <a:solidFill>
                  <a:schemeClr val="tx1"/>
                </a:solidFill>
                <a:effectLst/>
                <a:uLnTx/>
                <a:uFillTx/>
                <a:latin typeface="+mn-lt"/>
                <a:ea typeface="+mn-ea"/>
                <a:cs typeface="+mn-cs"/>
              </a:rPr>
              <a:t>Sudiman</a:t>
            </a:r>
            <a:r>
              <a:rPr kumimoji="0" lang="en-US" sz="29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900" b="0" i="0" u="none" strike="noStrike" kern="1200" cap="none" spc="0" normalizeH="0" baseline="0" noProof="0" dirty="0" err="1" smtClean="0">
                <a:ln>
                  <a:noFill/>
                </a:ln>
                <a:solidFill>
                  <a:schemeClr val="tx1"/>
                </a:solidFill>
                <a:effectLst/>
                <a:uLnTx/>
                <a:uFillTx/>
                <a:latin typeface="+mn-lt"/>
                <a:ea typeface="+mn-ea"/>
                <a:cs typeface="+mn-cs"/>
              </a:rPr>
              <a:t>dalam</a:t>
            </a:r>
            <a:r>
              <a:rPr kumimoji="0" lang="en-US" sz="29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900" b="0" i="0" u="none" strike="noStrike" kern="1200" cap="none" spc="0" normalizeH="0" baseline="0" noProof="0" dirty="0" err="1" smtClean="0">
                <a:ln>
                  <a:noFill/>
                </a:ln>
                <a:solidFill>
                  <a:schemeClr val="tx1"/>
                </a:solidFill>
                <a:effectLst/>
                <a:uLnTx/>
                <a:uFillTx/>
                <a:latin typeface="+mn-lt"/>
                <a:ea typeface="+mn-ea"/>
                <a:cs typeface="+mn-cs"/>
              </a:rPr>
              <a:t>Rohmawati</a:t>
            </a:r>
            <a:r>
              <a:rPr kumimoji="0" lang="en-US" sz="2900" b="0" i="0" u="none" strike="noStrike" kern="1200" cap="none" spc="0" normalizeH="0" baseline="0" noProof="0" dirty="0" smtClean="0">
                <a:ln>
                  <a:noFill/>
                </a:ln>
                <a:solidFill>
                  <a:schemeClr val="tx1"/>
                </a:solidFill>
                <a:effectLst/>
                <a:uLnTx/>
                <a:uFillTx/>
                <a:latin typeface="+mn-lt"/>
                <a:ea typeface="+mn-ea"/>
                <a:cs typeface="+mn-cs"/>
              </a:rPr>
              <a:t> (2010), </a:t>
            </a:r>
            <a:r>
              <a:rPr kumimoji="0" lang="en-US" sz="2900" b="0" i="0" u="none" strike="noStrike" kern="1200" cap="none" spc="0" normalizeH="0" baseline="0" noProof="0" dirty="0" err="1" smtClean="0">
                <a:ln>
                  <a:noFill/>
                </a:ln>
                <a:solidFill>
                  <a:schemeClr val="tx1"/>
                </a:solidFill>
                <a:effectLst/>
                <a:uLnTx/>
                <a:uFillTx/>
                <a:latin typeface="+mn-lt"/>
                <a:ea typeface="+mn-ea"/>
                <a:cs typeface="+mn-cs"/>
              </a:rPr>
              <a:t>skabies</a:t>
            </a:r>
            <a:r>
              <a:rPr kumimoji="0" lang="en-US" sz="29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900" b="0" i="0" u="none" strike="noStrike" kern="1200" cap="none" spc="0" normalizeH="0" baseline="0" noProof="0" dirty="0" err="1" smtClean="0">
                <a:ln>
                  <a:noFill/>
                </a:ln>
                <a:solidFill>
                  <a:schemeClr val="tx1"/>
                </a:solidFill>
                <a:effectLst/>
                <a:uLnTx/>
                <a:uFillTx/>
                <a:latin typeface="+mn-lt"/>
                <a:ea typeface="+mn-ea"/>
                <a:cs typeface="+mn-cs"/>
              </a:rPr>
              <a:t>dapat</a:t>
            </a:r>
            <a:r>
              <a:rPr kumimoji="0" lang="en-US" sz="29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900" b="0" i="0" u="none" strike="noStrike" kern="1200" cap="none" spc="0" normalizeH="0" baseline="0" noProof="0" dirty="0" err="1" smtClean="0">
                <a:ln>
                  <a:noFill/>
                </a:ln>
                <a:solidFill>
                  <a:schemeClr val="tx1"/>
                </a:solidFill>
                <a:effectLst/>
                <a:uLnTx/>
                <a:uFillTx/>
                <a:latin typeface="+mn-lt"/>
                <a:ea typeface="+mn-ea"/>
                <a:cs typeface="+mn-cs"/>
              </a:rPr>
              <a:t>diklasifikasikan</a:t>
            </a:r>
            <a:r>
              <a:rPr kumimoji="0" lang="en-US" sz="29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900" b="0" i="0" u="none" strike="noStrike" kern="1200" cap="none" spc="0" normalizeH="0" baseline="0" noProof="0" dirty="0" err="1" smtClean="0">
                <a:ln>
                  <a:noFill/>
                </a:ln>
                <a:solidFill>
                  <a:schemeClr val="tx1"/>
                </a:solidFill>
                <a:effectLst/>
                <a:uLnTx/>
                <a:uFillTx/>
                <a:latin typeface="+mn-lt"/>
                <a:ea typeface="+mn-ea"/>
                <a:cs typeface="+mn-cs"/>
              </a:rPr>
              <a:t>necnjun</a:t>
            </a:r>
            <a:endParaRPr kumimoji="0" lang="en-US" sz="2900" b="0" i="0" u="none" strike="noStrike" kern="1200" cap="none" spc="0" normalizeH="0" baseline="0" noProof="0" dirty="0" smtClean="0">
              <a:ln>
                <a:noFill/>
              </a:ln>
              <a:solidFill>
                <a:schemeClr val="tx1"/>
              </a:solidFill>
              <a:effectLst/>
              <a:uLnTx/>
              <a:uFillTx/>
              <a:latin typeface="+mn-lt"/>
              <a:ea typeface="+mn-ea"/>
              <a:cs typeface="+mn-cs"/>
            </a:endParaRPr>
          </a:p>
          <a:p>
            <a:pPr marL="320040" marR="0" lvl="0" indent="-320040" algn="just" defTabSz="914400" rtl="0" eaLnBrk="1" fontAlgn="auto" latinLnBrk="0" hangingPunct="1">
              <a:lnSpc>
                <a:spcPct val="100000"/>
              </a:lnSpc>
              <a:spcBef>
                <a:spcPts val="700"/>
              </a:spcBef>
              <a:spcAft>
                <a:spcPts val="0"/>
              </a:spcAft>
              <a:buClr>
                <a:schemeClr val="accent2"/>
              </a:buClr>
              <a:buSzPct val="60000"/>
              <a:tabLst/>
              <a:defRPr/>
            </a:pPr>
            <a:r>
              <a:rPr kumimoji="0" lang="en-US" sz="2900" b="0" i="0" u="none" strike="noStrike" kern="1200" cap="none" spc="0" normalizeH="0" baseline="0" noProof="0" dirty="0" smtClean="0">
                <a:ln>
                  <a:noFill/>
                </a:ln>
                <a:solidFill>
                  <a:schemeClr val="tx1"/>
                </a:solidFill>
                <a:effectLst/>
                <a:uLnTx/>
                <a:uFillTx/>
                <a:latin typeface="+mn-lt"/>
                <a:ea typeface="+mn-ea"/>
                <a:cs typeface="+mn-cs"/>
              </a:rPr>
              <a:t>	1. </a:t>
            </a:r>
            <a:r>
              <a:rPr kumimoji="0" lang="en-US" sz="2900" b="0" i="0" u="none" strike="noStrike" kern="1200" cap="none" spc="0" normalizeH="0" baseline="0" noProof="0" dirty="0" err="1" smtClean="0">
                <a:ln>
                  <a:noFill/>
                </a:ln>
                <a:solidFill>
                  <a:schemeClr val="tx1"/>
                </a:solidFill>
                <a:effectLst/>
                <a:uLnTx/>
                <a:uFillTx/>
                <a:latin typeface="+mn-lt"/>
                <a:ea typeface="+mn-ea"/>
                <a:cs typeface="+mn-cs"/>
              </a:rPr>
              <a:t>Skabies</a:t>
            </a:r>
            <a:r>
              <a:rPr kumimoji="0" lang="en-US" sz="29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900" b="0" i="0" u="none" strike="noStrike" kern="1200" cap="none" spc="0" normalizeH="0" baseline="0" noProof="0" dirty="0" err="1" smtClean="0">
                <a:ln>
                  <a:noFill/>
                </a:ln>
                <a:solidFill>
                  <a:schemeClr val="tx1"/>
                </a:solidFill>
                <a:effectLst/>
                <a:uLnTx/>
                <a:uFillTx/>
                <a:latin typeface="+mn-lt"/>
                <a:ea typeface="+mn-ea"/>
                <a:cs typeface="+mn-cs"/>
              </a:rPr>
              <a:t>pada</a:t>
            </a:r>
            <a:r>
              <a:rPr kumimoji="0" lang="en-US" sz="29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900" b="0" i="0" u="none" strike="noStrike" kern="1200" cap="none" spc="0" normalizeH="0" baseline="0" noProof="0" dirty="0" err="1" smtClean="0">
                <a:ln>
                  <a:noFill/>
                </a:ln>
                <a:solidFill>
                  <a:schemeClr val="tx1"/>
                </a:solidFill>
                <a:effectLst/>
                <a:uLnTx/>
                <a:uFillTx/>
                <a:latin typeface="+mn-lt"/>
                <a:ea typeface="+mn-ea"/>
                <a:cs typeface="+mn-cs"/>
              </a:rPr>
              <a:t>Orang</a:t>
            </a:r>
            <a:r>
              <a:rPr kumimoji="0" lang="en-US" sz="29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900" b="0" i="0" u="none" strike="noStrike" kern="1200" cap="none" spc="0" normalizeH="0" baseline="0" noProof="0" dirty="0" err="1" smtClean="0">
                <a:ln>
                  <a:noFill/>
                </a:ln>
                <a:solidFill>
                  <a:schemeClr val="tx1"/>
                </a:solidFill>
                <a:effectLst/>
                <a:uLnTx/>
                <a:uFillTx/>
                <a:latin typeface="+mn-lt"/>
                <a:ea typeface="+mn-ea"/>
                <a:cs typeface="+mn-cs"/>
              </a:rPr>
              <a:t>Bersih</a:t>
            </a:r>
            <a:endParaRPr kumimoji="0" lang="en-US" sz="2900" b="0" i="0" u="none" strike="noStrike" kern="1200" cap="none" spc="0" normalizeH="0" baseline="0" noProof="0" dirty="0" smtClean="0">
              <a:ln>
                <a:noFill/>
              </a:ln>
              <a:solidFill>
                <a:schemeClr val="tx1"/>
              </a:solidFill>
              <a:effectLst/>
              <a:uLnTx/>
              <a:uFillTx/>
              <a:latin typeface="+mn-lt"/>
              <a:ea typeface="+mn-ea"/>
              <a:cs typeface="+mn-cs"/>
            </a:endParaRPr>
          </a:p>
          <a:p>
            <a:pPr marL="320040" marR="0" lvl="0" indent="-320040" algn="just" defTabSz="914400" rtl="0" eaLnBrk="1" fontAlgn="auto" latinLnBrk="0" hangingPunct="1">
              <a:lnSpc>
                <a:spcPct val="100000"/>
              </a:lnSpc>
              <a:spcBef>
                <a:spcPts val="700"/>
              </a:spcBef>
              <a:spcAft>
                <a:spcPts val="0"/>
              </a:spcAft>
              <a:buClr>
                <a:schemeClr val="accent2"/>
              </a:buClr>
              <a:buSzPct val="60000"/>
              <a:tabLst/>
              <a:defRPr/>
            </a:pPr>
            <a:r>
              <a:rPr kumimoji="0" lang="en-US" sz="29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900" b="0" i="0" u="none" strike="noStrike" kern="1200" cap="none" spc="0" normalizeH="0" baseline="0" noProof="0" dirty="0" err="1" smtClean="0">
                <a:ln>
                  <a:noFill/>
                </a:ln>
                <a:solidFill>
                  <a:schemeClr val="tx1"/>
                </a:solidFill>
                <a:effectLst/>
                <a:uLnTx/>
                <a:uFillTx/>
                <a:latin typeface="+mn-lt"/>
                <a:ea typeface="+mn-ea"/>
                <a:cs typeface="+mn-cs"/>
              </a:rPr>
              <a:t>Terdapat</a:t>
            </a:r>
            <a:r>
              <a:rPr kumimoji="0" lang="en-US" sz="29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900" b="0" i="0" u="none" strike="noStrike" kern="1200" cap="none" spc="0" normalizeH="0" baseline="0" noProof="0" dirty="0" err="1" smtClean="0">
                <a:ln>
                  <a:noFill/>
                </a:ln>
                <a:solidFill>
                  <a:schemeClr val="tx1"/>
                </a:solidFill>
                <a:effectLst/>
                <a:uLnTx/>
                <a:uFillTx/>
                <a:latin typeface="+mn-lt"/>
                <a:ea typeface="+mn-ea"/>
                <a:cs typeface="+mn-cs"/>
              </a:rPr>
              <a:t>pada</a:t>
            </a:r>
            <a:r>
              <a:rPr kumimoji="0" lang="en-US" sz="29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900" b="0" i="0" u="none" strike="noStrike" kern="1200" cap="none" spc="0" normalizeH="0" baseline="0" noProof="0" dirty="0" err="1" smtClean="0">
                <a:ln>
                  <a:noFill/>
                </a:ln>
                <a:solidFill>
                  <a:schemeClr val="tx1"/>
                </a:solidFill>
                <a:effectLst/>
                <a:uLnTx/>
                <a:uFillTx/>
                <a:latin typeface="+mn-lt"/>
                <a:ea typeface="+mn-ea"/>
                <a:cs typeface="+mn-cs"/>
              </a:rPr>
              <a:t>orang</a:t>
            </a:r>
            <a:r>
              <a:rPr kumimoji="0" lang="en-US" sz="2900" b="0" i="0" u="none" strike="noStrike" kern="1200" cap="none" spc="0" normalizeH="0" baseline="0" noProof="0" dirty="0" smtClean="0">
                <a:ln>
                  <a:noFill/>
                </a:ln>
                <a:solidFill>
                  <a:schemeClr val="tx1"/>
                </a:solidFill>
                <a:effectLst/>
                <a:uLnTx/>
                <a:uFillTx/>
                <a:latin typeface="+mn-lt"/>
                <a:ea typeface="+mn-ea"/>
                <a:cs typeface="+mn-cs"/>
              </a:rPr>
              <a:t> yang </a:t>
            </a:r>
            <a:r>
              <a:rPr kumimoji="0" lang="en-US" sz="2900" b="0" i="0" u="none" strike="noStrike" kern="1200" cap="none" spc="0" normalizeH="0" baseline="0" noProof="0" dirty="0" err="1" smtClean="0">
                <a:ln>
                  <a:noFill/>
                </a:ln>
                <a:solidFill>
                  <a:schemeClr val="tx1"/>
                </a:solidFill>
                <a:effectLst/>
                <a:uLnTx/>
                <a:uFillTx/>
                <a:latin typeface="+mn-lt"/>
                <a:ea typeface="+mn-ea"/>
                <a:cs typeface="+mn-cs"/>
              </a:rPr>
              <a:t>tingkat</a:t>
            </a:r>
            <a:r>
              <a:rPr kumimoji="0" lang="en-US" sz="29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900" b="0" i="0" u="none" strike="noStrike" kern="1200" cap="none" spc="0" normalizeH="0" baseline="0" noProof="0" dirty="0" err="1" smtClean="0">
                <a:ln>
                  <a:noFill/>
                </a:ln>
                <a:solidFill>
                  <a:schemeClr val="tx1"/>
                </a:solidFill>
                <a:effectLst/>
                <a:uLnTx/>
                <a:uFillTx/>
                <a:latin typeface="+mn-lt"/>
                <a:ea typeface="+mn-ea"/>
                <a:cs typeface="+mn-cs"/>
              </a:rPr>
              <a:t>kebersihannya</a:t>
            </a:r>
            <a:r>
              <a:rPr kumimoji="0" lang="en-US" sz="29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900" b="0" i="0" u="none" strike="noStrike" kern="1200" cap="none" spc="0" normalizeH="0" baseline="0" noProof="0" dirty="0" err="1" smtClean="0">
                <a:ln>
                  <a:noFill/>
                </a:ln>
                <a:solidFill>
                  <a:schemeClr val="tx1"/>
                </a:solidFill>
                <a:effectLst/>
                <a:uLnTx/>
                <a:uFillTx/>
                <a:latin typeface="+mn-lt"/>
                <a:ea typeface="+mn-ea"/>
                <a:cs typeface="+mn-cs"/>
              </a:rPr>
              <a:t>cukup</a:t>
            </a:r>
            <a:r>
              <a:rPr kumimoji="0" lang="en-US" sz="29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900" b="0" i="0" u="none" strike="noStrike" kern="1200" cap="none" spc="0" normalizeH="0" baseline="0" noProof="0" dirty="0" err="1" smtClean="0">
                <a:ln>
                  <a:noFill/>
                </a:ln>
                <a:solidFill>
                  <a:schemeClr val="tx1"/>
                </a:solidFill>
                <a:effectLst/>
                <a:uLnTx/>
                <a:uFillTx/>
                <a:latin typeface="+mn-lt"/>
                <a:ea typeface="+mn-ea"/>
                <a:cs typeface="+mn-cs"/>
              </a:rPr>
              <a:t>Biasanya</a:t>
            </a:r>
            <a:r>
              <a:rPr kumimoji="0" lang="en-US" sz="29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900" b="0" i="0" u="none" strike="noStrike" kern="1200" cap="none" spc="0" normalizeH="0" baseline="0" noProof="0" dirty="0" err="1" smtClean="0">
                <a:ln>
                  <a:noFill/>
                </a:ln>
                <a:solidFill>
                  <a:schemeClr val="tx1"/>
                </a:solidFill>
                <a:effectLst/>
                <a:uLnTx/>
                <a:uFillTx/>
                <a:latin typeface="+mn-lt"/>
                <a:ea typeface="+mn-ea"/>
                <a:cs typeface="+mn-cs"/>
              </a:rPr>
              <a:t>sangat</a:t>
            </a:r>
            <a:r>
              <a:rPr kumimoji="0" lang="en-US" sz="29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900" b="0" i="0" u="none" strike="noStrike" kern="1200" cap="none" spc="0" normalizeH="0" baseline="0" noProof="0" dirty="0" err="1" smtClean="0">
                <a:ln>
                  <a:noFill/>
                </a:ln>
                <a:solidFill>
                  <a:schemeClr val="tx1"/>
                </a:solidFill>
                <a:effectLst/>
                <a:uLnTx/>
                <a:uFillTx/>
                <a:latin typeface="+mn-lt"/>
                <a:ea typeface="+mn-ea"/>
                <a:cs typeface="+mn-cs"/>
              </a:rPr>
              <a:t>su</a:t>
            </a:r>
            <a:r>
              <a:rPr kumimoji="0" lang="en-US" sz="29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900" b="0" i="0" u="none" strike="noStrike" kern="1200" cap="none" spc="0" normalizeH="0" baseline="0" noProof="0" dirty="0" err="1" smtClean="0">
                <a:ln>
                  <a:noFill/>
                </a:ln>
                <a:solidFill>
                  <a:schemeClr val="tx1"/>
                </a:solidFill>
                <a:effectLst/>
                <a:uLnTx/>
                <a:uFillTx/>
                <a:latin typeface="+mn-lt"/>
                <a:ea typeface="+mn-ea"/>
                <a:cs typeface="+mn-cs"/>
              </a:rPr>
              <a:t>ditemukan</a:t>
            </a:r>
            <a:r>
              <a:rPr kumimoji="0" lang="en-US" sz="29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900" b="0" i="0" u="none" strike="noStrike" kern="1200" cap="none" spc="0" normalizeH="0" baseline="0" noProof="0" dirty="0" err="1" smtClean="0">
                <a:ln>
                  <a:noFill/>
                </a:ln>
                <a:solidFill>
                  <a:schemeClr val="tx1"/>
                </a:solidFill>
                <a:effectLst/>
                <a:uLnTx/>
                <a:uFillTx/>
                <a:latin typeface="+mn-lt"/>
                <a:ea typeface="+mn-ea"/>
                <a:cs typeface="+mn-cs"/>
              </a:rPr>
              <a:t>terowongan</a:t>
            </a:r>
            <a:r>
              <a:rPr kumimoji="0" lang="en-US" sz="29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900" b="0" i="0" u="none" strike="noStrike" kern="1200" cap="none" spc="0" normalizeH="0" baseline="0" noProof="0" dirty="0" err="1" smtClean="0">
                <a:ln>
                  <a:noFill/>
                </a:ln>
                <a:solidFill>
                  <a:schemeClr val="tx1"/>
                </a:solidFill>
                <a:effectLst/>
                <a:uLnTx/>
                <a:uFillTx/>
                <a:latin typeface="+mn-lt"/>
                <a:ea typeface="+mn-ea"/>
                <a:cs typeface="+mn-cs"/>
              </a:rPr>
              <a:t>Kutu</a:t>
            </a:r>
            <a:r>
              <a:rPr kumimoji="0" lang="en-US" sz="29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900" b="0" i="0" u="none" strike="noStrike" kern="1200" cap="none" spc="0" normalizeH="0" baseline="0" noProof="0" dirty="0" err="1" smtClean="0">
                <a:ln>
                  <a:noFill/>
                </a:ln>
                <a:solidFill>
                  <a:schemeClr val="tx1"/>
                </a:solidFill>
                <a:effectLst/>
                <a:uLnTx/>
                <a:uFillTx/>
                <a:latin typeface="+mn-lt"/>
                <a:ea typeface="+mn-ea"/>
                <a:cs typeface="+mn-cs"/>
              </a:rPr>
              <a:t>biasanya</a:t>
            </a:r>
            <a:r>
              <a:rPr kumimoji="0" lang="en-US" sz="29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900" b="0" i="0" u="none" strike="noStrike" kern="1200" cap="none" spc="0" normalizeH="0" baseline="0" noProof="0" dirty="0" err="1" smtClean="0">
                <a:ln>
                  <a:noFill/>
                </a:ln>
                <a:solidFill>
                  <a:schemeClr val="tx1"/>
                </a:solidFill>
                <a:effectLst/>
                <a:uLnTx/>
                <a:uFillTx/>
                <a:latin typeface="+mn-lt"/>
                <a:ea typeface="+mn-ea"/>
                <a:cs typeface="+mn-cs"/>
              </a:rPr>
              <a:t>hilang</a:t>
            </a:r>
            <a:r>
              <a:rPr kumimoji="0" lang="en-US" sz="29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900" b="0" i="0" u="none" strike="noStrike" kern="1200" cap="none" spc="0" normalizeH="0" baseline="0" noProof="0" dirty="0" err="1" smtClean="0">
                <a:ln>
                  <a:noFill/>
                </a:ln>
                <a:solidFill>
                  <a:schemeClr val="tx1"/>
                </a:solidFill>
                <a:effectLst/>
                <a:uLnTx/>
                <a:uFillTx/>
                <a:latin typeface="+mn-lt"/>
                <a:ea typeface="+mn-ea"/>
                <a:cs typeface="+mn-cs"/>
              </a:rPr>
              <a:t>akibat</a:t>
            </a:r>
            <a:r>
              <a:rPr kumimoji="0" lang="en-US" sz="29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900" b="0" i="0" u="none" strike="noStrike" kern="1200" cap="none" spc="0" normalizeH="0" baseline="0" noProof="0" dirty="0" err="1" smtClean="0">
                <a:ln>
                  <a:noFill/>
                </a:ln>
                <a:solidFill>
                  <a:schemeClr val="tx1"/>
                </a:solidFill>
                <a:effectLst/>
                <a:uLnTx/>
                <a:uFillTx/>
                <a:latin typeface="+mn-lt"/>
                <a:ea typeface="+mn-ea"/>
                <a:cs typeface="+mn-cs"/>
              </a:rPr>
              <a:t>mandi</a:t>
            </a:r>
            <a:r>
              <a:rPr kumimoji="0" lang="en-US" sz="29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900" b="0" i="0" u="none" strike="noStrike" kern="1200" cap="none" spc="0" normalizeH="0" baseline="0" noProof="0" dirty="0" err="1" smtClean="0">
                <a:ln>
                  <a:noFill/>
                </a:ln>
                <a:solidFill>
                  <a:schemeClr val="tx1"/>
                </a:solidFill>
                <a:effectLst/>
                <a:uLnTx/>
                <a:uFillTx/>
                <a:latin typeface="+mn-lt"/>
                <a:ea typeface="+mn-ea"/>
                <a:cs typeface="+mn-cs"/>
              </a:rPr>
              <a:t>secara</a:t>
            </a:r>
            <a:r>
              <a:rPr kumimoji="0" lang="en-US" sz="29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900" b="0" i="0" u="none" strike="noStrike" kern="1200" cap="none" spc="0" normalizeH="0" baseline="0" noProof="0" dirty="0" err="1" smtClean="0">
                <a:ln>
                  <a:noFill/>
                </a:ln>
                <a:solidFill>
                  <a:schemeClr val="tx1"/>
                </a:solidFill>
                <a:effectLst/>
                <a:uLnTx/>
                <a:uFillTx/>
                <a:latin typeface="+mn-lt"/>
                <a:ea typeface="+mn-ea"/>
                <a:cs typeface="+mn-cs"/>
              </a:rPr>
              <a:t>teratur</a:t>
            </a:r>
            <a:r>
              <a:rPr kumimoji="0" lang="en-US" sz="29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900" b="0" i="0" u="none" strike="noStrike" kern="1200" cap="none" spc="0" normalizeH="0" baseline="0" noProof="0" dirty="0" err="1" smtClean="0">
                <a:ln>
                  <a:noFill/>
                </a:ln>
                <a:solidFill>
                  <a:schemeClr val="tx1"/>
                </a:solidFill>
                <a:effectLst/>
                <a:uLnTx/>
                <a:uFillTx/>
                <a:latin typeface="+mn-lt"/>
                <a:ea typeface="+mn-ea"/>
                <a:cs typeface="+mn-cs"/>
              </a:rPr>
              <a:t>Bentuk</a:t>
            </a:r>
            <a:r>
              <a:rPr kumimoji="0" lang="en-US" sz="29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900" b="0" i="0" u="none" strike="noStrike" kern="1200" cap="none" spc="0" normalizeH="0" baseline="0" noProof="0" dirty="0" err="1" smtClean="0">
                <a:ln>
                  <a:noFill/>
                </a:ln>
                <a:solidFill>
                  <a:schemeClr val="tx1"/>
                </a:solidFill>
                <a:effectLst/>
                <a:uLnTx/>
                <a:uFillTx/>
                <a:latin typeface="+mn-lt"/>
                <a:ea typeface="+mn-ea"/>
                <a:cs typeface="+mn-cs"/>
              </a:rPr>
              <a:t>ditandai</a:t>
            </a:r>
            <a:r>
              <a:rPr kumimoji="0" lang="en-US" sz="29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900" b="0" i="0" u="none" strike="noStrike" kern="1200" cap="none" spc="0" normalizeH="0" baseline="0" noProof="0" dirty="0" err="1" smtClean="0">
                <a:ln>
                  <a:noFill/>
                </a:ln>
                <a:solidFill>
                  <a:schemeClr val="tx1"/>
                </a:solidFill>
                <a:effectLst/>
                <a:uLnTx/>
                <a:uFillTx/>
                <a:latin typeface="+mn-lt"/>
                <a:ea typeface="+mn-ea"/>
                <a:cs typeface="+mn-cs"/>
              </a:rPr>
              <a:t>dengan</a:t>
            </a:r>
            <a:r>
              <a:rPr kumimoji="0" lang="en-US" sz="29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900" b="0" i="0" u="none" strike="noStrike" kern="1200" cap="none" spc="0" normalizeH="0" baseline="0" noProof="0" dirty="0" err="1" smtClean="0">
                <a:ln>
                  <a:noFill/>
                </a:ln>
                <a:solidFill>
                  <a:schemeClr val="tx1"/>
                </a:solidFill>
                <a:effectLst/>
                <a:uLnTx/>
                <a:uFillTx/>
                <a:latin typeface="+mn-lt"/>
                <a:ea typeface="+mn-ea"/>
                <a:cs typeface="+mn-cs"/>
              </a:rPr>
              <a:t>lesi</a:t>
            </a:r>
            <a:r>
              <a:rPr kumimoji="0" lang="en-US" sz="29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900" b="0" i="0" u="none" strike="noStrike" kern="1200" cap="none" spc="0" normalizeH="0" baseline="0" noProof="0" dirty="0" err="1" smtClean="0">
                <a:ln>
                  <a:noFill/>
                </a:ln>
                <a:solidFill>
                  <a:schemeClr val="tx1"/>
                </a:solidFill>
                <a:effectLst/>
                <a:uLnTx/>
                <a:uFillTx/>
                <a:latin typeface="+mn-lt"/>
                <a:ea typeface="+mn-ea"/>
                <a:cs typeface="+mn-cs"/>
              </a:rPr>
              <a:t>berupa</a:t>
            </a:r>
            <a:r>
              <a:rPr kumimoji="0" lang="en-US" sz="29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900" b="0" i="0" u="none" strike="noStrike" kern="1200" cap="none" spc="0" normalizeH="0" baseline="0" noProof="0" dirty="0" err="1" smtClean="0">
                <a:ln>
                  <a:noFill/>
                </a:ln>
                <a:solidFill>
                  <a:schemeClr val="tx1"/>
                </a:solidFill>
                <a:effectLst/>
                <a:uLnTx/>
                <a:uFillTx/>
                <a:latin typeface="+mn-lt"/>
                <a:ea typeface="+mn-ea"/>
                <a:cs typeface="+mn-cs"/>
              </a:rPr>
              <a:t>papul</a:t>
            </a:r>
            <a:r>
              <a:rPr kumimoji="0" lang="en-US" sz="29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900" b="0" i="0" u="none" strike="noStrike" kern="1200" cap="none" spc="0" normalizeH="0" baseline="0" noProof="0" dirty="0" err="1" smtClean="0">
                <a:ln>
                  <a:noFill/>
                </a:ln>
                <a:solidFill>
                  <a:schemeClr val="tx1"/>
                </a:solidFill>
                <a:effectLst/>
                <a:uLnTx/>
                <a:uFillTx/>
                <a:latin typeface="+mn-lt"/>
                <a:ea typeface="+mn-ea"/>
                <a:cs typeface="+mn-cs"/>
              </a:rPr>
              <a:t>dan</a:t>
            </a:r>
            <a:r>
              <a:rPr kumimoji="0" lang="en-US" sz="29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900" b="0" i="0" u="none" strike="noStrike" kern="1200" cap="none" spc="0" normalizeH="0" baseline="0" noProof="0" dirty="0" err="1" smtClean="0">
                <a:ln>
                  <a:noFill/>
                </a:ln>
                <a:solidFill>
                  <a:schemeClr val="tx1"/>
                </a:solidFill>
                <a:effectLst/>
                <a:uLnTx/>
                <a:uFillTx/>
                <a:latin typeface="+mn-lt"/>
                <a:ea typeface="+mn-ea"/>
                <a:cs typeface="+mn-cs"/>
              </a:rPr>
              <a:t>terowongan</a:t>
            </a:r>
            <a:r>
              <a:rPr kumimoji="0" lang="en-US" sz="2900" b="0" i="0" u="none" strike="noStrike" kern="1200" cap="none" spc="0" normalizeH="0" baseline="0" noProof="0" dirty="0" smtClean="0">
                <a:ln>
                  <a:noFill/>
                </a:ln>
                <a:solidFill>
                  <a:schemeClr val="tx1"/>
                </a:solidFill>
                <a:effectLst/>
                <a:uLnTx/>
                <a:uFillTx/>
                <a:latin typeface="+mn-lt"/>
                <a:ea typeface="+mn-ea"/>
                <a:cs typeface="+mn-cs"/>
              </a:rPr>
              <a:t> yang </a:t>
            </a:r>
            <a:r>
              <a:rPr kumimoji="0" lang="en-US" sz="2900" b="0" i="0" u="none" strike="noStrike" kern="1200" cap="none" spc="0" normalizeH="0" baseline="0" noProof="0" dirty="0" err="1" smtClean="0">
                <a:ln>
                  <a:noFill/>
                </a:ln>
                <a:solidFill>
                  <a:schemeClr val="tx1"/>
                </a:solidFill>
                <a:effectLst/>
                <a:uLnTx/>
                <a:uFillTx/>
                <a:latin typeface="+mn-lt"/>
                <a:ea typeface="+mn-ea"/>
                <a:cs typeface="+mn-cs"/>
              </a:rPr>
              <a:t>sedikit</a:t>
            </a:r>
            <a:r>
              <a:rPr kumimoji="0" lang="en-US" sz="29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900" b="0" i="0" u="none" strike="noStrike" kern="1200" cap="none" spc="0" normalizeH="0" baseline="0" noProof="0" dirty="0" err="1" smtClean="0">
                <a:ln>
                  <a:noFill/>
                </a:ln>
                <a:solidFill>
                  <a:schemeClr val="tx1"/>
                </a:solidFill>
                <a:effectLst/>
                <a:uLnTx/>
                <a:uFillTx/>
                <a:latin typeface="+mn-lt"/>
                <a:ea typeface="+mn-ea"/>
                <a:cs typeface="+mn-cs"/>
              </a:rPr>
              <a:t>jumlahnya</a:t>
            </a:r>
            <a:r>
              <a:rPr kumimoji="0" lang="en-US" sz="29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900" b="0" i="0" u="none" strike="noStrike" kern="1200" cap="none" spc="0" normalizeH="0" baseline="0" noProof="0" dirty="0" err="1" smtClean="0">
                <a:ln>
                  <a:noFill/>
                </a:ln>
                <a:solidFill>
                  <a:schemeClr val="tx1"/>
                </a:solidFill>
                <a:effectLst/>
                <a:uLnTx/>
                <a:uFillTx/>
                <a:latin typeface="+mn-lt"/>
                <a:ea typeface="+mn-ea"/>
                <a:cs typeface="+mn-cs"/>
              </a:rPr>
              <a:t>sehingga</a:t>
            </a:r>
            <a:r>
              <a:rPr kumimoji="0" lang="en-US" sz="29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900" b="0" i="0" u="none" strike="noStrike" kern="1200" cap="none" spc="0" normalizeH="0" baseline="0" noProof="0" dirty="0" err="1" smtClean="0">
                <a:ln>
                  <a:noFill/>
                </a:ln>
                <a:solidFill>
                  <a:schemeClr val="tx1"/>
                </a:solidFill>
                <a:effectLst/>
                <a:uLnTx/>
                <a:uFillTx/>
                <a:latin typeface="+mn-lt"/>
                <a:ea typeface="+mn-ea"/>
                <a:cs typeface="+mn-cs"/>
              </a:rPr>
              <a:t>sangat</a:t>
            </a:r>
            <a:r>
              <a:rPr kumimoji="0" lang="en-US" sz="29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900" b="0" i="0" u="none" strike="noStrike" kern="1200" cap="none" spc="0" normalizeH="0" baseline="0" noProof="0" dirty="0" err="1" smtClean="0">
                <a:ln>
                  <a:noFill/>
                </a:ln>
                <a:solidFill>
                  <a:schemeClr val="tx1"/>
                </a:solidFill>
                <a:effectLst/>
                <a:uLnTx/>
                <a:uFillTx/>
                <a:latin typeface="+mn-lt"/>
                <a:ea typeface="+mn-ea"/>
                <a:cs typeface="+mn-cs"/>
              </a:rPr>
              <a:t>sukar</a:t>
            </a:r>
            <a:r>
              <a:rPr kumimoji="0" lang="en-US" sz="29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900" b="0" i="0" u="none" strike="noStrike" kern="1200" cap="none" spc="0" normalizeH="0" baseline="0" noProof="0" dirty="0" err="1" smtClean="0">
                <a:ln>
                  <a:noFill/>
                </a:ln>
                <a:solidFill>
                  <a:schemeClr val="tx1"/>
                </a:solidFill>
                <a:effectLst/>
                <a:uLnTx/>
                <a:uFillTx/>
                <a:latin typeface="+mn-lt"/>
                <a:ea typeface="+mn-ea"/>
                <a:cs typeface="+mn-cs"/>
              </a:rPr>
              <a:t>ditemukan</a:t>
            </a:r>
            <a:r>
              <a:rPr kumimoji="0" lang="en-US" sz="2900" b="0" i="0" u="none" strike="noStrike" kern="1200" cap="none" spc="0" normalizeH="0" baseline="0" noProof="0" dirty="0" smtClean="0">
                <a:ln>
                  <a:noFill/>
                </a:ln>
                <a:solidFill>
                  <a:schemeClr val="tx1"/>
                </a:solidFill>
                <a:effectLst/>
                <a:uLnTx/>
                <a:uFillTx/>
                <a:latin typeface="+mn-lt"/>
                <a:ea typeface="+mn-ea"/>
                <a:cs typeface="+mn-cs"/>
              </a:rPr>
              <a:t>.</a:t>
            </a:r>
          </a:p>
          <a:p>
            <a:pPr marL="320040" marR="0" lvl="0" indent="-320040" algn="just" defTabSz="914400" rtl="0" eaLnBrk="1" fontAlgn="auto" latinLnBrk="0" hangingPunct="1">
              <a:lnSpc>
                <a:spcPct val="100000"/>
              </a:lnSpc>
              <a:spcBef>
                <a:spcPts val="700"/>
              </a:spcBef>
              <a:spcAft>
                <a:spcPts val="0"/>
              </a:spcAft>
              <a:buClr>
                <a:schemeClr val="accent2"/>
              </a:buClr>
              <a:buSzPct val="60000"/>
              <a:tabLst/>
              <a:defRPr/>
            </a:pPr>
            <a:r>
              <a:rPr kumimoji="0" lang="en-US" sz="2900" b="0" i="0" u="none" strike="noStrike" kern="1200" cap="none" spc="0" normalizeH="0" baseline="0" noProof="0" dirty="0" smtClean="0">
                <a:ln>
                  <a:noFill/>
                </a:ln>
                <a:solidFill>
                  <a:schemeClr val="tx1"/>
                </a:solidFill>
                <a:effectLst/>
                <a:uLnTx/>
                <a:uFillTx/>
                <a:latin typeface="+mn-lt"/>
                <a:ea typeface="+mn-ea"/>
                <a:cs typeface="+mn-cs"/>
              </a:rPr>
              <a:t>	2. </a:t>
            </a:r>
            <a:r>
              <a:rPr kumimoji="0" lang="en-US" sz="2900" b="0" i="0" u="none" strike="noStrike" kern="1200" cap="none" spc="0" normalizeH="0" baseline="0" noProof="0" dirty="0" err="1" smtClean="0">
                <a:ln>
                  <a:noFill/>
                </a:ln>
                <a:solidFill>
                  <a:schemeClr val="tx1"/>
                </a:solidFill>
                <a:effectLst/>
                <a:uLnTx/>
                <a:uFillTx/>
                <a:latin typeface="+mn-lt"/>
                <a:ea typeface="+mn-ea"/>
                <a:cs typeface="+mn-cs"/>
              </a:rPr>
              <a:t>Skabies</a:t>
            </a:r>
            <a:r>
              <a:rPr kumimoji="0" lang="en-US" sz="29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900" b="0" i="0" u="none" strike="noStrike" kern="1200" cap="none" spc="0" normalizeH="0" baseline="0" noProof="0" dirty="0" err="1" smtClean="0">
                <a:ln>
                  <a:noFill/>
                </a:ln>
                <a:solidFill>
                  <a:schemeClr val="tx1"/>
                </a:solidFill>
                <a:effectLst/>
                <a:uLnTx/>
                <a:uFillTx/>
                <a:latin typeface="+mn-lt"/>
                <a:ea typeface="+mn-ea"/>
                <a:cs typeface="+mn-cs"/>
              </a:rPr>
              <a:t>Inkognito</a:t>
            </a:r>
            <a:endParaRPr kumimoji="0" lang="en-US" sz="2900" b="0" i="0" u="none" strike="noStrike" kern="1200" cap="none" spc="0" normalizeH="0" baseline="0" noProof="0" dirty="0" smtClean="0">
              <a:ln>
                <a:noFill/>
              </a:ln>
              <a:solidFill>
                <a:schemeClr val="tx1"/>
              </a:solidFill>
              <a:effectLst/>
              <a:uLnTx/>
              <a:uFillTx/>
              <a:latin typeface="+mn-lt"/>
              <a:ea typeface="+mn-ea"/>
              <a:cs typeface="+mn-cs"/>
            </a:endParaRPr>
          </a:p>
          <a:p>
            <a:pPr marL="320040" marR="0" lvl="0" indent="-320040" algn="just" defTabSz="914400" rtl="0" eaLnBrk="1" fontAlgn="auto" latinLnBrk="0" hangingPunct="1">
              <a:lnSpc>
                <a:spcPct val="100000"/>
              </a:lnSpc>
              <a:spcBef>
                <a:spcPts val="700"/>
              </a:spcBef>
              <a:spcAft>
                <a:spcPts val="0"/>
              </a:spcAft>
              <a:buClr>
                <a:schemeClr val="accent2"/>
              </a:buClr>
              <a:buSzPct val="60000"/>
              <a:tabLst/>
              <a:defRPr/>
            </a:pPr>
            <a:r>
              <a:rPr lang="en-US" sz="2900" dirty="0" smtClean="0"/>
              <a:t>		</a:t>
            </a:r>
            <a:r>
              <a:rPr kumimoji="0" lang="en-US" sz="2900" b="0" i="0" u="none" strike="noStrike" kern="1200" cap="none" spc="0" normalizeH="0" baseline="0" noProof="0" dirty="0" err="1" smtClean="0">
                <a:ln>
                  <a:noFill/>
                </a:ln>
                <a:solidFill>
                  <a:schemeClr val="tx1"/>
                </a:solidFill>
                <a:effectLst/>
                <a:uLnTx/>
                <a:uFillTx/>
                <a:latin typeface="+mn-lt"/>
                <a:ea typeface="+mn-ea"/>
                <a:cs typeface="+mn-cs"/>
              </a:rPr>
              <a:t>Obat</a:t>
            </a:r>
            <a:r>
              <a:rPr kumimoji="0" lang="en-US" sz="2900" b="0" i="0" u="none" strike="noStrike" kern="1200" cap="none" spc="0" normalizeH="0" baseline="0" noProof="0" dirty="0" smtClean="0">
                <a:ln>
                  <a:noFill/>
                </a:ln>
                <a:solidFill>
                  <a:schemeClr val="tx1"/>
                </a:solidFill>
                <a:effectLst/>
                <a:uLnTx/>
                <a:uFillTx/>
                <a:latin typeface="+mn-lt"/>
                <a:ea typeface="+mn-ea"/>
                <a:cs typeface="+mn-cs"/>
              </a:rPr>
              <a:t> steroid </a:t>
            </a:r>
            <a:r>
              <a:rPr kumimoji="0" lang="en-US" sz="2900" b="0" i="0" u="none" strike="noStrike" kern="1200" cap="none" spc="0" normalizeH="0" baseline="0" noProof="0" dirty="0" err="1" smtClean="0">
                <a:ln>
                  <a:noFill/>
                </a:ln>
                <a:solidFill>
                  <a:schemeClr val="tx1"/>
                </a:solidFill>
                <a:effectLst/>
                <a:uLnTx/>
                <a:uFillTx/>
                <a:latin typeface="+mn-lt"/>
                <a:ea typeface="+mn-ea"/>
                <a:cs typeface="+mn-cs"/>
              </a:rPr>
              <a:t>topikal</a:t>
            </a:r>
            <a:r>
              <a:rPr kumimoji="0" lang="en-US" sz="29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900" b="0" i="0" u="none" strike="noStrike" kern="1200" cap="none" spc="0" normalizeH="0" baseline="0" noProof="0" dirty="0" err="1" smtClean="0">
                <a:ln>
                  <a:noFill/>
                </a:ln>
                <a:solidFill>
                  <a:schemeClr val="tx1"/>
                </a:solidFill>
                <a:effectLst/>
                <a:uLnTx/>
                <a:uFillTx/>
                <a:latin typeface="+mn-lt"/>
                <a:ea typeface="+mn-ea"/>
                <a:cs typeface="+mn-cs"/>
              </a:rPr>
              <a:t>atau</a:t>
            </a:r>
            <a:r>
              <a:rPr kumimoji="0" lang="en-US" sz="29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900" b="0" i="0" u="none" strike="noStrike" kern="1200" cap="none" spc="0" normalizeH="0" baseline="0" noProof="0" dirty="0" err="1" smtClean="0">
                <a:ln>
                  <a:noFill/>
                </a:ln>
                <a:solidFill>
                  <a:schemeClr val="tx1"/>
                </a:solidFill>
                <a:effectLst/>
                <a:uLnTx/>
                <a:uFillTx/>
                <a:latin typeface="+mn-lt"/>
                <a:ea typeface="+mn-ea"/>
                <a:cs typeface="+mn-cs"/>
              </a:rPr>
              <a:t>sistemik</a:t>
            </a:r>
            <a:r>
              <a:rPr kumimoji="0" lang="en-US" sz="29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900" b="0" i="0" u="none" strike="noStrike" kern="1200" cap="none" spc="0" normalizeH="0" baseline="0" noProof="0" dirty="0" err="1" smtClean="0">
                <a:ln>
                  <a:noFill/>
                </a:ln>
                <a:solidFill>
                  <a:schemeClr val="tx1"/>
                </a:solidFill>
                <a:effectLst/>
                <a:uLnTx/>
                <a:uFillTx/>
                <a:latin typeface="+mn-lt"/>
                <a:ea typeface="+mn-ea"/>
                <a:cs typeface="+mn-cs"/>
              </a:rPr>
              <a:t>dapat</a:t>
            </a:r>
            <a:r>
              <a:rPr kumimoji="0" lang="en-US" sz="29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900" b="0" i="0" u="none" strike="noStrike" kern="1200" cap="none" spc="0" normalizeH="0" baseline="0" noProof="0" dirty="0" err="1" smtClean="0">
                <a:ln>
                  <a:noFill/>
                </a:ln>
                <a:solidFill>
                  <a:schemeClr val="tx1"/>
                </a:solidFill>
                <a:effectLst/>
                <a:uLnTx/>
                <a:uFillTx/>
                <a:latin typeface="+mn-lt"/>
                <a:ea typeface="+mn-ea"/>
                <a:cs typeface="+mn-cs"/>
              </a:rPr>
              <a:t>menyamarkan</a:t>
            </a:r>
            <a:r>
              <a:rPr kumimoji="0" lang="en-US" sz="29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900" b="0" i="0" u="none" strike="noStrike" kern="1200" cap="none" spc="0" normalizeH="0" baseline="0" noProof="0" dirty="0" err="1" smtClean="0">
                <a:ln>
                  <a:noFill/>
                </a:ln>
                <a:solidFill>
                  <a:schemeClr val="tx1"/>
                </a:solidFill>
                <a:effectLst/>
                <a:uLnTx/>
                <a:uFillTx/>
                <a:latin typeface="+mn-lt"/>
                <a:ea typeface="+mn-ea"/>
                <a:cs typeface="+mn-cs"/>
              </a:rPr>
              <a:t>gejala</a:t>
            </a:r>
            <a:r>
              <a:rPr kumimoji="0" lang="en-US" sz="29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900" b="0" i="0" u="none" strike="noStrike" kern="1200" cap="none" spc="0" normalizeH="0" baseline="0" noProof="0" dirty="0" err="1" smtClean="0">
                <a:ln>
                  <a:noFill/>
                </a:ln>
                <a:solidFill>
                  <a:schemeClr val="tx1"/>
                </a:solidFill>
                <a:effectLst/>
                <a:uLnTx/>
                <a:uFillTx/>
                <a:latin typeface="+mn-lt"/>
                <a:ea typeface="+mn-ea"/>
                <a:cs typeface="+mn-cs"/>
              </a:rPr>
              <a:t>dan</a:t>
            </a:r>
            <a:r>
              <a:rPr kumimoji="0" lang="en-US" sz="29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900" b="0" i="0" u="none" strike="noStrike" kern="1200" cap="none" spc="0" normalizeH="0" baseline="0" noProof="0" dirty="0" err="1" smtClean="0">
                <a:ln>
                  <a:noFill/>
                </a:ln>
                <a:solidFill>
                  <a:schemeClr val="tx1"/>
                </a:solidFill>
                <a:effectLst/>
                <a:uLnTx/>
                <a:uFillTx/>
                <a:latin typeface="+mn-lt"/>
                <a:ea typeface="+mn-ea"/>
                <a:cs typeface="+mn-cs"/>
              </a:rPr>
              <a:t>tanda</a:t>
            </a:r>
            <a:r>
              <a:rPr kumimoji="0" lang="en-US" sz="2900" b="0" i="0" u="none" strike="noStrike" kern="1200" cap="none" spc="0" normalizeH="0" baseline="0" noProof="0" dirty="0" smtClean="0">
                <a:ln>
                  <a:noFill/>
                </a:ln>
                <a:solidFill>
                  <a:schemeClr val="tx1"/>
                </a:solidFill>
                <a:effectLst/>
                <a:uLnTx/>
                <a:uFillTx/>
                <a:latin typeface="+mn-lt"/>
                <a:ea typeface="+mn-ea"/>
                <a:cs typeface="+mn-cs"/>
              </a:rPr>
              <a:t> scabies </a:t>
            </a:r>
            <a:r>
              <a:rPr kumimoji="0" lang="en-US" sz="2900" b="0" i="0" u="none" strike="noStrike" kern="1200" cap="none" spc="0" normalizeH="0" baseline="0" noProof="0" dirty="0" err="1" smtClean="0">
                <a:ln>
                  <a:noFill/>
                </a:ln>
                <a:solidFill>
                  <a:schemeClr val="tx1"/>
                </a:solidFill>
                <a:effectLst/>
                <a:uLnTx/>
                <a:uFillTx/>
                <a:latin typeface="+mn-lt"/>
                <a:ea typeface="+mn-ea"/>
                <a:cs typeface="+mn-cs"/>
              </a:rPr>
              <a:t>sementara</a:t>
            </a:r>
            <a:r>
              <a:rPr kumimoji="0" lang="en-US" sz="29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900" b="0" i="0" u="none" strike="noStrike" kern="1200" cap="none" spc="0" normalizeH="0" baseline="0" noProof="0" dirty="0" err="1" smtClean="0">
                <a:ln>
                  <a:noFill/>
                </a:ln>
                <a:solidFill>
                  <a:schemeClr val="tx1"/>
                </a:solidFill>
                <a:effectLst/>
                <a:uLnTx/>
                <a:uFillTx/>
                <a:latin typeface="+mn-lt"/>
                <a:ea typeface="+mn-ea"/>
                <a:cs typeface="+mn-cs"/>
              </a:rPr>
              <a:t>infestasi</a:t>
            </a:r>
            <a:r>
              <a:rPr kumimoji="0" lang="en-US" sz="29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900" b="0" i="0" u="none" strike="noStrike" kern="1200" cap="none" spc="0" normalizeH="0" baseline="0" noProof="0" dirty="0" err="1" smtClean="0">
                <a:ln>
                  <a:noFill/>
                </a:ln>
                <a:solidFill>
                  <a:schemeClr val="tx1"/>
                </a:solidFill>
                <a:effectLst/>
                <a:uLnTx/>
                <a:uFillTx/>
                <a:latin typeface="+mn-lt"/>
                <a:ea typeface="+mn-ea"/>
                <a:cs typeface="+mn-cs"/>
              </a:rPr>
              <a:t>tetap</a:t>
            </a:r>
            <a:r>
              <a:rPr kumimoji="0" lang="en-US" sz="29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900" b="0" i="0" u="none" strike="noStrike" kern="1200" cap="none" spc="0" normalizeH="0" baseline="0" noProof="0" dirty="0" err="1" smtClean="0">
                <a:ln>
                  <a:noFill/>
                </a:ln>
                <a:solidFill>
                  <a:schemeClr val="tx1"/>
                </a:solidFill>
                <a:effectLst/>
                <a:uLnTx/>
                <a:uFillTx/>
                <a:latin typeface="+mn-lt"/>
                <a:ea typeface="+mn-ea"/>
                <a:cs typeface="+mn-cs"/>
              </a:rPr>
              <a:t>ada</a:t>
            </a:r>
            <a:r>
              <a:rPr kumimoji="0" lang="en-US" sz="29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900" b="0" i="0" u="none" strike="noStrike" kern="1200" cap="none" spc="0" normalizeH="0" baseline="0" noProof="0" dirty="0" err="1" smtClean="0">
                <a:ln>
                  <a:noFill/>
                </a:ln>
                <a:solidFill>
                  <a:schemeClr val="tx1"/>
                </a:solidFill>
                <a:effectLst/>
                <a:uLnTx/>
                <a:uFillTx/>
                <a:latin typeface="+mn-lt"/>
                <a:ea typeface="+mn-ea"/>
                <a:cs typeface="+mn-cs"/>
              </a:rPr>
              <a:t>Sebaliknya</a:t>
            </a:r>
            <a:r>
              <a:rPr kumimoji="0" lang="en-US" sz="29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900" b="0" i="0" u="none" strike="noStrike" kern="1200" cap="none" spc="0" normalizeH="0" baseline="0" noProof="0" dirty="0" err="1" smtClean="0">
                <a:ln>
                  <a:noFill/>
                </a:ln>
                <a:solidFill>
                  <a:schemeClr val="tx1"/>
                </a:solidFill>
                <a:effectLst/>
                <a:uLnTx/>
                <a:uFillTx/>
                <a:latin typeface="+mn-lt"/>
                <a:ea typeface="+mn-ea"/>
                <a:cs typeface="+mn-cs"/>
              </a:rPr>
              <a:t>pengobatan</a:t>
            </a:r>
            <a:r>
              <a:rPr kumimoji="0" lang="en-US" sz="29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900" b="0" i="0" u="none" strike="noStrike" kern="1200" cap="none" spc="0" normalizeH="0" baseline="0" noProof="0" dirty="0" err="1" smtClean="0">
                <a:ln>
                  <a:noFill/>
                </a:ln>
                <a:solidFill>
                  <a:schemeClr val="tx1"/>
                </a:solidFill>
                <a:effectLst/>
                <a:uLnTx/>
                <a:uFillTx/>
                <a:latin typeface="+mn-lt"/>
                <a:ea typeface="+mn-ea"/>
                <a:cs typeface="+mn-cs"/>
              </a:rPr>
              <a:t>dengan</a:t>
            </a:r>
            <a:r>
              <a:rPr kumimoji="0" lang="en-US" sz="2900" b="0" i="0" u="none" strike="noStrike" kern="1200" cap="none" spc="0" normalizeH="0" baseline="0" noProof="0" dirty="0" smtClean="0">
                <a:ln>
                  <a:noFill/>
                </a:ln>
                <a:solidFill>
                  <a:schemeClr val="tx1"/>
                </a:solidFill>
                <a:effectLst/>
                <a:uLnTx/>
                <a:uFillTx/>
                <a:latin typeface="+mn-lt"/>
                <a:ea typeface="+mn-ea"/>
                <a:cs typeface="+mn-cs"/>
              </a:rPr>
              <a:t> steroid topical yang lama </a:t>
            </a:r>
            <a:r>
              <a:rPr kumimoji="0" lang="en-US" sz="2900" b="0" i="0" u="none" strike="noStrike" kern="1200" cap="none" spc="0" normalizeH="0" baseline="0" noProof="0" dirty="0" err="1" smtClean="0">
                <a:ln>
                  <a:noFill/>
                </a:ln>
                <a:solidFill>
                  <a:schemeClr val="tx1"/>
                </a:solidFill>
                <a:effectLst/>
                <a:uLnTx/>
                <a:uFillTx/>
                <a:latin typeface="+mn-lt"/>
                <a:ea typeface="+mn-ea"/>
                <a:cs typeface="+mn-cs"/>
              </a:rPr>
              <a:t>dapat</a:t>
            </a:r>
            <a:r>
              <a:rPr kumimoji="0" lang="en-US" sz="2900" b="0" i="0" u="none" strike="noStrike" kern="1200" cap="none" spc="0" normalizeH="0" baseline="0" noProof="0" dirty="0" smtClean="0">
                <a:ln>
                  <a:noFill/>
                </a:ln>
                <a:solidFill>
                  <a:schemeClr val="tx1"/>
                </a:solidFill>
                <a:effectLst/>
                <a:uLnTx/>
                <a:uFillTx/>
                <a:latin typeface="+mn-lt"/>
                <a:ea typeface="+mn-ea"/>
                <a:cs typeface="+mn-cs"/>
              </a:rPr>
              <a:t> pula </a:t>
            </a:r>
            <a:r>
              <a:rPr kumimoji="0" lang="en-US" sz="2900" b="0" i="0" u="none" strike="noStrike" kern="1200" cap="none" spc="0" normalizeH="0" baseline="0" noProof="0" dirty="0" err="1" smtClean="0">
                <a:ln>
                  <a:noFill/>
                </a:ln>
                <a:solidFill>
                  <a:schemeClr val="tx1"/>
                </a:solidFill>
                <a:effectLst/>
                <a:uLnTx/>
                <a:uFillTx/>
                <a:latin typeface="+mn-lt"/>
                <a:ea typeface="+mn-ea"/>
                <a:cs typeface="+mn-cs"/>
              </a:rPr>
              <a:t>menyebabkam</a:t>
            </a:r>
            <a:r>
              <a:rPr kumimoji="0" lang="en-US" sz="29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900" b="0" i="0" u="none" strike="noStrike" kern="1200" cap="none" spc="0" normalizeH="0" baseline="0" noProof="0" dirty="0" err="1" smtClean="0">
                <a:ln>
                  <a:noFill/>
                </a:ln>
                <a:solidFill>
                  <a:schemeClr val="tx1"/>
                </a:solidFill>
                <a:effectLst/>
                <a:uLnTx/>
                <a:uFillTx/>
                <a:latin typeface="+mn-lt"/>
                <a:ea typeface="+mn-ea"/>
                <a:cs typeface="+mn-cs"/>
              </a:rPr>
              <a:t>lesi</a:t>
            </a:r>
            <a:r>
              <a:rPr kumimoji="0" lang="en-US" sz="29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900" b="0" i="0" u="none" strike="noStrike" kern="1200" cap="none" spc="0" normalizeH="0" baseline="0" noProof="0" dirty="0" err="1" smtClean="0">
                <a:ln>
                  <a:noFill/>
                </a:ln>
                <a:solidFill>
                  <a:schemeClr val="tx1"/>
                </a:solidFill>
                <a:effectLst/>
                <a:uLnTx/>
                <a:uFillTx/>
                <a:latin typeface="+mn-lt"/>
                <a:ea typeface="+mn-ea"/>
                <a:cs typeface="+mn-cs"/>
              </a:rPr>
              <a:t>bertambah</a:t>
            </a:r>
            <a:r>
              <a:rPr kumimoji="0" lang="en-US" sz="29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900" b="0" i="0" u="none" strike="noStrike" kern="1200" cap="none" spc="0" normalizeH="0" baseline="0" noProof="0" dirty="0" err="1" smtClean="0">
                <a:ln>
                  <a:noFill/>
                </a:ln>
                <a:solidFill>
                  <a:schemeClr val="tx1"/>
                </a:solidFill>
                <a:effectLst/>
                <a:uLnTx/>
                <a:uFillTx/>
                <a:latin typeface="+mn-lt"/>
                <a:ea typeface="+mn-ea"/>
                <a:cs typeface="+mn-cs"/>
              </a:rPr>
              <a:t>hebat</a:t>
            </a:r>
            <a:r>
              <a:rPr kumimoji="0" lang="en-US" sz="2900" b="0" i="0" u="none" strike="noStrike" kern="1200" cap="none" spc="0" normalizeH="0" baseline="0" noProof="0" dirty="0" smtClean="0">
                <a:ln>
                  <a:noFill/>
                </a:ln>
                <a:solidFill>
                  <a:schemeClr val="tx1"/>
                </a:solidFill>
                <a:effectLst/>
                <a:uLnTx/>
                <a:uFillTx/>
                <a:latin typeface="+mn-lt"/>
                <a:ea typeface="+mn-ea"/>
                <a:cs typeface="+mn-cs"/>
              </a:rPr>
              <a:t>. Hal </a:t>
            </a:r>
            <a:r>
              <a:rPr kumimoji="0" lang="en-US" sz="2900" b="0" i="0" u="none" strike="noStrike" kern="1200" cap="none" spc="0" normalizeH="0" baseline="0" noProof="0" dirty="0" err="1" smtClean="0">
                <a:ln>
                  <a:noFill/>
                </a:ln>
                <a:solidFill>
                  <a:schemeClr val="tx1"/>
                </a:solidFill>
                <a:effectLst/>
                <a:uLnTx/>
                <a:uFillTx/>
                <a:latin typeface="+mn-lt"/>
                <a:ea typeface="+mn-ea"/>
                <a:cs typeface="+mn-cs"/>
              </a:rPr>
              <a:t>ini</a:t>
            </a:r>
            <a:r>
              <a:rPr kumimoji="0" lang="en-US" sz="29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900" b="0" i="0" u="none" strike="noStrike" kern="1200" cap="none" spc="0" normalizeH="0" baseline="0" noProof="0" dirty="0" err="1" smtClean="0">
                <a:ln>
                  <a:noFill/>
                </a:ln>
                <a:solidFill>
                  <a:schemeClr val="tx1"/>
                </a:solidFill>
                <a:effectLst/>
                <a:uLnTx/>
                <a:uFillTx/>
                <a:latin typeface="+mn-lt"/>
                <a:ea typeface="+mn-ea"/>
                <a:cs typeface="+mn-cs"/>
              </a:rPr>
              <a:t>disebabkan</a:t>
            </a:r>
            <a:r>
              <a:rPr kumimoji="0" lang="en-US" sz="29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900" b="0" i="0" u="none" strike="noStrike" kern="1200" cap="none" spc="0" normalizeH="0" baseline="0" noProof="0" dirty="0" err="1" smtClean="0">
                <a:ln>
                  <a:noFill/>
                </a:ln>
                <a:solidFill>
                  <a:schemeClr val="tx1"/>
                </a:solidFill>
                <a:effectLst/>
                <a:uLnTx/>
                <a:uFillTx/>
                <a:latin typeface="+mn-lt"/>
                <a:ea typeface="+mn-ea"/>
                <a:cs typeface="+mn-cs"/>
              </a:rPr>
              <a:t>mungkin</a:t>
            </a:r>
            <a:r>
              <a:rPr kumimoji="0" lang="en-US" sz="29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900" b="0" i="0" u="none" strike="noStrike" kern="1200" cap="none" spc="0" normalizeH="0" baseline="0" noProof="0" dirty="0" err="1" smtClean="0">
                <a:ln>
                  <a:noFill/>
                </a:ln>
                <a:solidFill>
                  <a:schemeClr val="tx1"/>
                </a:solidFill>
                <a:effectLst/>
                <a:uLnTx/>
                <a:uFillTx/>
                <a:latin typeface="+mn-lt"/>
                <a:ea typeface="+mn-ea"/>
                <a:cs typeface="+mn-cs"/>
              </a:rPr>
              <a:t>karena</a:t>
            </a:r>
            <a:r>
              <a:rPr kumimoji="0" lang="en-US" sz="29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900" b="0" i="0" u="none" strike="noStrike" kern="1200" cap="none" spc="0" normalizeH="0" baseline="0" noProof="0" dirty="0" err="1" smtClean="0">
                <a:ln>
                  <a:noFill/>
                </a:ln>
                <a:solidFill>
                  <a:schemeClr val="tx1"/>
                </a:solidFill>
                <a:effectLst/>
                <a:uLnTx/>
                <a:uFillTx/>
                <a:latin typeface="+mn-lt"/>
                <a:ea typeface="+mn-ea"/>
                <a:cs typeface="+mn-cs"/>
              </a:rPr>
              <a:t>penurunan</a:t>
            </a:r>
            <a:r>
              <a:rPr kumimoji="0" lang="en-US" sz="29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900" b="0" i="0" u="none" strike="noStrike" kern="1200" cap="none" spc="0" normalizeH="0" baseline="0" noProof="0" dirty="0" err="1" smtClean="0">
                <a:ln>
                  <a:noFill/>
                </a:ln>
                <a:solidFill>
                  <a:schemeClr val="tx1"/>
                </a:solidFill>
                <a:effectLst/>
                <a:uLnTx/>
                <a:uFillTx/>
                <a:latin typeface="+mn-lt"/>
                <a:ea typeface="+mn-ea"/>
                <a:cs typeface="+mn-cs"/>
              </a:rPr>
              <a:t>respon</a:t>
            </a:r>
            <a:r>
              <a:rPr kumimoji="0" lang="en-US" sz="29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900" b="0" i="0" u="none" strike="noStrike" kern="1200" cap="none" spc="0" normalizeH="0" baseline="0" noProof="0" dirty="0" err="1" smtClean="0">
                <a:ln>
                  <a:noFill/>
                </a:ln>
                <a:solidFill>
                  <a:schemeClr val="tx1"/>
                </a:solidFill>
                <a:effectLst/>
                <a:uLnTx/>
                <a:uFillTx/>
                <a:latin typeface="+mn-lt"/>
                <a:ea typeface="+mn-ea"/>
                <a:cs typeface="+mn-cs"/>
              </a:rPr>
              <a:t>imun</a:t>
            </a:r>
            <a:r>
              <a:rPr kumimoji="0" lang="en-US" sz="29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900" b="0" i="0" u="none" strike="noStrike" kern="1200" cap="none" spc="0" normalizeH="0" baseline="0" noProof="0" dirty="0" err="1" smtClean="0">
                <a:ln>
                  <a:noFill/>
                </a:ln>
                <a:solidFill>
                  <a:schemeClr val="tx1"/>
                </a:solidFill>
                <a:effectLst/>
                <a:uLnTx/>
                <a:uFillTx/>
                <a:latin typeface="+mn-lt"/>
                <a:ea typeface="+mn-ea"/>
                <a:cs typeface="+mn-cs"/>
              </a:rPr>
              <a:t>seluler</a:t>
            </a:r>
            <a:r>
              <a:rPr kumimoji="0" lang="en-US" sz="2900" b="0" i="0" u="none" strike="noStrike" kern="1200" cap="none" spc="0" normalizeH="0" baseline="0" noProof="0" dirty="0" smtClean="0">
                <a:ln>
                  <a:noFill/>
                </a:ln>
                <a:solidFill>
                  <a:schemeClr val="tx1"/>
                </a:solidFill>
                <a:effectLst/>
                <a:uLnTx/>
                <a:uFillTx/>
                <a:latin typeface="+mn-lt"/>
                <a:ea typeface="+mn-ea"/>
                <a:cs typeface="+mn-cs"/>
              </a:rPr>
              <a:t>.</a:t>
            </a:r>
          </a:p>
          <a:p>
            <a:pPr marL="320040" marR="0" lvl="0" indent="-320040" algn="just" defTabSz="914400" rtl="0" eaLnBrk="1" fontAlgn="auto" latinLnBrk="0" hangingPunct="1">
              <a:lnSpc>
                <a:spcPct val="100000"/>
              </a:lnSpc>
              <a:spcBef>
                <a:spcPts val="700"/>
              </a:spcBef>
              <a:spcAft>
                <a:spcPts val="0"/>
              </a:spcAft>
              <a:buClr>
                <a:schemeClr val="accent2"/>
              </a:buClr>
              <a:buSzPct val="60000"/>
              <a:tabLst/>
              <a:defRPr/>
            </a:pPr>
            <a:r>
              <a:rPr kumimoji="0" lang="en-US" sz="2900" b="0" i="0" u="none" strike="noStrike" kern="1200" cap="none" spc="0" normalizeH="0" baseline="0" noProof="0" dirty="0" smtClean="0">
                <a:ln>
                  <a:noFill/>
                </a:ln>
                <a:solidFill>
                  <a:schemeClr val="tx1"/>
                </a:solidFill>
                <a:effectLst/>
                <a:uLnTx/>
                <a:uFillTx/>
                <a:latin typeface="+mn-lt"/>
                <a:ea typeface="+mn-ea"/>
                <a:cs typeface="+mn-cs"/>
              </a:rPr>
              <a:t>	3. </a:t>
            </a:r>
            <a:r>
              <a:rPr kumimoji="0" lang="en-US" sz="2900" b="0" i="0" u="none" strike="noStrike" kern="1200" cap="none" spc="0" normalizeH="0" baseline="0" noProof="0" dirty="0" err="1" smtClean="0">
                <a:ln>
                  <a:noFill/>
                </a:ln>
                <a:solidFill>
                  <a:schemeClr val="tx1"/>
                </a:solidFill>
                <a:effectLst/>
                <a:uLnTx/>
                <a:uFillTx/>
                <a:latin typeface="+mn-lt"/>
                <a:ea typeface="+mn-ea"/>
                <a:cs typeface="+mn-cs"/>
              </a:rPr>
              <a:t>Skabies</a:t>
            </a:r>
            <a:r>
              <a:rPr kumimoji="0" lang="en-US" sz="2900" b="0" i="0" u="none" strike="noStrike" kern="1200" cap="none" spc="0" normalizeH="0" baseline="0" noProof="0" dirty="0" smtClean="0">
                <a:ln>
                  <a:noFill/>
                </a:ln>
                <a:solidFill>
                  <a:schemeClr val="tx1"/>
                </a:solidFill>
                <a:effectLst/>
                <a:uLnTx/>
                <a:uFillTx/>
                <a:latin typeface="+mn-lt"/>
                <a:ea typeface="+mn-ea"/>
                <a:cs typeface="+mn-cs"/>
              </a:rPr>
              <a:t> Nodular</a:t>
            </a:r>
          </a:p>
          <a:p>
            <a:pPr marL="320040" marR="0" lvl="0" indent="-320040" algn="just" defTabSz="914400" rtl="0" eaLnBrk="1" fontAlgn="auto" latinLnBrk="0" hangingPunct="1">
              <a:lnSpc>
                <a:spcPct val="100000"/>
              </a:lnSpc>
              <a:spcBef>
                <a:spcPts val="700"/>
              </a:spcBef>
              <a:spcAft>
                <a:spcPts val="0"/>
              </a:spcAft>
              <a:buClr>
                <a:schemeClr val="accent2"/>
              </a:buClr>
              <a:buSzPct val="60000"/>
              <a:tabLst/>
              <a:defRPr/>
            </a:pPr>
            <a:r>
              <a:rPr lang="en-US" sz="2900" dirty="0" smtClean="0"/>
              <a:t>		</a:t>
            </a:r>
            <a:r>
              <a:rPr kumimoji="0" lang="en-US" sz="2900" b="0" i="0" u="none" strike="noStrike" kern="1200" cap="none" spc="0" normalizeH="0" baseline="0" noProof="0" dirty="0" err="1" smtClean="0">
                <a:ln>
                  <a:noFill/>
                </a:ln>
                <a:solidFill>
                  <a:schemeClr val="tx1"/>
                </a:solidFill>
                <a:effectLst/>
                <a:uLnTx/>
                <a:uFillTx/>
                <a:latin typeface="+mn-lt"/>
                <a:ea typeface="+mn-ea"/>
                <a:cs typeface="+mn-cs"/>
              </a:rPr>
              <a:t>Pada</a:t>
            </a:r>
            <a:r>
              <a:rPr kumimoji="0" lang="en-US" sz="29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900" b="0" i="0" u="none" strike="noStrike" kern="1200" cap="none" spc="0" normalizeH="0" baseline="0" noProof="0" dirty="0" err="1" smtClean="0">
                <a:ln>
                  <a:noFill/>
                </a:ln>
                <a:solidFill>
                  <a:schemeClr val="tx1"/>
                </a:solidFill>
                <a:effectLst/>
                <a:uLnTx/>
                <a:uFillTx/>
                <a:latin typeface="+mn-lt"/>
                <a:ea typeface="+mn-ea"/>
                <a:cs typeface="+mn-cs"/>
              </a:rPr>
              <a:t>bentuk</a:t>
            </a:r>
            <a:r>
              <a:rPr kumimoji="0" lang="en-US" sz="29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900" b="0" i="0" u="none" strike="noStrike" kern="1200" cap="none" spc="0" normalizeH="0" baseline="0" noProof="0" dirty="0" err="1" smtClean="0">
                <a:ln>
                  <a:noFill/>
                </a:ln>
                <a:solidFill>
                  <a:schemeClr val="tx1"/>
                </a:solidFill>
                <a:effectLst/>
                <a:uLnTx/>
                <a:uFillTx/>
                <a:latin typeface="+mn-lt"/>
                <a:ea typeface="+mn-ea"/>
                <a:cs typeface="+mn-cs"/>
              </a:rPr>
              <a:t>ini</a:t>
            </a:r>
            <a:r>
              <a:rPr kumimoji="0" lang="en-US" sz="29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900" b="0" i="0" u="none" strike="noStrike" kern="1200" cap="none" spc="0" normalizeH="0" baseline="0" noProof="0" dirty="0" err="1" smtClean="0">
                <a:ln>
                  <a:noFill/>
                </a:ln>
                <a:solidFill>
                  <a:schemeClr val="tx1"/>
                </a:solidFill>
                <a:effectLst/>
                <a:uLnTx/>
                <a:uFillTx/>
                <a:latin typeface="+mn-lt"/>
                <a:ea typeface="+mn-ea"/>
                <a:cs typeface="+mn-cs"/>
              </a:rPr>
              <a:t>lesi</a:t>
            </a:r>
            <a:r>
              <a:rPr kumimoji="0" lang="en-US" sz="29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900" b="0" i="0" u="none" strike="noStrike" kern="1200" cap="none" spc="0" normalizeH="0" baseline="0" noProof="0" dirty="0" err="1" smtClean="0">
                <a:ln>
                  <a:noFill/>
                </a:ln>
                <a:solidFill>
                  <a:schemeClr val="tx1"/>
                </a:solidFill>
                <a:effectLst/>
                <a:uLnTx/>
                <a:uFillTx/>
                <a:latin typeface="+mn-lt"/>
                <a:ea typeface="+mn-ea"/>
                <a:cs typeface="+mn-cs"/>
              </a:rPr>
              <a:t>berupa</a:t>
            </a:r>
            <a:r>
              <a:rPr kumimoji="0" lang="en-US" sz="29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900" b="0" i="0" u="none" strike="noStrike" kern="1200" cap="none" spc="0" normalizeH="0" baseline="0" noProof="0" dirty="0" err="1" smtClean="0">
                <a:ln>
                  <a:noFill/>
                </a:ln>
                <a:solidFill>
                  <a:schemeClr val="tx1"/>
                </a:solidFill>
                <a:effectLst/>
                <a:uLnTx/>
                <a:uFillTx/>
                <a:latin typeface="+mn-lt"/>
                <a:ea typeface="+mn-ea"/>
                <a:cs typeface="+mn-cs"/>
              </a:rPr>
              <a:t>nodus</a:t>
            </a:r>
            <a:r>
              <a:rPr kumimoji="0" lang="en-US" sz="29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900" b="0" i="0" u="none" strike="noStrike" kern="1200" cap="none" spc="0" normalizeH="0" baseline="0" noProof="0" dirty="0" err="1" smtClean="0">
                <a:ln>
                  <a:noFill/>
                </a:ln>
                <a:solidFill>
                  <a:schemeClr val="tx1"/>
                </a:solidFill>
                <a:effectLst/>
                <a:uLnTx/>
                <a:uFillTx/>
                <a:latin typeface="+mn-lt"/>
                <a:ea typeface="+mn-ea"/>
                <a:cs typeface="+mn-cs"/>
              </a:rPr>
              <a:t>coklat</a:t>
            </a:r>
            <a:r>
              <a:rPr kumimoji="0" lang="en-US" sz="29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900" b="0" i="0" u="none" strike="noStrike" kern="1200" cap="none" spc="0" normalizeH="0" baseline="0" noProof="0" dirty="0" err="1" smtClean="0">
                <a:ln>
                  <a:noFill/>
                </a:ln>
                <a:solidFill>
                  <a:schemeClr val="tx1"/>
                </a:solidFill>
                <a:effectLst/>
                <a:uLnTx/>
                <a:uFillTx/>
                <a:latin typeface="+mn-lt"/>
                <a:ea typeface="+mn-ea"/>
                <a:cs typeface="+mn-cs"/>
              </a:rPr>
              <a:t>kemerahan</a:t>
            </a:r>
            <a:r>
              <a:rPr kumimoji="0" lang="en-US" sz="2900" b="0" i="0" u="none" strike="noStrike" kern="1200" cap="none" spc="0" normalizeH="0" baseline="0" noProof="0" dirty="0" smtClean="0">
                <a:ln>
                  <a:noFill/>
                </a:ln>
                <a:solidFill>
                  <a:schemeClr val="tx1"/>
                </a:solidFill>
                <a:effectLst/>
                <a:uLnTx/>
                <a:uFillTx/>
                <a:latin typeface="+mn-lt"/>
                <a:ea typeface="+mn-ea"/>
                <a:cs typeface="+mn-cs"/>
              </a:rPr>
              <a:t> yang </a:t>
            </a:r>
            <a:r>
              <a:rPr kumimoji="0" lang="en-US" sz="2900" b="0" i="0" u="none" strike="noStrike" kern="1200" cap="none" spc="0" normalizeH="0" baseline="0" noProof="0" dirty="0" err="1" smtClean="0">
                <a:ln>
                  <a:noFill/>
                </a:ln>
                <a:solidFill>
                  <a:schemeClr val="tx1"/>
                </a:solidFill>
                <a:effectLst/>
                <a:uLnTx/>
                <a:uFillTx/>
                <a:latin typeface="+mn-lt"/>
                <a:ea typeface="+mn-ea"/>
                <a:cs typeface="+mn-cs"/>
              </a:rPr>
              <a:t>gatal</a:t>
            </a:r>
            <a:r>
              <a:rPr kumimoji="0" lang="en-US" sz="29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900" b="0" i="0" u="none" strike="noStrike" kern="1200" cap="none" spc="0" normalizeH="0" baseline="0" noProof="0" dirty="0" err="1" smtClean="0">
                <a:ln>
                  <a:noFill/>
                </a:ln>
                <a:solidFill>
                  <a:schemeClr val="tx1"/>
                </a:solidFill>
                <a:effectLst/>
                <a:uLnTx/>
                <a:uFillTx/>
                <a:latin typeface="+mn-lt"/>
                <a:ea typeface="+mn-ea"/>
                <a:cs typeface="+mn-cs"/>
              </a:rPr>
              <a:t>Nodus</a:t>
            </a:r>
            <a:r>
              <a:rPr kumimoji="0" lang="en-US" sz="29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900" b="0" i="0" u="none" strike="noStrike" kern="1200" cap="none" spc="0" normalizeH="0" baseline="0" noProof="0" dirty="0" err="1" smtClean="0">
                <a:ln>
                  <a:noFill/>
                </a:ln>
                <a:solidFill>
                  <a:schemeClr val="tx1"/>
                </a:solidFill>
                <a:effectLst/>
                <a:uLnTx/>
                <a:uFillTx/>
                <a:latin typeface="+mn-lt"/>
                <a:ea typeface="+mn-ea"/>
                <a:cs typeface="+mn-cs"/>
              </a:rPr>
              <a:t>biasanya</a:t>
            </a:r>
            <a:r>
              <a:rPr kumimoji="0" lang="en-US" sz="29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900" b="0" i="0" u="none" strike="noStrike" kern="1200" cap="none" spc="0" normalizeH="0" baseline="0" noProof="0" dirty="0" err="1" smtClean="0">
                <a:ln>
                  <a:noFill/>
                </a:ln>
                <a:solidFill>
                  <a:schemeClr val="tx1"/>
                </a:solidFill>
                <a:effectLst/>
                <a:uLnTx/>
                <a:uFillTx/>
                <a:latin typeface="+mn-lt"/>
                <a:ea typeface="+mn-ea"/>
                <a:cs typeface="+mn-cs"/>
              </a:rPr>
              <a:t>terdapat</a:t>
            </a:r>
            <a:r>
              <a:rPr kumimoji="0" lang="en-US" sz="29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900" b="0" i="0" u="none" strike="noStrike" kern="1200" cap="none" spc="0" normalizeH="0" baseline="0" noProof="0" dirty="0" err="1" smtClean="0">
                <a:ln>
                  <a:noFill/>
                </a:ln>
                <a:solidFill>
                  <a:schemeClr val="tx1"/>
                </a:solidFill>
                <a:effectLst/>
                <a:uLnTx/>
                <a:uFillTx/>
                <a:latin typeface="+mn-lt"/>
                <a:ea typeface="+mn-ea"/>
                <a:cs typeface="+mn-cs"/>
              </a:rPr>
              <a:t>di</a:t>
            </a:r>
            <a:r>
              <a:rPr kumimoji="0" lang="en-US" sz="29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900" b="0" i="0" u="none" strike="noStrike" kern="1200" cap="none" spc="0" normalizeH="0" baseline="0" noProof="0" dirty="0" err="1" smtClean="0">
                <a:ln>
                  <a:noFill/>
                </a:ln>
                <a:solidFill>
                  <a:schemeClr val="tx1"/>
                </a:solidFill>
                <a:effectLst/>
                <a:uLnTx/>
                <a:uFillTx/>
                <a:latin typeface="+mn-lt"/>
                <a:ea typeface="+mn-ea"/>
                <a:cs typeface="+mn-cs"/>
              </a:rPr>
              <a:t>daerah</a:t>
            </a:r>
            <a:r>
              <a:rPr kumimoji="0" lang="en-US" sz="29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900" b="0" i="0" u="none" strike="noStrike" kern="1200" cap="none" spc="0" normalizeH="0" baseline="0" noProof="0" dirty="0" err="1" smtClean="0">
                <a:ln>
                  <a:noFill/>
                </a:ln>
                <a:solidFill>
                  <a:schemeClr val="tx1"/>
                </a:solidFill>
                <a:effectLst/>
                <a:uLnTx/>
                <a:uFillTx/>
                <a:latin typeface="+mn-lt"/>
                <a:ea typeface="+mn-ea"/>
                <a:cs typeface="+mn-cs"/>
              </a:rPr>
              <a:t>tertutup</a:t>
            </a:r>
            <a:r>
              <a:rPr kumimoji="0" lang="en-US" sz="29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900" b="0" i="0" u="none" strike="noStrike" kern="1200" cap="none" spc="0" normalizeH="0" baseline="0" noProof="0" dirty="0" err="1" smtClean="0">
                <a:ln>
                  <a:noFill/>
                </a:ln>
                <a:solidFill>
                  <a:schemeClr val="tx1"/>
                </a:solidFill>
                <a:effectLst/>
                <a:uLnTx/>
                <a:uFillTx/>
                <a:latin typeface="+mn-lt"/>
                <a:ea typeface="+mn-ea"/>
                <a:cs typeface="+mn-cs"/>
              </a:rPr>
              <a:t>terutama</a:t>
            </a:r>
            <a:r>
              <a:rPr kumimoji="0" lang="en-US" sz="29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900" b="0" i="0" u="none" strike="noStrike" kern="1200" cap="none" spc="0" normalizeH="0" baseline="0" noProof="0" dirty="0" err="1" smtClean="0">
                <a:ln>
                  <a:noFill/>
                </a:ln>
                <a:solidFill>
                  <a:schemeClr val="tx1"/>
                </a:solidFill>
                <a:effectLst/>
                <a:uLnTx/>
                <a:uFillTx/>
                <a:latin typeface="+mn-lt"/>
                <a:ea typeface="+mn-ea"/>
                <a:cs typeface="+mn-cs"/>
              </a:rPr>
              <a:t>pada</a:t>
            </a:r>
            <a:r>
              <a:rPr kumimoji="0" lang="en-US" sz="2900" b="0" i="0" u="none" strike="noStrike" kern="1200" cap="none" spc="0" normalizeH="0" baseline="0" noProof="0" dirty="0" smtClean="0">
                <a:ln>
                  <a:noFill/>
                </a:ln>
                <a:solidFill>
                  <a:schemeClr val="tx1"/>
                </a:solidFill>
                <a:effectLst/>
                <a:uLnTx/>
                <a:uFillTx/>
                <a:latin typeface="+mn-lt"/>
                <a:ea typeface="+mn-ea"/>
                <a:cs typeface="+mn-cs"/>
              </a:rPr>
              <a:t> genitalia </a:t>
            </a:r>
            <a:r>
              <a:rPr kumimoji="0" lang="en-US" sz="2900" b="0" i="0" u="none" strike="noStrike" kern="1200" cap="none" spc="0" normalizeH="0" baseline="0" noProof="0" dirty="0" err="1" smtClean="0">
                <a:ln>
                  <a:noFill/>
                </a:ln>
                <a:solidFill>
                  <a:schemeClr val="tx1"/>
                </a:solidFill>
                <a:effectLst/>
                <a:uLnTx/>
                <a:uFillTx/>
                <a:latin typeface="+mn-lt"/>
                <a:ea typeface="+mn-ea"/>
                <a:cs typeface="+mn-cs"/>
              </a:rPr>
              <a:t>laki-laki</a:t>
            </a:r>
            <a:r>
              <a:rPr kumimoji="0" lang="en-US" sz="2900" b="0" i="0" u="none" strike="noStrike" kern="1200" cap="none" spc="0" normalizeH="0" baseline="0" noProof="0" dirty="0" smtClean="0">
                <a:ln>
                  <a:noFill/>
                </a:ln>
                <a:solidFill>
                  <a:schemeClr val="tx1"/>
                </a:solidFill>
                <a:effectLst/>
                <a:uLnTx/>
                <a:uFillTx/>
                <a:latin typeface="+mn-lt"/>
                <a:ea typeface="+mn-ea"/>
                <a:cs typeface="+mn-cs"/>
              </a:rPr>
              <a:t>, inguinal </a:t>
            </a:r>
            <a:r>
              <a:rPr kumimoji="0" lang="en-US" sz="2900" b="0" i="0" u="none" strike="noStrike" kern="1200" cap="none" spc="0" normalizeH="0" baseline="0" noProof="0" dirty="0" err="1" smtClean="0">
                <a:ln>
                  <a:noFill/>
                </a:ln>
                <a:solidFill>
                  <a:schemeClr val="tx1"/>
                </a:solidFill>
                <a:effectLst/>
                <a:uLnTx/>
                <a:uFillTx/>
                <a:latin typeface="+mn-lt"/>
                <a:ea typeface="+mn-ea"/>
                <a:cs typeface="+mn-cs"/>
              </a:rPr>
              <a:t>dan</a:t>
            </a:r>
            <a:r>
              <a:rPr kumimoji="0" lang="en-US" sz="29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900" b="0" i="0" u="none" strike="noStrike" kern="1200" cap="none" spc="0" normalizeH="0" baseline="0" noProof="0" dirty="0" err="1" smtClean="0">
                <a:ln>
                  <a:noFill/>
                </a:ln>
                <a:solidFill>
                  <a:schemeClr val="tx1"/>
                </a:solidFill>
                <a:effectLst/>
                <a:uLnTx/>
                <a:uFillTx/>
                <a:latin typeface="+mn-lt"/>
                <a:ea typeface="+mn-ea"/>
                <a:cs typeface="+mn-cs"/>
              </a:rPr>
              <a:t>aksila</a:t>
            </a:r>
            <a:r>
              <a:rPr kumimoji="0" lang="en-US" sz="29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900" b="0" i="0" u="none" strike="noStrike" kern="1200" cap="none" spc="0" normalizeH="0" baseline="0" noProof="0" dirty="0" err="1" smtClean="0">
                <a:ln>
                  <a:noFill/>
                </a:ln>
                <a:solidFill>
                  <a:schemeClr val="tx1"/>
                </a:solidFill>
                <a:effectLst/>
                <a:uLnTx/>
                <a:uFillTx/>
                <a:latin typeface="+mn-lt"/>
                <a:ea typeface="+mn-ea"/>
                <a:cs typeface="+mn-cs"/>
              </a:rPr>
              <a:t>Nodus</a:t>
            </a:r>
            <a:r>
              <a:rPr kumimoji="0" lang="en-US" sz="29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900" b="0" i="0" u="none" strike="noStrike" kern="1200" cap="none" spc="0" normalizeH="0" baseline="0" noProof="0" dirty="0" err="1" smtClean="0">
                <a:ln>
                  <a:noFill/>
                </a:ln>
                <a:solidFill>
                  <a:schemeClr val="tx1"/>
                </a:solidFill>
                <a:effectLst/>
                <a:uLnTx/>
                <a:uFillTx/>
                <a:latin typeface="+mn-lt"/>
                <a:ea typeface="+mn-ea"/>
                <a:cs typeface="+mn-cs"/>
              </a:rPr>
              <a:t>ini</a:t>
            </a:r>
            <a:r>
              <a:rPr kumimoji="0" lang="en-US" sz="29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900" b="0" i="0" u="none" strike="noStrike" kern="1200" cap="none" spc="0" normalizeH="0" baseline="0" noProof="0" dirty="0" err="1" smtClean="0">
                <a:ln>
                  <a:noFill/>
                </a:ln>
                <a:solidFill>
                  <a:schemeClr val="tx1"/>
                </a:solidFill>
                <a:effectLst/>
                <a:uLnTx/>
                <a:uFillTx/>
                <a:latin typeface="+mn-lt"/>
                <a:ea typeface="+mn-ea"/>
                <a:cs typeface="+mn-cs"/>
              </a:rPr>
              <a:t>timbul</a:t>
            </a:r>
            <a:r>
              <a:rPr kumimoji="0" lang="en-US" sz="29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900" b="0" i="0" u="none" strike="noStrike" kern="1200" cap="none" spc="0" normalizeH="0" baseline="0" noProof="0" dirty="0" err="1" smtClean="0">
                <a:ln>
                  <a:noFill/>
                </a:ln>
                <a:solidFill>
                  <a:schemeClr val="tx1"/>
                </a:solidFill>
                <a:effectLst/>
                <a:uLnTx/>
                <a:uFillTx/>
                <a:latin typeface="+mn-lt"/>
                <a:ea typeface="+mn-ea"/>
                <a:cs typeface="+mn-cs"/>
              </a:rPr>
              <a:t>sebagai</a:t>
            </a:r>
            <a:r>
              <a:rPr kumimoji="0" lang="en-US" sz="29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900" b="0" i="0" u="none" strike="noStrike" kern="1200" cap="none" spc="0" normalizeH="0" baseline="0" noProof="0" dirty="0" err="1" smtClean="0">
                <a:ln>
                  <a:noFill/>
                </a:ln>
                <a:solidFill>
                  <a:schemeClr val="tx1"/>
                </a:solidFill>
                <a:effectLst/>
                <a:uLnTx/>
                <a:uFillTx/>
                <a:latin typeface="+mn-lt"/>
                <a:ea typeface="+mn-ea"/>
                <a:cs typeface="+mn-cs"/>
              </a:rPr>
              <a:t>reaksi</a:t>
            </a:r>
            <a:r>
              <a:rPr kumimoji="0" lang="en-US" sz="29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900" b="0" i="0" u="none" strike="noStrike" kern="1200" cap="none" spc="0" normalizeH="0" baseline="0" noProof="0" dirty="0" err="1" smtClean="0">
                <a:ln>
                  <a:noFill/>
                </a:ln>
                <a:solidFill>
                  <a:schemeClr val="tx1"/>
                </a:solidFill>
                <a:effectLst/>
                <a:uLnTx/>
                <a:uFillTx/>
                <a:latin typeface="+mn-lt"/>
                <a:ea typeface="+mn-ea"/>
                <a:cs typeface="+mn-cs"/>
              </a:rPr>
              <a:t>hipersensetivitas</a:t>
            </a:r>
            <a:r>
              <a:rPr kumimoji="0" lang="en-US" sz="29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900" b="0" i="0" u="none" strike="noStrike" kern="1200" cap="none" spc="0" normalizeH="0" baseline="0" noProof="0" dirty="0" err="1" smtClean="0">
                <a:ln>
                  <a:noFill/>
                </a:ln>
                <a:solidFill>
                  <a:schemeClr val="tx1"/>
                </a:solidFill>
                <a:effectLst/>
                <a:uLnTx/>
                <a:uFillTx/>
                <a:latin typeface="+mn-lt"/>
                <a:ea typeface="+mn-ea"/>
                <a:cs typeface="+mn-cs"/>
              </a:rPr>
              <a:t>terhadap</a:t>
            </a:r>
            <a:r>
              <a:rPr kumimoji="0" lang="en-US" sz="29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900" b="0" i="0" u="none" strike="noStrike" kern="1200" cap="none" spc="0" normalizeH="0" baseline="0" noProof="0" dirty="0" err="1" smtClean="0">
                <a:ln>
                  <a:noFill/>
                </a:ln>
                <a:solidFill>
                  <a:schemeClr val="tx1"/>
                </a:solidFill>
                <a:effectLst/>
                <a:uLnTx/>
                <a:uFillTx/>
                <a:latin typeface="+mn-lt"/>
                <a:ea typeface="+mn-ea"/>
                <a:cs typeface="+mn-cs"/>
              </a:rPr>
              <a:t>tungau</a:t>
            </a:r>
            <a:r>
              <a:rPr kumimoji="0" lang="en-US" sz="29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900" b="0" i="0" u="none" strike="noStrike" kern="1200" cap="none" spc="0" normalizeH="0" baseline="0" noProof="0" dirty="0" err="1" smtClean="0">
                <a:ln>
                  <a:noFill/>
                </a:ln>
                <a:solidFill>
                  <a:schemeClr val="tx1"/>
                </a:solidFill>
                <a:effectLst/>
                <a:uLnTx/>
                <a:uFillTx/>
                <a:latin typeface="+mn-lt"/>
                <a:ea typeface="+mn-ea"/>
                <a:cs typeface="+mn-cs"/>
              </a:rPr>
              <a:t>skabies</a:t>
            </a:r>
            <a:r>
              <a:rPr kumimoji="0" lang="en-US" sz="29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900" b="0" i="0" u="none" strike="noStrike" kern="1200" cap="none" spc="0" normalizeH="0" baseline="0" noProof="0" dirty="0" err="1" smtClean="0">
                <a:ln>
                  <a:noFill/>
                </a:ln>
                <a:solidFill>
                  <a:schemeClr val="tx1"/>
                </a:solidFill>
                <a:effectLst/>
                <a:uLnTx/>
                <a:uFillTx/>
                <a:latin typeface="+mn-lt"/>
                <a:ea typeface="+mn-ea"/>
                <a:cs typeface="+mn-cs"/>
              </a:rPr>
              <a:t>Pada</a:t>
            </a:r>
            <a:r>
              <a:rPr kumimoji="0" lang="en-US" sz="29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900" b="0" i="0" u="none" strike="noStrike" kern="1200" cap="none" spc="0" normalizeH="0" baseline="0" noProof="0" dirty="0" err="1" smtClean="0">
                <a:ln>
                  <a:noFill/>
                </a:ln>
                <a:solidFill>
                  <a:schemeClr val="tx1"/>
                </a:solidFill>
                <a:effectLst/>
                <a:uLnTx/>
                <a:uFillTx/>
                <a:latin typeface="+mn-lt"/>
                <a:ea typeface="+mn-ea"/>
                <a:cs typeface="+mn-cs"/>
              </a:rPr>
              <a:t>nodus</a:t>
            </a:r>
            <a:r>
              <a:rPr kumimoji="0" lang="en-US" sz="2900" b="0" i="0" u="none" strike="noStrike" kern="1200" cap="none" spc="0" normalizeH="0" baseline="0" noProof="0" dirty="0" smtClean="0">
                <a:ln>
                  <a:noFill/>
                </a:ln>
                <a:solidFill>
                  <a:schemeClr val="tx1"/>
                </a:solidFill>
                <a:effectLst/>
                <a:uLnTx/>
                <a:uFillTx/>
                <a:latin typeface="+mn-lt"/>
                <a:ea typeface="+mn-ea"/>
                <a:cs typeface="+mn-cs"/>
              </a:rPr>
              <a:t> yang </a:t>
            </a:r>
            <a:r>
              <a:rPr kumimoji="0" lang="en-US" sz="2900" b="0" i="0" u="none" strike="noStrike" kern="1200" cap="none" spc="0" normalizeH="0" baseline="0" noProof="0" dirty="0" err="1" smtClean="0">
                <a:ln>
                  <a:noFill/>
                </a:ln>
                <a:solidFill>
                  <a:schemeClr val="tx1"/>
                </a:solidFill>
                <a:effectLst/>
                <a:uLnTx/>
                <a:uFillTx/>
                <a:latin typeface="+mn-lt"/>
                <a:ea typeface="+mn-ea"/>
                <a:cs typeface="+mn-cs"/>
              </a:rPr>
              <a:t>berumur</a:t>
            </a:r>
            <a:r>
              <a:rPr kumimoji="0" lang="en-US" sz="29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900" b="0" i="0" u="none" strike="noStrike" kern="1200" cap="none" spc="0" normalizeH="0" baseline="0" noProof="0" dirty="0" err="1" smtClean="0">
                <a:ln>
                  <a:noFill/>
                </a:ln>
                <a:solidFill>
                  <a:schemeClr val="tx1"/>
                </a:solidFill>
                <a:effectLst/>
                <a:uLnTx/>
                <a:uFillTx/>
                <a:latin typeface="+mn-lt"/>
                <a:ea typeface="+mn-ea"/>
                <a:cs typeface="+mn-cs"/>
              </a:rPr>
              <a:t>lebih</a:t>
            </a:r>
            <a:r>
              <a:rPr kumimoji="0" lang="en-US" sz="29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900" b="0" i="0" u="none" strike="noStrike" kern="1200" cap="none" spc="0" normalizeH="0" baseline="0" noProof="0" dirty="0" err="1" smtClean="0">
                <a:ln>
                  <a:noFill/>
                </a:ln>
                <a:solidFill>
                  <a:schemeClr val="tx1"/>
                </a:solidFill>
                <a:effectLst/>
                <a:uLnTx/>
                <a:uFillTx/>
                <a:latin typeface="+mn-lt"/>
                <a:ea typeface="+mn-ea"/>
                <a:cs typeface="+mn-cs"/>
              </a:rPr>
              <a:t>dari</a:t>
            </a:r>
            <a:r>
              <a:rPr kumimoji="0" lang="en-US" sz="29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900" b="0" i="0" u="none" strike="noStrike" kern="1200" cap="none" spc="0" normalizeH="0" baseline="0" noProof="0" dirty="0" err="1" smtClean="0">
                <a:ln>
                  <a:noFill/>
                </a:ln>
                <a:solidFill>
                  <a:schemeClr val="tx1"/>
                </a:solidFill>
                <a:effectLst/>
                <a:uLnTx/>
                <a:uFillTx/>
                <a:latin typeface="+mn-lt"/>
                <a:ea typeface="+mn-ea"/>
                <a:cs typeface="+mn-cs"/>
              </a:rPr>
              <a:t>satu</a:t>
            </a:r>
            <a:r>
              <a:rPr kumimoji="0" lang="en-US" sz="29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900" b="0" i="0" u="none" strike="noStrike" kern="1200" cap="none" spc="0" normalizeH="0" baseline="0" noProof="0" dirty="0" err="1" smtClean="0">
                <a:ln>
                  <a:noFill/>
                </a:ln>
                <a:solidFill>
                  <a:schemeClr val="tx1"/>
                </a:solidFill>
                <a:effectLst/>
                <a:uLnTx/>
                <a:uFillTx/>
                <a:latin typeface="+mn-lt"/>
                <a:ea typeface="+mn-ea"/>
                <a:cs typeface="+mn-cs"/>
              </a:rPr>
              <a:t>bulan</a:t>
            </a:r>
            <a:r>
              <a:rPr kumimoji="0" lang="en-US" sz="29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900" b="0" i="0" u="none" strike="noStrike" kern="1200" cap="none" spc="0" normalizeH="0" baseline="0" noProof="0" dirty="0" err="1" smtClean="0">
                <a:ln>
                  <a:noFill/>
                </a:ln>
                <a:solidFill>
                  <a:schemeClr val="tx1"/>
                </a:solidFill>
                <a:effectLst/>
                <a:uLnTx/>
                <a:uFillTx/>
                <a:latin typeface="+mn-lt"/>
                <a:ea typeface="+mn-ea"/>
                <a:cs typeface="+mn-cs"/>
              </a:rPr>
              <a:t>tungau</a:t>
            </a:r>
            <a:r>
              <a:rPr kumimoji="0" lang="en-US" sz="29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900" b="0" i="0" u="none" strike="noStrike" kern="1200" cap="none" spc="0" normalizeH="0" baseline="0" noProof="0" dirty="0" err="1" smtClean="0">
                <a:ln>
                  <a:noFill/>
                </a:ln>
                <a:solidFill>
                  <a:schemeClr val="tx1"/>
                </a:solidFill>
                <a:effectLst/>
                <a:uLnTx/>
                <a:uFillTx/>
                <a:latin typeface="+mn-lt"/>
                <a:ea typeface="+mn-ea"/>
                <a:cs typeface="+mn-cs"/>
              </a:rPr>
              <a:t>jarang</a:t>
            </a:r>
            <a:r>
              <a:rPr kumimoji="0" lang="en-US" sz="29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900" b="0" i="0" u="none" strike="noStrike" kern="1200" cap="none" spc="0" normalizeH="0" baseline="0" noProof="0" dirty="0" err="1" smtClean="0">
                <a:ln>
                  <a:noFill/>
                </a:ln>
                <a:solidFill>
                  <a:schemeClr val="tx1"/>
                </a:solidFill>
                <a:effectLst/>
                <a:uLnTx/>
                <a:uFillTx/>
                <a:latin typeface="+mn-lt"/>
                <a:ea typeface="+mn-ea"/>
                <a:cs typeface="+mn-cs"/>
              </a:rPr>
              <a:t>ditemukan</a:t>
            </a:r>
            <a:r>
              <a:rPr kumimoji="0" lang="en-US" sz="29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900" b="0" i="0" u="none" strike="noStrike" kern="1200" cap="none" spc="0" normalizeH="0" baseline="0" noProof="0" dirty="0" err="1" smtClean="0">
                <a:ln>
                  <a:noFill/>
                </a:ln>
                <a:solidFill>
                  <a:schemeClr val="tx1"/>
                </a:solidFill>
                <a:effectLst/>
                <a:uLnTx/>
                <a:uFillTx/>
                <a:latin typeface="+mn-lt"/>
                <a:ea typeface="+mn-ea"/>
                <a:cs typeface="+mn-cs"/>
              </a:rPr>
              <a:t>Nodus</a:t>
            </a:r>
            <a:r>
              <a:rPr kumimoji="0" lang="en-US" sz="29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900" b="0" i="0" u="none" strike="noStrike" kern="1200" cap="none" spc="0" normalizeH="0" baseline="0" noProof="0" dirty="0" err="1" smtClean="0">
                <a:ln>
                  <a:noFill/>
                </a:ln>
                <a:solidFill>
                  <a:schemeClr val="tx1"/>
                </a:solidFill>
                <a:effectLst/>
                <a:uLnTx/>
                <a:uFillTx/>
                <a:latin typeface="+mn-lt"/>
                <a:ea typeface="+mn-ea"/>
                <a:cs typeface="+mn-cs"/>
              </a:rPr>
              <a:t>mungkin</a:t>
            </a:r>
            <a:r>
              <a:rPr kumimoji="0" lang="en-US" sz="29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900" b="0" i="0" u="none" strike="noStrike" kern="1200" cap="none" spc="0" normalizeH="0" baseline="0" noProof="0" dirty="0" err="1" smtClean="0">
                <a:ln>
                  <a:noFill/>
                </a:ln>
                <a:solidFill>
                  <a:schemeClr val="tx1"/>
                </a:solidFill>
                <a:effectLst/>
                <a:uLnTx/>
                <a:uFillTx/>
                <a:latin typeface="+mn-lt"/>
                <a:ea typeface="+mn-ea"/>
                <a:cs typeface="+mn-cs"/>
              </a:rPr>
              <a:t>dapat</a:t>
            </a:r>
            <a:r>
              <a:rPr kumimoji="0" lang="en-US" sz="29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900" b="0" i="0" u="none" strike="noStrike" kern="1200" cap="none" spc="0" normalizeH="0" baseline="0" noProof="0" dirty="0" err="1" smtClean="0">
                <a:ln>
                  <a:noFill/>
                </a:ln>
                <a:solidFill>
                  <a:schemeClr val="tx1"/>
                </a:solidFill>
                <a:effectLst/>
                <a:uLnTx/>
                <a:uFillTx/>
                <a:latin typeface="+mn-lt"/>
                <a:ea typeface="+mn-ea"/>
                <a:cs typeface="+mn-cs"/>
              </a:rPr>
              <a:t>menetap</a:t>
            </a:r>
            <a:r>
              <a:rPr kumimoji="0" lang="en-US" sz="29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900" b="0" i="0" u="none" strike="noStrike" kern="1200" cap="none" spc="0" normalizeH="0" baseline="0" noProof="0" dirty="0" err="1" smtClean="0">
                <a:ln>
                  <a:noFill/>
                </a:ln>
                <a:solidFill>
                  <a:schemeClr val="tx1"/>
                </a:solidFill>
                <a:effectLst/>
                <a:uLnTx/>
                <a:uFillTx/>
                <a:latin typeface="+mn-lt"/>
                <a:ea typeface="+mn-ea"/>
                <a:cs typeface="+mn-cs"/>
              </a:rPr>
              <a:t>selama</a:t>
            </a:r>
            <a:r>
              <a:rPr kumimoji="0" lang="en-US" sz="29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900" b="0" i="0" u="none" strike="noStrike" kern="1200" cap="none" spc="0" normalizeH="0" baseline="0" noProof="0" dirty="0" err="1" smtClean="0">
                <a:ln>
                  <a:noFill/>
                </a:ln>
                <a:solidFill>
                  <a:schemeClr val="tx1"/>
                </a:solidFill>
                <a:effectLst/>
                <a:uLnTx/>
                <a:uFillTx/>
                <a:latin typeface="+mn-lt"/>
                <a:ea typeface="+mn-ea"/>
                <a:cs typeface="+mn-cs"/>
              </a:rPr>
              <a:t>beberapa</a:t>
            </a:r>
            <a:r>
              <a:rPr kumimoji="0" lang="en-US" sz="29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900" b="0" i="0" u="none" strike="noStrike" kern="1200" cap="none" spc="0" normalizeH="0" baseline="0" noProof="0" dirty="0" err="1" smtClean="0">
                <a:ln>
                  <a:noFill/>
                </a:ln>
                <a:solidFill>
                  <a:schemeClr val="tx1"/>
                </a:solidFill>
                <a:effectLst/>
                <a:uLnTx/>
                <a:uFillTx/>
                <a:latin typeface="+mn-lt"/>
                <a:ea typeface="+mn-ea"/>
                <a:cs typeface="+mn-cs"/>
              </a:rPr>
              <a:t>bulan</a:t>
            </a:r>
            <a:r>
              <a:rPr kumimoji="0" lang="en-US" sz="29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900" b="0" i="0" u="none" strike="noStrike" kern="1200" cap="none" spc="0" normalizeH="0" baseline="0" noProof="0" dirty="0" err="1" smtClean="0">
                <a:ln>
                  <a:noFill/>
                </a:ln>
                <a:solidFill>
                  <a:schemeClr val="tx1"/>
                </a:solidFill>
                <a:effectLst/>
                <a:uLnTx/>
                <a:uFillTx/>
                <a:latin typeface="+mn-lt"/>
                <a:ea typeface="+mn-ea"/>
                <a:cs typeface="+mn-cs"/>
              </a:rPr>
              <a:t>sampai</a:t>
            </a:r>
            <a:r>
              <a:rPr kumimoji="0" lang="en-US" sz="29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900" b="0" i="0" u="none" strike="noStrike" kern="1200" cap="none" spc="0" normalizeH="0" baseline="0" noProof="0" dirty="0" err="1" smtClean="0">
                <a:ln>
                  <a:noFill/>
                </a:ln>
                <a:solidFill>
                  <a:schemeClr val="tx1"/>
                </a:solidFill>
                <a:effectLst/>
                <a:uLnTx/>
                <a:uFillTx/>
                <a:latin typeface="+mn-lt"/>
                <a:ea typeface="+mn-ea"/>
                <a:cs typeface="+mn-cs"/>
              </a:rPr>
              <a:t>satu</a:t>
            </a:r>
            <a:r>
              <a:rPr kumimoji="0" lang="en-US" sz="29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900" b="0" i="0" u="none" strike="noStrike" kern="1200" cap="none" spc="0" normalizeH="0" baseline="0" noProof="0" dirty="0" err="1" smtClean="0">
                <a:ln>
                  <a:noFill/>
                </a:ln>
                <a:solidFill>
                  <a:schemeClr val="tx1"/>
                </a:solidFill>
                <a:effectLst/>
                <a:uLnTx/>
                <a:uFillTx/>
                <a:latin typeface="+mn-lt"/>
                <a:ea typeface="+mn-ea"/>
                <a:cs typeface="+mn-cs"/>
              </a:rPr>
              <a:t>tahun</a:t>
            </a:r>
            <a:r>
              <a:rPr kumimoji="0" lang="en-US" sz="29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900" b="0" i="0" u="none" strike="noStrike" kern="1200" cap="none" spc="0" normalizeH="0" baseline="0" noProof="0" dirty="0" err="1" smtClean="0">
                <a:ln>
                  <a:noFill/>
                </a:ln>
                <a:solidFill>
                  <a:schemeClr val="tx1"/>
                </a:solidFill>
                <a:effectLst/>
                <a:uLnTx/>
                <a:uFillTx/>
                <a:latin typeface="+mn-lt"/>
                <a:ea typeface="+mn-ea"/>
                <a:cs typeface="+mn-cs"/>
              </a:rPr>
              <a:t>meskipun</a:t>
            </a:r>
            <a:r>
              <a:rPr kumimoji="0" lang="en-US" sz="29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900" b="0" i="0" u="none" strike="noStrike" kern="1200" cap="none" spc="0" normalizeH="0" baseline="0" noProof="0" dirty="0" err="1" smtClean="0">
                <a:ln>
                  <a:noFill/>
                </a:ln>
                <a:solidFill>
                  <a:schemeClr val="tx1"/>
                </a:solidFill>
                <a:effectLst/>
                <a:uLnTx/>
                <a:uFillTx/>
                <a:latin typeface="+mn-lt"/>
                <a:ea typeface="+mn-ea"/>
                <a:cs typeface="+mn-cs"/>
              </a:rPr>
              <a:t>telah</a:t>
            </a:r>
            <a:r>
              <a:rPr kumimoji="0" lang="en-US" sz="29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900" b="0" i="0" u="none" strike="noStrike" kern="1200" cap="none" spc="0" normalizeH="0" baseline="0" noProof="0" dirty="0" err="1" smtClean="0">
                <a:ln>
                  <a:noFill/>
                </a:ln>
                <a:solidFill>
                  <a:schemeClr val="tx1"/>
                </a:solidFill>
                <a:effectLst/>
                <a:uLnTx/>
                <a:uFillTx/>
                <a:latin typeface="+mn-lt"/>
                <a:ea typeface="+mn-ea"/>
                <a:cs typeface="+mn-cs"/>
              </a:rPr>
              <a:t>diberi</a:t>
            </a:r>
            <a:r>
              <a:rPr kumimoji="0" lang="en-US" sz="29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900" b="0" i="0" u="none" strike="noStrike" kern="1200" cap="none" spc="0" normalizeH="0" baseline="0" noProof="0" dirty="0" err="1" smtClean="0">
                <a:ln>
                  <a:noFill/>
                </a:ln>
                <a:solidFill>
                  <a:schemeClr val="tx1"/>
                </a:solidFill>
                <a:effectLst/>
                <a:uLnTx/>
                <a:uFillTx/>
                <a:latin typeface="+mn-lt"/>
                <a:ea typeface="+mn-ea"/>
                <a:cs typeface="+mn-cs"/>
              </a:rPr>
              <a:t>pengobatan</a:t>
            </a:r>
            <a:r>
              <a:rPr kumimoji="0" lang="en-US" sz="2900" b="0" i="0" u="none" strike="noStrike" kern="1200" cap="none" spc="0" normalizeH="0" baseline="0" noProof="0" dirty="0" smtClean="0">
                <a:ln>
                  <a:noFill/>
                </a:ln>
                <a:solidFill>
                  <a:schemeClr val="tx1"/>
                </a:solidFill>
                <a:effectLst/>
                <a:uLnTx/>
                <a:uFillTx/>
                <a:latin typeface="+mn-lt"/>
                <a:ea typeface="+mn-ea"/>
                <a:cs typeface="+mn-cs"/>
              </a:rPr>
              <a:t> anti </a:t>
            </a:r>
            <a:r>
              <a:rPr kumimoji="0" lang="en-US" sz="2900" b="0" i="0" u="none" strike="noStrike" kern="1200" cap="none" spc="0" normalizeH="0" baseline="0" noProof="0" dirty="0" err="1" smtClean="0">
                <a:ln>
                  <a:noFill/>
                </a:ln>
                <a:solidFill>
                  <a:schemeClr val="tx1"/>
                </a:solidFill>
                <a:effectLst/>
                <a:uLnTx/>
                <a:uFillTx/>
                <a:latin typeface="+mn-lt"/>
                <a:ea typeface="+mn-ea"/>
                <a:cs typeface="+mn-cs"/>
              </a:rPr>
              <a:t>skabies</a:t>
            </a:r>
            <a:r>
              <a:rPr kumimoji="0" lang="en-US" sz="29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900" b="0" i="0" u="none" strike="noStrike" kern="1200" cap="none" spc="0" normalizeH="0" baseline="0" noProof="0" dirty="0" err="1" smtClean="0">
                <a:ln>
                  <a:noFill/>
                </a:ln>
                <a:solidFill>
                  <a:schemeClr val="tx1"/>
                </a:solidFill>
                <a:effectLst/>
                <a:uLnTx/>
                <a:uFillTx/>
                <a:latin typeface="+mn-lt"/>
                <a:ea typeface="+mn-ea"/>
                <a:cs typeface="+mn-cs"/>
              </a:rPr>
              <a:t>dan</a:t>
            </a:r>
            <a:r>
              <a:rPr kumimoji="0" lang="en-US" sz="29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900" b="0" i="0" u="none" strike="noStrike" kern="1200" cap="none" spc="0" normalizeH="0" baseline="0" noProof="0" dirty="0" err="1" smtClean="0">
                <a:ln>
                  <a:noFill/>
                </a:ln>
                <a:solidFill>
                  <a:schemeClr val="tx1"/>
                </a:solidFill>
                <a:effectLst/>
                <a:uLnTx/>
                <a:uFillTx/>
                <a:latin typeface="+mn-lt"/>
                <a:ea typeface="+mn-ea"/>
                <a:cs typeface="+mn-cs"/>
              </a:rPr>
              <a:t>kortikosteroid</a:t>
            </a:r>
            <a:r>
              <a:rPr kumimoji="0" lang="en-US" sz="2900" b="0" i="0" u="none" strike="noStrike" kern="1200" cap="none" spc="0" normalizeH="0" baseline="0" noProof="0" dirty="0" smtClean="0">
                <a:ln>
                  <a:noFill/>
                </a:ln>
                <a:solidFill>
                  <a:schemeClr val="tx1"/>
                </a:solidFill>
                <a:effectLst/>
                <a:uLnTx/>
                <a:uFillTx/>
                <a:latin typeface="+mn-lt"/>
                <a:ea typeface="+mn-ea"/>
                <a:cs typeface="+mn-cs"/>
              </a:rPr>
              <a:t>. </a:t>
            </a:r>
          </a:p>
          <a:p>
            <a:pPr marL="320040" marR="0" lvl="0" indent="-320040" algn="just" defTabSz="914400" rtl="0" eaLnBrk="1" fontAlgn="auto" latinLnBrk="0" hangingPunct="1">
              <a:lnSpc>
                <a:spcPct val="100000"/>
              </a:lnSpc>
              <a:spcBef>
                <a:spcPts val="700"/>
              </a:spcBef>
              <a:spcAft>
                <a:spcPts val="0"/>
              </a:spcAft>
              <a:buClr>
                <a:schemeClr val="accent2"/>
              </a:buClr>
              <a:buSzPct val="60000"/>
              <a:buFont typeface="Wingdings"/>
              <a:buChar char=""/>
              <a:tabLst/>
              <a:defRPr/>
            </a:pPr>
            <a:endParaRPr kumimoji="0" lang="en-US" sz="2900" b="0" i="0" u="none" strike="noStrike" kern="1200" cap="none" spc="0" normalizeH="0" baseline="0" noProof="0" dirty="0" smtClean="0">
              <a:ln>
                <a:noFill/>
              </a:ln>
              <a:solidFill>
                <a:schemeClr val="tx1"/>
              </a:solidFill>
              <a:effectLst/>
              <a:uLnTx/>
              <a:uFillTx/>
              <a:latin typeface="+mn-lt"/>
              <a:ea typeface="+mn-ea"/>
              <a:cs typeface="+mn-cs"/>
            </a:endParaRPr>
          </a:p>
          <a:p>
            <a:pPr marL="320040" marR="0" lvl="0" indent="-320040" algn="just" defTabSz="914400" rtl="0" eaLnBrk="1" fontAlgn="auto" latinLnBrk="0" hangingPunct="1">
              <a:lnSpc>
                <a:spcPct val="100000"/>
              </a:lnSpc>
              <a:spcBef>
                <a:spcPts val="700"/>
              </a:spcBef>
              <a:spcAft>
                <a:spcPts val="0"/>
              </a:spcAft>
              <a:buClr>
                <a:schemeClr val="accent2"/>
              </a:buClr>
              <a:buSzPct val="60000"/>
              <a:buFont typeface="Wingdings"/>
              <a:buChar char=""/>
              <a:tabLst/>
              <a:defRPr/>
            </a:pPr>
            <a:endParaRPr kumimoji="0" lang="en-US" sz="29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normAutofit lnSpcReduction="10000"/>
          </a:bodyPr>
          <a:lstStyle/>
          <a:p>
            <a:endParaRPr lang="en-US"/>
          </a:p>
        </p:txBody>
      </p:sp>
      <p:sp>
        <p:nvSpPr>
          <p:cNvPr id="3" name="Title 2"/>
          <p:cNvSpPr>
            <a:spLocks noGrp="1"/>
          </p:cNvSpPr>
          <p:nvPr>
            <p:ph type="title"/>
          </p:nvPr>
        </p:nvSpPr>
        <p:spPr/>
        <p:txBody>
          <a:bodyPr/>
          <a:lstStyle/>
          <a:p>
            <a:r>
              <a:rPr lang="en-US" dirty="0" smtClean="0"/>
              <a:t>BAB 3 METODE PENELITIAN</a:t>
            </a:r>
            <a:br>
              <a:rPr lang="en-US" dirty="0" smtClean="0"/>
            </a:br>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JENIS PENELITIAN</a:t>
            </a:r>
            <a:endParaRPr lang="en-US" dirty="0"/>
          </a:p>
        </p:txBody>
      </p:sp>
      <p:sp>
        <p:nvSpPr>
          <p:cNvPr id="3" name="Content Placeholder 2"/>
          <p:cNvSpPr>
            <a:spLocks noGrp="1"/>
          </p:cNvSpPr>
          <p:nvPr>
            <p:ph idx="1"/>
          </p:nvPr>
        </p:nvSpPr>
        <p:spPr/>
        <p:txBody>
          <a:bodyPr>
            <a:noAutofit/>
          </a:bodyPr>
          <a:lstStyle/>
          <a:p>
            <a:pPr algn="just">
              <a:buNone/>
            </a:pPr>
            <a:r>
              <a:rPr lang="en-US" sz="2400" dirty="0" smtClean="0"/>
              <a:t>		</a:t>
            </a:r>
            <a:r>
              <a:rPr lang="en-US" sz="2400" dirty="0" err="1" smtClean="0"/>
              <a:t>Jenis</a:t>
            </a:r>
            <a:r>
              <a:rPr lang="en-US" sz="2400" dirty="0" smtClean="0"/>
              <a:t> </a:t>
            </a:r>
            <a:r>
              <a:rPr lang="en-US" sz="2400" dirty="0" err="1" smtClean="0"/>
              <a:t>penelitan</a:t>
            </a:r>
            <a:r>
              <a:rPr lang="en-US" sz="2400" dirty="0" smtClean="0"/>
              <a:t> yang </a:t>
            </a:r>
            <a:r>
              <a:rPr lang="en-US" sz="2400" dirty="0" err="1" smtClean="0"/>
              <a:t>dilakukan</a:t>
            </a:r>
            <a:r>
              <a:rPr lang="en-US" sz="2400" dirty="0" smtClean="0"/>
              <a:t> </a:t>
            </a:r>
            <a:r>
              <a:rPr lang="en-US" sz="2400" dirty="0" err="1" smtClean="0"/>
              <a:t>adalah</a:t>
            </a:r>
            <a:r>
              <a:rPr lang="en-US" sz="2400" dirty="0" smtClean="0"/>
              <a:t> </a:t>
            </a:r>
            <a:r>
              <a:rPr lang="en-US" sz="2400" dirty="0" err="1" smtClean="0"/>
              <a:t>jenis</a:t>
            </a:r>
            <a:r>
              <a:rPr lang="en-US" sz="2400" dirty="0" smtClean="0"/>
              <a:t> </a:t>
            </a:r>
            <a:r>
              <a:rPr lang="en-US" sz="2400" dirty="0" err="1" smtClean="0"/>
              <a:t>penelitian</a:t>
            </a:r>
            <a:r>
              <a:rPr lang="en-US" sz="2400" dirty="0" smtClean="0"/>
              <a:t> </a:t>
            </a:r>
            <a:r>
              <a:rPr lang="en-US" sz="2400" dirty="0" err="1" smtClean="0"/>
              <a:t>analitik</a:t>
            </a:r>
            <a:r>
              <a:rPr lang="en-US" sz="2400" dirty="0" smtClean="0"/>
              <a:t> </a:t>
            </a:r>
            <a:r>
              <a:rPr lang="en-US" sz="2400" dirty="0" err="1" smtClean="0"/>
              <a:t>dengan</a:t>
            </a:r>
            <a:r>
              <a:rPr lang="en-US" sz="2400" dirty="0" smtClean="0"/>
              <a:t> </a:t>
            </a:r>
            <a:r>
              <a:rPr lang="en-US" sz="2400" dirty="0" err="1" smtClean="0"/>
              <a:t>desain</a:t>
            </a:r>
            <a:r>
              <a:rPr lang="en-US" sz="2400" dirty="0" smtClean="0"/>
              <a:t> cross sectional. </a:t>
            </a:r>
            <a:r>
              <a:rPr lang="en-US" sz="2400" dirty="0" err="1"/>
              <a:t>D</a:t>
            </a:r>
            <a:r>
              <a:rPr lang="en-US" sz="2400" dirty="0" err="1" smtClean="0"/>
              <a:t>esain</a:t>
            </a:r>
            <a:r>
              <a:rPr lang="en-US" sz="2400" dirty="0" smtClean="0"/>
              <a:t> cross sectional </a:t>
            </a:r>
            <a:r>
              <a:rPr lang="en-US" sz="2400" dirty="0" err="1" smtClean="0"/>
              <a:t>merupakan</a:t>
            </a:r>
            <a:r>
              <a:rPr lang="en-US" sz="2400" dirty="0" smtClean="0"/>
              <a:t> </a:t>
            </a:r>
            <a:r>
              <a:rPr lang="en-US" sz="2400" dirty="0" err="1" smtClean="0"/>
              <a:t>rancangan</a:t>
            </a:r>
            <a:r>
              <a:rPr lang="en-US" sz="2400" dirty="0" smtClean="0"/>
              <a:t> </a:t>
            </a:r>
            <a:r>
              <a:rPr lang="en-US" sz="2400" dirty="0" err="1" smtClean="0"/>
              <a:t>penelitian</a:t>
            </a:r>
            <a:r>
              <a:rPr lang="en-US" sz="2400" dirty="0" smtClean="0"/>
              <a:t> </a:t>
            </a:r>
            <a:r>
              <a:rPr lang="en-US" sz="2400" dirty="0" err="1" smtClean="0"/>
              <a:t>dengan</a:t>
            </a:r>
            <a:r>
              <a:rPr lang="en-US" sz="2400" dirty="0" smtClean="0"/>
              <a:t> </a:t>
            </a:r>
            <a:r>
              <a:rPr lang="en-US" sz="2400" dirty="0" err="1" smtClean="0"/>
              <a:t>melakukan</a:t>
            </a:r>
            <a:r>
              <a:rPr lang="en-US" sz="2400" dirty="0" smtClean="0"/>
              <a:t> </a:t>
            </a:r>
            <a:r>
              <a:rPr lang="en-US" sz="2400" dirty="0" err="1" smtClean="0"/>
              <a:t>pengukuran</a:t>
            </a:r>
            <a:r>
              <a:rPr lang="en-US" sz="2400" dirty="0" smtClean="0"/>
              <a:t> </a:t>
            </a:r>
            <a:r>
              <a:rPr lang="en-US" sz="2400" dirty="0" err="1" smtClean="0"/>
              <a:t>atau</a:t>
            </a:r>
            <a:r>
              <a:rPr lang="en-US" sz="2400" dirty="0" smtClean="0"/>
              <a:t> </a:t>
            </a:r>
            <a:r>
              <a:rPr lang="en-US" sz="2400" dirty="0" err="1" smtClean="0"/>
              <a:t>pengamatan</a:t>
            </a:r>
            <a:r>
              <a:rPr lang="en-US" sz="2400" dirty="0" smtClean="0"/>
              <a:t> </a:t>
            </a:r>
            <a:r>
              <a:rPr lang="en-US" sz="2400" dirty="0" err="1" smtClean="0"/>
              <a:t>pada</a:t>
            </a:r>
            <a:r>
              <a:rPr lang="en-US" sz="2400" dirty="0" smtClean="0"/>
              <a:t> </a:t>
            </a:r>
            <a:r>
              <a:rPr lang="en-US" sz="2400" dirty="0" err="1" smtClean="0"/>
              <a:t>bersamaan</a:t>
            </a:r>
            <a:r>
              <a:rPr lang="en-US" sz="2400" dirty="0" smtClean="0"/>
              <a:t> (</a:t>
            </a:r>
            <a:r>
              <a:rPr lang="en-US" sz="2400" dirty="0" err="1" smtClean="0"/>
              <a:t>Sekali</a:t>
            </a:r>
            <a:r>
              <a:rPr lang="en-US" sz="2400" dirty="0" smtClean="0"/>
              <a:t> </a:t>
            </a:r>
            <a:r>
              <a:rPr lang="en-US" sz="2400" dirty="0" err="1" smtClean="0"/>
              <a:t>waktu</a:t>
            </a:r>
            <a:r>
              <a:rPr lang="en-US" sz="2400" dirty="0" smtClean="0"/>
              <a:t>) </a:t>
            </a:r>
            <a:r>
              <a:rPr lang="en-US" sz="2400" dirty="0" err="1" smtClean="0"/>
              <a:t>antara</a:t>
            </a:r>
            <a:r>
              <a:rPr lang="en-US" sz="2400" dirty="0" smtClean="0"/>
              <a:t> </a:t>
            </a:r>
            <a:r>
              <a:rPr lang="en-US" sz="2400" dirty="0" err="1" smtClean="0"/>
              <a:t>faktor</a:t>
            </a:r>
            <a:r>
              <a:rPr lang="en-US" sz="2400" dirty="0" smtClean="0"/>
              <a:t> </a:t>
            </a:r>
            <a:r>
              <a:rPr lang="en-US" sz="2400" dirty="0" err="1" smtClean="0"/>
              <a:t>resiko</a:t>
            </a:r>
            <a:r>
              <a:rPr lang="en-US" sz="2400" dirty="0" smtClean="0"/>
              <a:t>/</a:t>
            </a:r>
            <a:r>
              <a:rPr lang="en-US" sz="2400" dirty="0" err="1" smtClean="0"/>
              <a:t>paparan</a:t>
            </a:r>
            <a:r>
              <a:rPr lang="en-US" sz="2400" dirty="0" smtClean="0"/>
              <a:t> </a:t>
            </a:r>
            <a:r>
              <a:rPr lang="en-US" sz="2400" dirty="0" err="1" smtClean="0"/>
              <a:t>dengan</a:t>
            </a:r>
            <a:r>
              <a:rPr lang="en-US" sz="2400" dirty="0" smtClean="0"/>
              <a:t> </a:t>
            </a:r>
            <a:r>
              <a:rPr lang="en-US" sz="2400" dirty="0" err="1" smtClean="0"/>
              <a:t>penyakit</a:t>
            </a:r>
            <a:r>
              <a:rPr lang="en-US" sz="2400" dirty="0" smtClean="0"/>
              <a:t>, </a:t>
            </a:r>
            <a:r>
              <a:rPr lang="en-US" sz="2400" dirty="0" err="1" smtClean="0"/>
              <a:t>Bertujuan</a:t>
            </a:r>
            <a:r>
              <a:rPr lang="en-US" sz="2400" dirty="0" smtClean="0"/>
              <a:t> </a:t>
            </a:r>
            <a:r>
              <a:rPr lang="en-US" sz="2400" dirty="0" err="1" smtClean="0"/>
              <a:t>untuk</a:t>
            </a:r>
            <a:r>
              <a:rPr lang="en-US" sz="2400" dirty="0" smtClean="0"/>
              <a:t> </a:t>
            </a:r>
            <a:r>
              <a:rPr lang="en-US" sz="2400" dirty="0" err="1" smtClean="0"/>
              <a:t>mengetahui</a:t>
            </a:r>
            <a:r>
              <a:rPr lang="en-US" sz="2400" dirty="0" smtClean="0"/>
              <a:t> </a:t>
            </a:r>
            <a:r>
              <a:rPr lang="en-US" sz="2400" dirty="0" err="1" smtClean="0"/>
              <a:t>perngaruh</a:t>
            </a:r>
            <a:r>
              <a:rPr lang="en-US" sz="2400" dirty="0" smtClean="0"/>
              <a:t> </a:t>
            </a:r>
            <a:r>
              <a:rPr lang="en-US" sz="2400" dirty="0" err="1" smtClean="0"/>
              <a:t>pengetahuan</a:t>
            </a:r>
            <a:r>
              <a:rPr lang="en-US" sz="2400" dirty="0" smtClean="0"/>
              <a:t> </a:t>
            </a:r>
            <a:r>
              <a:rPr lang="en-US" sz="2400" dirty="0" err="1" smtClean="0"/>
              <a:t>dan</a:t>
            </a:r>
            <a:r>
              <a:rPr lang="en-US" sz="2400" dirty="0" smtClean="0"/>
              <a:t> </a:t>
            </a:r>
            <a:r>
              <a:rPr lang="en-US" sz="2400" dirty="0" err="1" smtClean="0"/>
              <a:t>perilaku</a:t>
            </a:r>
            <a:r>
              <a:rPr lang="en-US" sz="2400" dirty="0" smtClean="0"/>
              <a:t> </a:t>
            </a:r>
            <a:r>
              <a:rPr lang="en-US" sz="2400" dirty="0" err="1" smtClean="0"/>
              <a:t>santri</a:t>
            </a:r>
            <a:r>
              <a:rPr lang="en-US" sz="2400" dirty="0" smtClean="0"/>
              <a:t> </a:t>
            </a:r>
            <a:r>
              <a:rPr lang="en-US" sz="2400" dirty="0" err="1" smtClean="0"/>
              <a:t>tentang</a:t>
            </a:r>
            <a:r>
              <a:rPr lang="en-US" sz="2400" dirty="0" smtClean="0"/>
              <a:t> PHBS </a:t>
            </a:r>
            <a:r>
              <a:rPr lang="en-US" sz="2400" dirty="0" err="1" smtClean="0"/>
              <a:t>terhadap</a:t>
            </a:r>
            <a:r>
              <a:rPr lang="en-US" sz="2400" dirty="0" smtClean="0"/>
              <a:t> </a:t>
            </a:r>
            <a:r>
              <a:rPr lang="en-US" sz="2400" dirty="0" err="1" smtClean="0"/>
              <a:t>timbulnya</a:t>
            </a:r>
            <a:r>
              <a:rPr lang="en-US" sz="2400" dirty="0" smtClean="0"/>
              <a:t> </a:t>
            </a:r>
            <a:r>
              <a:rPr lang="en-US" sz="2400" dirty="0" err="1" smtClean="0"/>
              <a:t>penyakit</a:t>
            </a:r>
            <a:r>
              <a:rPr lang="en-US" sz="2400" dirty="0" smtClean="0"/>
              <a:t> </a:t>
            </a:r>
            <a:r>
              <a:rPr lang="en-US" sz="2400" dirty="0" err="1" smtClean="0"/>
              <a:t>Skabies</a:t>
            </a:r>
            <a:r>
              <a:rPr lang="en-US" sz="2400" dirty="0" smtClean="0"/>
              <a:t> di </a:t>
            </a:r>
            <a:r>
              <a:rPr lang="en-US" sz="2400" dirty="0" err="1" smtClean="0"/>
              <a:t>Pondok</a:t>
            </a:r>
            <a:r>
              <a:rPr lang="en-US" sz="2400" dirty="0" smtClean="0"/>
              <a:t> </a:t>
            </a:r>
            <a:r>
              <a:rPr lang="en-US" sz="2400" dirty="0" err="1" smtClean="0"/>
              <a:t>Pesantren</a:t>
            </a:r>
            <a:r>
              <a:rPr lang="en-US" sz="2400" dirty="0" smtClean="0"/>
              <a:t> Al- </a:t>
            </a:r>
            <a:r>
              <a:rPr lang="en-US" sz="2400" dirty="0" err="1" smtClean="0"/>
              <a:t>Mu’awanah</a:t>
            </a:r>
            <a:r>
              <a:rPr lang="en-US" sz="2400" dirty="0" smtClean="0"/>
              <a:t>.</a:t>
            </a:r>
          </a:p>
          <a:p>
            <a:pPr algn="just"/>
            <a:endParaRPr lang="en-US" sz="2400"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81000" y="1581150"/>
            <a:ext cx="4114800" cy="1005840"/>
          </a:xfrm>
          <a:prstGeom prst="rect">
            <a:avLst/>
          </a:prstGeom>
        </p:spPr>
        <p:txBody>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z="4200" dirty="0" smtClean="0">
                <a:solidFill>
                  <a:schemeClr val="tx2"/>
                </a:solidFill>
                <a:latin typeface="+mj-lt"/>
                <a:ea typeface="+mj-ea"/>
                <a:cs typeface="+mj-cs"/>
              </a:rPr>
              <a:t>KERANGKA TEORI</a:t>
            </a:r>
            <a:endParaRPr kumimoji="0" lang="en-US" sz="4200" b="0" i="0" u="none" strike="noStrike" kern="1200" cap="none" spc="0" normalizeH="0" baseline="0" noProof="0" dirty="0">
              <a:ln>
                <a:noFill/>
              </a:ln>
              <a:solidFill>
                <a:schemeClr val="tx2"/>
              </a:solidFill>
              <a:effectLst/>
              <a:uLnTx/>
              <a:uFillTx/>
              <a:latin typeface="+mj-lt"/>
              <a:ea typeface="+mj-ea"/>
              <a:cs typeface="+mj-cs"/>
            </a:endParaRPr>
          </a:p>
        </p:txBody>
      </p:sp>
      <p:graphicFrame>
        <p:nvGraphicFramePr>
          <p:cNvPr id="3" name="Content Placeholder 3"/>
          <p:cNvGraphicFramePr>
            <a:graphicFrameLocks/>
          </p:cNvGraphicFramePr>
          <p:nvPr/>
        </p:nvGraphicFramePr>
        <p:xfrm>
          <a:off x="0" y="514350"/>
          <a:ext cx="11810999" cy="50514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KERANGKA KONSEP</a:t>
            </a:r>
            <a:endParaRPr lang="en-US" dirty="0"/>
          </a:p>
        </p:txBody>
      </p:sp>
      <p:pic>
        <p:nvPicPr>
          <p:cNvPr id="10" name="Picture 9"/>
          <p:cNvPicPr/>
          <p:nvPr/>
        </p:nvPicPr>
        <p:blipFill>
          <a:blip r:embed="rId2"/>
          <a:srcRect l="14416" t="26702" r="17922" b="31636"/>
          <a:stretch>
            <a:fillRect/>
          </a:stretch>
        </p:blipFill>
        <p:spPr bwMode="auto">
          <a:xfrm>
            <a:off x="152400" y="1428750"/>
            <a:ext cx="8686800" cy="371474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HIPOTESIS</a:t>
            </a:r>
            <a:endParaRPr lang="en-US" dirty="0"/>
          </a:p>
        </p:txBody>
      </p:sp>
      <p:sp>
        <p:nvSpPr>
          <p:cNvPr id="3" name="Content Placeholder 2"/>
          <p:cNvSpPr>
            <a:spLocks noGrp="1"/>
          </p:cNvSpPr>
          <p:nvPr>
            <p:ph sz="quarter" idx="13"/>
          </p:nvPr>
        </p:nvSpPr>
        <p:spPr/>
        <p:txBody>
          <a:bodyPr>
            <a:normAutofit/>
          </a:bodyPr>
          <a:lstStyle/>
          <a:p>
            <a:pPr marL="514350" lvl="0" indent="-514350">
              <a:buFont typeface="+mj-lt"/>
              <a:buAutoNum type="arabicPeriod"/>
            </a:pPr>
            <a:r>
              <a:rPr lang="en-US" dirty="0" err="1" smtClean="0"/>
              <a:t>Ada</a:t>
            </a:r>
            <a:r>
              <a:rPr lang="en-US" dirty="0" smtClean="0"/>
              <a:t> </a:t>
            </a:r>
            <a:r>
              <a:rPr lang="en-US" dirty="0" err="1" smtClean="0"/>
              <a:t>hubungan</a:t>
            </a:r>
            <a:r>
              <a:rPr lang="en-US" dirty="0" smtClean="0"/>
              <a:t> </a:t>
            </a:r>
            <a:r>
              <a:rPr lang="en-US" dirty="0" err="1" smtClean="0"/>
              <a:t>pengetahuan</a:t>
            </a:r>
            <a:r>
              <a:rPr lang="en-US" dirty="0" smtClean="0"/>
              <a:t> PHBS </a:t>
            </a:r>
            <a:r>
              <a:rPr lang="en-US" dirty="0" err="1" smtClean="0"/>
              <a:t>santri</a:t>
            </a:r>
            <a:r>
              <a:rPr lang="en-US" dirty="0" smtClean="0"/>
              <a:t> </a:t>
            </a:r>
            <a:r>
              <a:rPr lang="en-US" dirty="0" err="1" smtClean="0"/>
              <a:t>dengan</a:t>
            </a:r>
            <a:r>
              <a:rPr lang="en-US" dirty="0" smtClean="0"/>
              <a:t> </a:t>
            </a:r>
            <a:r>
              <a:rPr lang="en-US" dirty="0" err="1" smtClean="0"/>
              <a:t>kejadian</a:t>
            </a:r>
            <a:r>
              <a:rPr lang="en-US" dirty="0" smtClean="0"/>
              <a:t> </a:t>
            </a:r>
            <a:r>
              <a:rPr lang="en-US" dirty="0" err="1" smtClean="0"/>
              <a:t>penyakit</a:t>
            </a:r>
            <a:r>
              <a:rPr lang="en-US" dirty="0" smtClean="0"/>
              <a:t> </a:t>
            </a:r>
            <a:r>
              <a:rPr lang="en-US" dirty="0" err="1" smtClean="0"/>
              <a:t>Skabies</a:t>
            </a:r>
            <a:r>
              <a:rPr lang="en-US" dirty="0" smtClean="0"/>
              <a:t> </a:t>
            </a:r>
            <a:r>
              <a:rPr lang="en-US" dirty="0" err="1" smtClean="0"/>
              <a:t>di</a:t>
            </a:r>
            <a:r>
              <a:rPr lang="en-US" dirty="0" smtClean="0"/>
              <a:t> </a:t>
            </a:r>
            <a:r>
              <a:rPr lang="en-US" dirty="0" err="1" smtClean="0"/>
              <a:t>Pesantren</a:t>
            </a:r>
            <a:r>
              <a:rPr lang="en-US" dirty="0" smtClean="0"/>
              <a:t> Al - </a:t>
            </a:r>
            <a:r>
              <a:rPr lang="en-US" dirty="0" err="1" smtClean="0"/>
              <a:t>Mu’awanah</a:t>
            </a:r>
            <a:r>
              <a:rPr lang="en-US" dirty="0" smtClean="0"/>
              <a:t>.</a:t>
            </a:r>
          </a:p>
          <a:p>
            <a:pPr marL="514350" lvl="0" indent="-514350">
              <a:buFont typeface="+mj-lt"/>
              <a:buAutoNum type="arabicPeriod"/>
            </a:pPr>
            <a:r>
              <a:rPr lang="en-US" dirty="0" err="1" smtClean="0"/>
              <a:t>Ada</a:t>
            </a:r>
            <a:r>
              <a:rPr lang="en-US" dirty="0" smtClean="0"/>
              <a:t> </a:t>
            </a:r>
            <a:r>
              <a:rPr lang="en-US" dirty="0" err="1" smtClean="0"/>
              <a:t>hubungan</a:t>
            </a:r>
            <a:r>
              <a:rPr lang="en-US" dirty="0" smtClean="0"/>
              <a:t> </a:t>
            </a:r>
            <a:r>
              <a:rPr lang="en-US" dirty="0" err="1" smtClean="0"/>
              <a:t>perilaku</a:t>
            </a:r>
            <a:r>
              <a:rPr lang="en-US" dirty="0" smtClean="0"/>
              <a:t> PHBS </a:t>
            </a:r>
            <a:r>
              <a:rPr lang="en-US" dirty="0" err="1" smtClean="0"/>
              <a:t>santri</a:t>
            </a:r>
            <a:r>
              <a:rPr lang="en-US" dirty="0" smtClean="0"/>
              <a:t> </a:t>
            </a:r>
            <a:r>
              <a:rPr lang="en-US" dirty="0" err="1" smtClean="0"/>
              <a:t>dengan</a:t>
            </a:r>
            <a:r>
              <a:rPr lang="en-US" dirty="0" smtClean="0"/>
              <a:t> </a:t>
            </a:r>
            <a:r>
              <a:rPr lang="en-US" dirty="0" err="1" smtClean="0"/>
              <a:t>kejadian</a:t>
            </a:r>
            <a:r>
              <a:rPr lang="en-US" dirty="0" smtClean="0"/>
              <a:t> </a:t>
            </a:r>
            <a:r>
              <a:rPr lang="en-US" dirty="0" err="1" smtClean="0"/>
              <a:t>penyakit</a:t>
            </a:r>
            <a:r>
              <a:rPr lang="en-US" dirty="0" smtClean="0"/>
              <a:t> </a:t>
            </a:r>
            <a:r>
              <a:rPr lang="en-US" dirty="0" err="1" smtClean="0"/>
              <a:t>Skabies</a:t>
            </a:r>
            <a:r>
              <a:rPr lang="en-US" dirty="0" smtClean="0"/>
              <a:t> </a:t>
            </a:r>
            <a:r>
              <a:rPr lang="en-US" dirty="0" err="1" smtClean="0"/>
              <a:t>di</a:t>
            </a:r>
            <a:r>
              <a:rPr lang="en-US" dirty="0" smtClean="0"/>
              <a:t> </a:t>
            </a:r>
            <a:r>
              <a:rPr lang="en-US" dirty="0" err="1" smtClean="0"/>
              <a:t>pesantren</a:t>
            </a:r>
            <a:r>
              <a:rPr lang="en-US" dirty="0" smtClean="0"/>
              <a:t> Al - </a:t>
            </a:r>
            <a:r>
              <a:rPr lang="en-US" dirty="0" err="1" smtClean="0"/>
              <a:t>Mu’awanah</a:t>
            </a:r>
            <a:r>
              <a:rPr lang="en-US" dirty="0" smtClean="0"/>
              <a:t>.</a:t>
            </a:r>
          </a:p>
          <a:p>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18110"/>
            <a:ext cx="8153400" cy="472440"/>
          </a:xfrm>
        </p:spPr>
        <p:txBody>
          <a:bodyPr>
            <a:normAutofit fontScale="90000"/>
          </a:bodyPr>
          <a:lstStyle/>
          <a:p>
            <a:r>
              <a:rPr lang="en-US" dirty="0" smtClean="0"/>
              <a:t>DEFINISI OPERASIONAL</a:t>
            </a:r>
            <a:endParaRPr lang="en-US" dirty="0"/>
          </a:p>
        </p:txBody>
      </p:sp>
      <p:pic>
        <p:nvPicPr>
          <p:cNvPr id="6" name="Content Placeholder 5"/>
          <p:cNvPicPr>
            <a:picLocks noGrp="1"/>
          </p:cNvPicPr>
          <p:nvPr>
            <p:ph sz="quarter" idx="13"/>
          </p:nvPr>
        </p:nvPicPr>
        <p:blipFill>
          <a:blip r:embed="rId2"/>
          <a:srcRect l="16979" t="31937" r="13625" b="12827"/>
          <a:stretch>
            <a:fillRect/>
          </a:stretch>
        </p:blipFill>
        <p:spPr bwMode="auto">
          <a:xfrm>
            <a:off x="228600" y="666750"/>
            <a:ext cx="8686800" cy="4267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sz="quarter" idx="13"/>
          </p:nvPr>
        </p:nvPicPr>
        <p:blipFill>
          <a:blip r:embed="rId2"/>
          <a:srcRect l="16849" t="42304" r="13011" b="13071"/>
          <a:stretch>
            <a:fillRect/>
          </a:stretch>
        </p:blipFill>
        <p:spPr bwMode="auto">
          <a:xfrm>
            <a:off x="533400" y="819150"/>
            <a:ext cx="8229600" cy="3810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sz="quarter" idx="13"/>
          </p:nvPr>
        </p:nvPicPr>
        <p:blipFill>
          <a:blip r:embed="rId2"/>
          <a:srcRect l="17325" t="15183" r="13932" b="9424"/>
          <a:stretch>
            <a:fillRect/>
          </a:stretch>
        </p:blipFill>
        <p:spPr bwMode="auto">
          <a:xfrm>
            <a:off x="533400" y="285750"/>
            <a:ext cx="7848600" cy="4419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normAutofit lnSpcReduction="10000"/>
          </a:bodyPr>
          <a:lstStyle/>
          <a:p>
            <a:endParaRPr lang="en-US"/>
          </a:p>
        </p:txBody>
      </p:sp>
      <p:sp>
        <p:nvSpPr>
          <p:cNvPr id="3" name="Title 2"/>
          <p:cNvSpPr>
            <a:spLocks noGrp="1"/>
          </p:cNvSpPr>
          <p:nvPr>
            <p:ph type="title"/>
          </p:nvPr>
        </p:nvSpPr>
        <p:spPr/>
        <p:txBody>
          <a:bodyPr/>
          <a:lstStyle/>
          <a:p>
            <a:r>
              <a:rPr lang="en-US" dirty="0" err="1" smtClean="0"/>
              <a:t>Rancangan</a:t>
            </a:r>
            <a:r>
              <a:rPr lang="en-US" dirty="0" smtClean="0"/>
              <a:t> </a:t>
            </a:r>
            <a:r>
              <a:rPr lang="en-US" dirty="0" err="1" smtClean="0"/>
              <a:t>Sampel</a:t>
            </a:r>
            <a:endParaRPr lang="en-US" dirty="0"/>
          </a:p>
        </p:txBody>
      </p:sp>
    </p:spTree>
    <p:extLst>
      <p:ext uri="{BB962C8B-B14F-4D97-AF65-F5344CB8AC3E}">
        <p14:creationId xmlns:p14="http://schemas.microsoft.com/office/powerpoint/2010/main" val="318181323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Latar</a:t>
            </a:r>
            <a:r>
              <a:rPr lang="en-US" b="1" dirty="0" smtClean="0"/>
              <a:t> </a:t>
            </a:r>
            <a:r>
              <a:rPr lang="en-US" b="1" dirty="0" err="1" smtClean="0"/>
              <a:t>Belakang</a:t>
            </a:r>
            <a:endParaRPr lang="id-ID" b="1" dirty="0">
              <a:solidFill>
                <a:srgbClr val="0000CC"/>
              </a:solidFill>
            </a:endParaRPr>
          </a:p>
        </p:txBody>
      </p:sp>
      <p:sp>
        <p:nvSpPr>
          <p:cNvPr id="3" name="Content Placeholder 2"/>
          <p:cNvSpPr>
            <a:spLocks noGrp="1"/>
          </p:cNvSpPr>
          <p:nvPr>
            <p:ph idx="1"/>
          </p:nvPr>
        </p:nvSpPr>
        <p:spPr>
          <a:xfrm>
            <a:off x="612648" y="1352550"/>
            <a:ext cx="8153400" cy="3790950"/>
          </a:xfrm>
        </p:spPr>
        <p:txBody>
          <a:bodyPr>
            <a:normAutofit lnSpcReduction="10000"/>
          </a:bodyPr>
          <a:lstStyle/>
          <a:p>
            <a:pPr algn="just">
              <a:buNone/>
            </a:pP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Perilaku</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Hidup</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Bersih</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dan</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Sehat</a:t>
            </a:r>
            <a:r>
              <a:rPr lang="en-US" sz="2400" dirty="0" smtClean="0">
                <a:latin typeface="Calibri" pitchFamily="34" charset="0"/>
                <a:cs typeface="Calibri" pitchFamily="34" charset="0"/>
              </a:rPr>
              <a:t> (PHBS) </a:t>
            </a:r>
            <a:r>
              <a:rPr lang="en-US" sz="2400" dirty="0" err="1" smtClean="0">
                <a:latin typeface="Calibri" pitchFamily="34" charset="0"/>
                <a:cs typeface="Calibri" pitchFamily="34" charset="0"/>
              </a:rPr>
              <a:t>adalah</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sekumpulan</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perilaku</a:t>
            </a:r>
            <a:r>
              <a:rPr lang="en-US" sz="2400" dirty="0" smtClean="0">
                <a:latin typeface="Calibri" pitchFamily="34" charset="0"/>
                <a:cs typeface="Calibri" pitchFamily="34" charset="0"/>
              </a:rPr>
              <a:t> yang </a:t>
            </a:r>
            <a:r>
              <a:rPr lang="en-US" sz="2400" dirty="0" err="1" smtClean="0">
                <a:latin typeface="Calibri" pitchFamily="34" charset="0"/>
                <a:cs typeface="Calibri" pitchFamily="34" charset="0"/>
              </a:rPr>
              <a:t>dipraktekkan</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atas</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dasar</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kesadaran</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sebagai</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hasil</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pembelajaran</a:t>
            </a:r>
            <a:r>
              <a:rPr lang="en-US" sz="2400" dirty="0" smtClean="0">
                <a:latin typeface="Calibri" pitchFamily="34" charset="0"/>
                <a:cs typeface="Calibri" pitchFamily="34" charset="0"/>
              </a:rPr>
              <a:t>, yang </a:t>
            </a:r>
            <a:r>
              <a:rPr lang="en-US" sz="2400" dirty="0" err="1" smtClean="0">
                <a:latin typeface="Calibri" pitchFamily="34" charset="0"/>
                <a:cs typeface="Calibri" pitchFamily="34" charset="0"/>
              </a:rPr>
              <a:t>menjadikan</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seseorang</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keluarga</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kelompok</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atau</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masyarakat</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mampu</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menolong</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dirinya</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sendiri</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di</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kesehatan</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dan</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berperan</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aktif</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dalam</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mewujudkan</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kesehatan</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masyarakat</a:t>
            </a:r>
            <a:r>
              <a:rPr lang="en-US" sz="2400" dirty="0" smtClean="0">
                <a:latin typeface="Calibri" pitchFamily="34" charset="0"/>
                <a:cs typeface="Calibri" pitchFamily="34" charset="0"/>
              </a:rPr>
              <a:t>. 	</a:t>
            </a:r>
          </a:p>
          <a:p>
            <a:pPr algn="just">
              <a:buNone/>
            </a:pPr>
            <a:r>
              <a:rPr lang="en-US" sz="2400" dirty="0" smtClean="0">
                <a:latin typeface="Calibri" pitchFamily="34" charset="0"/>
                <a:cs typeface="Calibri" pitchFamily="34" charset="0"/>
              </a:rPr>
              <a:t>		Di </a:t>
            </a:r>
            <a:r>
              <a:rPr lang="en-US" sz="2400" dirty="0" err="1" smtClean="0">
                <a:latin typeface="Calibri" pitchFamily="34" charset="0"/>
                <a:cs typeface="Calibri" pitchFamily="34" charset="0"/>
              </a:rPr>
              <a:t>instusi</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pendidikan</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kampus</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sekolah</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pesantren</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seminari</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padepokan</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dan</a:t>
            </a:r>
            <a:r>
              <a:rPr lang="en-US" sz="2400" dirty="0" smtClean="0">
                <a:latin typeface="Calibri" pitchFamily="34" charset="0"/>
                <a:cs typeface="Calibri" pitchFamily="34" charset="0"/>
              </a:rPr>
              <a:t> lain lain), </a:t>
            </a:r>
            <a:r>
              <a:rPr lang="en-US" sz="2400" dirty="0" err="1" smtClean="0">
                <a:latin typeface="Calibri" pitchFamily="34" charset="0"/>
                <a:cs typeface="Calibri" pitchFamily="34" charset="0"/>
              </a:rPr>
              <a:t>harus</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mempraktekkan</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perilaku</a:t>
            </a:r>
            <a:r>
              <a:rPr lang="en-US" sz="2400" dirty="0" smtClean="0">
                <a:latin typeface="Calibri" pitchFamily="34" charset="0"/>
                <a:cs typeface="Calibri" pitchFamily="34" charset="0"/>
              </a:rPr>
              <a:t> yang </a:t>
            </a:r>
            <a:r>
              <a:rPr lang="en-US" sz="2400" dirty="0" err="1" smtClean="0">
                <a:latin typeface="Calibri" pitchFamily="34" charset="0"/>
                <a:cs typeface="Calibri" pitchFamily="34" charset="0"/>
              </a:rPr>
              <a:t>dapat</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menciptakan</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Institusi</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Pendidikan</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Ber</a:t>
            </a:r>
            <a:r>
              <a:rPr lang="en-US" sz="2400" dirty="0" smtClean="0">
                <a:latin typeface="Calibri" pitchFamily="34" charset="0"/>
                <a:cs typeface="Calibri" pitchFamily="34" charset="0"/>
              </a:rPr>
              <a:t>-PHBS.</a:t>
            </a:r>
          </a:p>
          <a:p>
            <a:pPr algn="just"/>
            <a:endParaRPr lang="id-ID" sz="2400" dirty="0">
              <a:latin typeface="Calibri" pitchFamily="34" charset="0"/>
              <a:cs typeface="Calibri" pitchFamily="34" charset="0"/>
            </a:endParaRPr>
          </a:p>
        </p:txBody>
      </p:sp>
    </p:spTree>
    <p:extLst>
      <p:ext uri="{BB962C8B-B14F-4D97-AF65-F5344CB8AC3E}">
        <p14:creationId xmlns:p14="http://schemas.microsoft.com/office/powerpoint/2010/main" val="349862169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Populasi</a:t>
            </a:r>
            <a:r>
              <a:rPr lang="en-US" dirty="0" smtClean="0"/>
              <a:t> </a:t>
            </a:r>
            <a:r>
              <a:rPr lang="en-US" dirty="0" err="1" smtClean="0"/>
              <a:t>dan</a:t>
            </a:r>
            <a:r>
              <a:rPr lang="en-US" dirty="0" smtClean="0"/>
              <a:t> </a:t>
            </a:r>
            <a:r>
              <a:rPr lang="en-US" dirty="0" err="1" smtClean="0"/>
              <a:t>Sampel</a:t>
            </a:r>
            <a:endParaRPr lang="en-US" dirty="0"/>
          </a:p>
        </p:txBody>
      </p:sp>
      <p:sp>
        <p:nvSpPr>
          <p:cNvPr id="3" name="Content Placeholder 2"/>
          <p:cNvSpPr>
            <a:spLocks noGrp="1"/>
          </p:cNvSpPr>
          <p:nvPr>
            <p:ph sz="quarter" idx="13"/>
          </p:nvPr>
        </p:nvSpPr>
        <p:spPr/>
        <p:txBody>
          <a:bodyPr>
            <a:noAutofit/>
          </a:bodyPr>
          <a:lstStyle/>
          <a:p>
            <a:pPr algn="just"/>
            <a:r>
              <a:rPr lang="id-ID" sz="2400" dirty="0"/>
              <a:t>Populasi adalah wilayah generalis yang terdiri atas objek/subjek yang mempunyai kuantitas dan karakteristik tertentu yang ditetapkan oleh peneliti untuk dipelajari kemudian di tarik kesimpilannya (Sugiyono dalam Aimul, 2011).  Sampel merupakan bagian populasi yang akan diteliti atau sebagian jumlah dari karakteristik yang dimiliki oleh populasi (Alimul, 2011). Populasi dan sampel pada penelitian ini adalah seluruh santri yang ada di Pondok Pesantren Al Mu’awanah.</a:t>
            </a:r>
            <a:endParaRPr lang="en-US" sz="2400" dirty="0"/>
          </a:p>
          <a:p>
            <a:endParaRPr lang="en-US" sz="2400" dirty="0"/>
          </a:p>
        </p:txBody>
      </p:sp>
    </p:spTree>
    <p:extLst>
      <p:ext uri="{BB962C8B-B14F-4D97-AF65-F5344CB8AC3E}">
        <p14:creationId xmlns:p14="http://schemas.microsoft.com/office/powerpoint/2010/main" val="144266863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Besar</a:t>
            </a:r>
            <a:r>
              <a:rPr lang="en-US" dirty="0" smtClean="0"/>
              <a:t> </a:t>
            </a:r>
            <a:r>
              <a:rPr lang="en-US" dirty="0" err="1" smtClean="0"/>
              <a:t>Sampel</a:t>
            </a:r>
            <a:endParaRPr lang="en-US" dirty="0"/>
          </a:p>
        </p:txBody>
      </p:sp>
      <p:sp>
        <p:nvSpPr>
          <p:cNvPr id="3" name="Content Placeholder 2"/>
          <p:cNvSpPr>
            <a:spLocks noGrp="1"/>
          </p:cNvSpPr>
          <p:nvPr>
            <p:ph sz="quarter" idx="13"/>
          </p:nvPr>
        </p:nvSpPr>
        <p:spPr/>
        <p:txBody>
          <a:bodyPr/>
          <a:lstStyle/>
          <a:p>
            <a:r>
              <a:rPr lang="en-US" dirty="0" err="1"/>
              <a:t>Besar</a:t>
            </a:r>
            <a:r>
              <a:rPr lang="en-US" dirty="0"/>
              <a:t> </a:t>
            </a:r>
            <a:r>
              <a:rPr lang="en-US" dirty="0" err="1"/>
              <a:t>sampel</a:t>
            </a:r>
            <a:r>
              <a:rPr lang="en-US" dirty="0"/>
              <a:t> </a:t>
            </a:r>
            <a:r>
              <a:rPr lang="en-US" dirty="0" err="1"/>
              <a:t>yaitu</a:t>
            </a:r>
            <a:r>
              <a:rPr lang="en-US" dirty="0"/>
              <a:t> </a:t>
            </a:r>
            <a:r>
              <a:rPr lang="en-US" dirty="0" err="1"/>
              <a:t>seluruh</a:t>
            </a:r>
            <a:r>
              <a:rPr lang="en-US" dirty="0"/>
              <a:t> total </a:t>
            </a:r>
            <a:r>
              <a:rPr lang="en-US" dirty="0" err="1" smtClean="0"/>
              <a:t>populasi</a:t>
            </a:r>
            <a:r>
              <a:rPr lang="en-US" dirty="0" smtClean="0"/>
              <a:t> </a:t>
            </a:r>
            <a:r>
              <a:rPr lang="en-US" dirty="0" err="1" smtClean="0"/>
              <a:t>dengan</a:t>
            </a:r>
            <a:r>
              <a:rPr lang="en-US" dirty="0" smtClean="0"/>
              <a:t> </a:t>
            </a:r>
            <a:r>
              <a:rPr lang="en-US" dirty="0" err="1" smtClean="0"/>
              <a:t>jumlah</a:t>
            </a:r>
            <a:r>
              <a:rPr lang="en-US" dirty="0" smtClean="0"/>
              <a:t> </a:t>
            </a:r>
            <a:r>
              <a:rPr lang="en-US" dirty="0" err="1" smtClean="0"/>
              <a:t>santri</a:t>
            </a:r>
            <a:r>
              <a:rPr lang="en-US" smtClean="0"/>
              <a:t> 320 santri</a:t>
            </a:r>
            <a:r>
              <a:rPr lang="en-US" dirty="0" smtClean="0"/>
              <a:t>.</a:t>
            </a:r>
            <a:endParaRPr lang="en-US" dirty="0"/>
          </a:p>
        </p:txBody>
      </p:sp>
    </p:spTree>
    <p:extLst>
      <p:ext uri="{BB962C8B-B14F-4D97-AF65-F5344CB8AC3E}">
        <p14:creationId xmlns:p14="http://schemas.microsoft.com/office/powerpoint/2010/main" val="194614550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normAutofit lnSpcReduction="10000"/>
          </a:bodyPr>
          <a:lstStyle/>
          <a:p>
            <a:endParaRPr lang="en-US"/>
          </a:p>
        </p:txBody>
      </p:sp>
      <p:sp>
        <p:nvSpPr>
          <p:cNvPr id="3" name="Title 2"/>
          <p:cNvSpPr>
            <a:spLocks noGrp="1"/>
          </p:cNvSpPr>
          <p:nvPr>
            <p:ph type="title"/>
          </p:nvPr>
        </p:nvSpPr>
        <p:spPr/>
        <p:txBody>
          <a:bodyPr/>
          <a:lstStyle/>
          <a:p>
            <a:r>
              <a:rPr lang="en-US" dirty="0" err="1" smtClean="0"/>
              <a:t>Rancangan</a:t>
            </a:r>
            <a:r>
              <a:rPr lang="en-US" dirty="0" smtClean="0"/>
              <a:t> </a:t>
            </a:r>
            <a:r>
              <a:rPr lang="en-US" dirty="0" err="1" smtClean="0"/>
              <a:t>pengumpulan</a:t>
            </a:r>
            <a:r>
              <a:rPr lang="en-US" dirty="0" smtClean="0"/>
              <a:t> data</a:t>
            </a:r>
            <a:endParaRPr lang="en-US" dirty="0"/>
          </a:p>
        </p:txBody>
      </p:sp>
    </p:spTree>
    <p:extLst>
      <p:ext uri="{BB962C8B-B14F-4D97-AF65-F5344CB8AC3E}">
        <p14:creationId xmlns:p14="http://schemas.microsoft.com/office/powerpoint/2010/main" val="131212434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Jenis</a:t>
            </a:r>
            <a:r>
              <a:rPr lang="en-US" dirty="0" smtClean="0"/>
              <a:t> Data</a:t>
            </a:r>
            <a:endParaRPr lang="en-US" dirty="0"/>
          </a:p>
        </p:txBody>
      </p:sp>
      <p:sp>
        <p:nvSpPr>
          <p:cNvPr id="3" name="Content Placeholder 2"/>
          <p:cNvSpPr>
            <a:spLocks noGrp="1"/>
          </p:cNvSpPr>
          <p:nvPr>
            <p:ph sz="quarter" idx="13"/>
          </p:nvPr>
        </p:nvSpPr>
        <p:spPr/>
        <p:txBody>
          <a:bodyPr>
            <a:normAutofit fontScale="77500" lnSpcReduction="20000"/>
          </a:bodyPr>
          <a:lstStyle/>
          <a:p>
            <a:r>
              <a:rPr lang="en-US" dirty="0" err="1"/>
              <a:t>Jenis</a:t>
            </a:r>
            <a:r>
              <a:rPr lang="en-US" dirty="0"/>
              <a:t> data </a:t>
            </a:r>
            <a:r>
              <a:rPr lang="en-US" dirty="0" err="1"/>
              <a:t>meliputi</a:t>
            </a:r>
            <a:r>
              <a:rPr lang="en-US" dirty="0"/>
              <a:t> data </a:t>
            </a:r>
            <a:r>
              <a:rPr lang="en-US" dirty="0" err="1"/>
              <a:t>sekunder</a:t>
            </a:r>
            <a:r>
              <a:rPr lang="en-US" dirty="0"/>
              <a:t> </a:t>
            </a:r>
            <a:r>
              <a:rPr lang="en-US" dirty="0" err="1"/>
              <a:t>dan</a:t>
            </a:r>
            <a:r>
              <a:rPr lang="en-US" dirty="0"/>
              <a:t> data primer :</a:t>
            </a:r>
          </a:p>
          <a:p>
            <a:pPr marL="514350" lvl="0" indent="-514350">
              <a:buFont typeface="+mj-lt"/>
              <a:buAutoNum type="arabicPeriod"/>
            </a:pPr>
            <a:r>
              <a:rPr lang="id-ID" dirty="0"/>
              <a:t>Data Sekunder yata dala Jumlah Santri serta data umum santri di peroleh dari Pondok Pesantren Al – Mu’awanah Cilame Kabupaten Bandung Barat pada buku induk serta data gambaran umum pesantren</a:t>
            </a:r>
            <a:r>
              <a:rPr lang="en-US" dirty="0"/>
              <a:t>.</a:t>
            </a:r>
          </a:p>
          <a:p>
            <a:pPr marL="514350" lvl="0" indent="-514350">
              <a:buFont typeface="+mj-lt"/>
              <a:buAutoNum type="arabicPeriod"/>
            </a:pPr>
            <a:r>
              <a:rPr lang="id-ID" dirty="0"/>
              <a:t>Data primer diperoleh dari hasil observasi data kejadian penyakit Skabies di Pondok Pesantren Al – Mu’awanah, perilaku hidup bersih  dan sehat Santri dengan cara observasi dan wawancara pada santri untuk mengukur tingkat pengetahuan.</a:t>
            </a:r>
            <a:endParaRPr lang="en-US" dirty="0"/>
          </a:p>
          <a:p>
            <a:endParaRPr lang="en-US" dirty="0"/>
          </a:p>
        </p:txBody>
      </p:sp>
    </p:spTree>
    <p:extLst>
      <p:ext uri="{BB962C8B-B14F-4D97-AF65-F5344CB8AC3E}">
        <p14:creationId xmlns:p14="http://schemas.microsoft.com/office/powerpoint/2010/main" val="78168340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Alat</a:t>
            </a:r>
            <a:r>
              <a:rPr lang="en-US" dirty="0" smtClean="0"/>
              <a:t> </a:t>
            </a:r>
            <a:r>
              <a:rPr lang="en-US" dirty="0" err="1" smtClean="0"/>
              <a:t>Pengumpul</a:t>
            </a:r>
            <a:r>
              <a:rPr lang="en-US" dirty="0" smtClean="0"/>
              <a:t> Data</a:t>
            </a:r>
            <a:endParaRPr lang="en-US" dirty="0"/>
          </a:p>
        </p:txBody>
      </p:sp>
      <p:sp>
        <p:nvSpPr>
          <p:cNvPr id="3" name="Content Placeholder 2"/>
          <p:cNvSpPr>
            <a:spLocks noGrp="1"/>
          </p:cNvSpPr>
          <p:nvPr>
            <p:ph sz="quarter" idx="13"/>
          </p:nvPr>
        </p:nvSpPr>
        <p:spPr/>
        <p:txBody>
          <a:bodyPr/>
          <a:lstStyle/>
          <a:p>
            <a:pPr lvl="0"/>
            <a:r>
              <a:rPr lang="id-ID" dirty="0"/>
              <a:t>Lembar chek list, format yang berisi observasi perilaku hidup bersih dan sehat santri selama di pesantren.</a:t>
            </a:r>
            <a:endParaRPr lang="en-US" dirty="0"/>
          </a:p>
          <a:p>
            <a:pPr lvl="0"/>
            <a:r>
              <a:rPr lang="id-ID" dirty="0"/>
              <a:t>Lembar kuesioner untuk wawancara pengetahuan santri. Kuesioner dalam penelitian ini mencakup pertanyaan mengenai pengetahuan responden tentang perilaku hidup bersih dan sehat.</a:t>
            </a:r>
            <a:endParaRPr lang="en-US" dirty="0"/>
          </a:p>
          <a:p>
            <a:endParaRPr lang="en-US" dirty="0"/>
          </a:p>
        </p:txBody>
      </p:sp>
    </p:spTree>
    <p:extLst>
      <p:ext uri="{BB962C8B-B14F-4D97-AF65-F5344CB8AC3E}">
        <p14:creationId xmlns:p14="http://schemas.microsoft.com/office/powerpoint/2010/main" val="76251945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Uji</a:t>
            </a:r>
            <a:r>
              <a:rPr lang="en-US" dirty="0" smtClean="0"/>
              <a:t> </a:t>
            </a:r>
            <a:r>
              <a:rPr lang="en-US" dirty="0" err="1" smtClean="0"/>
              <a:t>validitas</a:t>
            </a:r>
            <a:r>
              <a:rPr lang="en-US" dirty="0" smtClean="0"/>
              <a:t> </a:t>
            </a:r>
            <a:r>
              <a:rPr lang="en-US" dirty="0" err="1" smtClean="0"/>
              <a:t>dan</a:t>
            </a:r>
            <a:r>
              <a:rPr lang="en-US" dirty="0" smtClean="0"/>
              <a:t> </a:t>
            </a:r>
            <a:r>
              <a:rPr lang="en-US" dirty="0" err="1" smtClean="0"/>
              <a:t>Reabilitas</a:t>
            </a:r>
            <a:r>
              <a:rPr lang="en-US" dirty="0" smtClean="0"/>
              <a:t> </a:t>
            </a:r>
            <a:r>
              <a:rPr lang="en-US" dirty="0" err="1" smtClean="0"/>
              <a:t>Instrumen</a:t>
            </a:r>
            <a:r>
              <a:rPr lang="en-US" dirty="0" smtClean="0"/>
              <a:t> </a:t>
            </a:r>
            <a:r>
              <a:rPr lang="en-US" dirty="0" err="1" smtClean="0"/>
              <a:t>Penelitian</a:t>
            </a:r>
            <a:endParaRPr lang="en-US" dirty="0"/>
          </a:p>
        </p:txBody>
      </p:sp>
      <p:sp>
        <p:nvSpPr>
          <p:cNvPr id="3" name="Content Placeholder 2"/>
          <p:cNvSpPr>
            <a:spLocks noGrp="1"/>
          </p:cNvSpPr>
          <p:nvPr>
            <p:ph sz="quarter" idx="13"/>
          </p:nvPr>
        </p:nvSpPr>
        <p:spPr/>
        <p:txBody>
          <a:bodyPr/>
          <a:lstStyle/>
          <a:p>
            <a:pPr algn="just"/>
            <a:r>
              <a:rPr lang="id-ID" dirty="0"/>
              <a:t>Pengujian instrumen dilakukan sebelum melakukan pengumpulan data pada objek penelitian yang sebenarnya, yaitu menguji observasi yang telah dibuat kepada objek yang mempunyai karakteristik yang sama dengan objek yang akan diteliti, tetapi tidak menggunakan objek penelitian. </a:t>
            </a:r>
            <a:endParaRPr lang="en-US" dirty="0"/>
          </a:p>
          <a:p>
            <a:endParaRPr lang="en-US" dirty="0"/>
          </a:p>
        </p:txBody>
      </p:sp>
    </p:spTree>
    <p:extLst>
      <p:ext uri="{BB962C8B-B14F-4D97-AF65-F5344CB8AC3E}">
        <p14:creationId xmlns:p14="http://schemas.microsoft.com/office/powerpoint/2010/main" val="278999728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Teknik</a:t>
            </a:r>
            <a:r>
              <a:rPr lang="en-US" dirty="0" smtClean="0"/>
              <a:t> </a:t>
            </a:r>
            <a:r>
              <a:rPr lang="en-US" dirty="0" err="1" smtClean="0"/>
              <a:t>Pengumpulan</a:t>
            </a:r>
            <a:r>
              <a:rPr lang="en-US" dirty="0" smtClean="0"/>
              <a:t> Data</a:t>
            </a:r>
            <a:endParaRPr lang="en-US" dirty="0"/>
          </a:p>
        </p:txBody>
      </p:sp>
      <p:sp>
        <p:nvSpPr>
          <p:cNvPr id="3" name="Content Placeholder 2"/>
          <p:cNvSpPr>
            <a:spLocks noGrp="1"/>
          </p:cNvSpPr>
          <p:nvPr>
            <p:ph sz="quarter" idx="13"/>
          </p:nvPr>
        </p:nvSpPr>
        <p:spPr/>
        <p:txBody>
          <a:bodyPr>
            <a:noAutofit/>
          </a:bodyPr>
          <a:lstStyle/>
          <a:p>
            <a:pPr algn="just"/>
            <a:r>
              <a:rPr lang="en-US" sz="1700" dirty="0" err="1"/>
              <a:t>Observasi</a:t>
            </a:r>
            <a:r>
              <a:rPr lang="en-US" sz="1700" dirty="0"/>
              <a:t> </a:t>
            </a:r>
          </a:p>
          <a:p>
            <a:pPr marL="0" indent="0" algn="just">
              <a:buNone/>
            </a:pPr>
            <a:r>
              <a:rPr lang="en-US" sz="1700" dirty="0" smtClean="0"/>
              <a:t>	</a:t>
            </a:r>
            <a:r>
              <a:rPr lang="en-US" sz="1700" dirty="0" err="1" smtClean="0"/>
              <a:t>Observasi</a:t>
            </a:r>
            <a:r>
              <a:rPr lang="en-US" sz="1700" dirty="0" smtClean="0"/>
              <a:t> </a:t>
            </a:r>
            <a:r>
              <a:rPr lang="en-US" sz="1700" dirty="0" err="1"/>
              <a:t>merupakan</a:t>
            </a:r>
            <a:r>
              <a:rPr lang="en-US" sz="1700" dirty="0"/>
              <a:t> </a:t>
            </a:r>
            <a:r>
              <a:rPr lang="en-US" sz="1700" dirty="0" err="1"/>
              <a:t>cara</a:t>
            </a:r>
            <a:r>
              <a:rPr lang="en-US" sz="1700" dirty="0"/>
              <a:t> </a:t>
            </a:r>
            <a:r>
              <a:rPr lang="en-US" sz="1700" dirty="0" err="1"/>
              <a:t>pengumpulan</a:t>
            </a:r>
            <a:r>
              <a:rPr lang="en-US" sz="1700" dirty="0"/>
              <a:t> data </a:t>
            </a:r>
            <a:r>
              <a:rPr lang="en-US" sz="1700" dirty="0" err="1"/>
              <a:t>dengan</a:t>
            </a:r>
            <a:r>
              <a:rPr lang="en-US" sz="1700" dirty="0"/>
              <a:t> </a:t>
            </a:r>
            <a:r>
              <a:rPr lang="en-US" sz="1700" dirty="0" err="1"/>
              <a:t>mengadakan</a:t>
            </a:r>
            <a:r>
              <a:rPr lang="en-US" sz="1700" dirty="0"/>
              <a:t> </a:t>
            </a:r>
            <a:r>
              <a:rPr lang="en-US" sz="1700" dirty="0" err="1"/>
              <a:t>pengamatan</a:t>
            </a:r>
            <a:r>
              <a:rPr lang="en-US" sz="1700" dirty="0"/>
              <a:t> </a:t>
            </a:r>
            <a:r>
              <a:rPr lang="en-US" sz="1700" dirty="0" err="1"/>
              <a:t>secara</a:t>
            </a:r>
            <a:r>
              <a:rPr lang="en-US" sz="1700" dirty="0"/>
              <a:t> </a:t>
            </a:r>
            <a:r>
              <a:rPr lang="en-US" sz="1700" dirty="0" err="1"/>
              <a:t>langsung</a:t>
            </a:r>
            <a:r>
              <a:rPr lang="en-US" sz="1700" dirty="0"/>
              <a:t> </a:t>
            </a:r>
            <a:r>
              <a:rPr lang="en-US" sz="1700" dirty="0" err="1"/>
              <a:t>kepada</a:t>
            </a:r>
            <a:r>
              <a:rPr lang="en-US" sz="1700" dirty="0"/>
              <a:t> </a:t>
            </a:r>
            <a:r>
              <a:rPr lang="en-US" sz="1700" dirty="0" err="1"/>
              <a:t>responden</a:t>
            </a:r>
            <a:r>
              <a:rPr lang="en-US" sz="1700" dirty="0"/>
              <a:t> </a:t>
            </a:r>
            <a:r>
              <a:rPr lang="en-US" sz="1700" dirty="0" err="1"/>
              <a:t>penelitian</a:t>
            </a:r>
            <a:r>
              <a:rPr lang="en-US" sz="1700" dirty="0"/>
              <a:t> </a:t>
            </a:r>
            <a:r>
              <a:rPr lang="en-US" sz="1700" dirty="0" err="1"/>
              <a:t>untuk</a:t>
            </a:r>
            <a:r>
              <a:rPr lang="en-US" sz="1700" dirty="0"/>
              <a:t> </a:t>
            </a:r>
            <a:r>
              <a:rPr lang="en-US" sz="1700" dirty="0" err="1"/>
              <a:t>mencari</a:t>
            </a:r>
            <a:r>
              <a:rPr lang="en-US" sz="1700" dirty="0"/>
              <a:t> </a:t>
            </a:r>
            <a:r>
              <a:rPr lang="en-US" sz="1700" dirty="0" err="1"/>
              <a:t>perubahan</a:t>
            </a:r>
            <a:r>
              <a:rPr lang="en-US" sz="1700" dirty="0"/>
              <a:t> </a:t>
            </a:r>
            <a:r>
              <a:rPr lang="en-US" sz="1700" dirty="0" err="1"/>
              <a:t>atau</a:t>
            </a:r>
            <a:r>
              <a:rPr lang="en-US" sz="1700" dirty="0"/>
              <a:t> </a:t>
            </a:r>
            <a:r>
              <a:rPr lang="en-US" sz="1700" dirty="0" err="1"/>
              <a:t>hal</a:t>
            </a:r>
            <a:r>
              <a:rPr lang="en-US" sz="1700" dirty="0"/>
              <a:t> - </a:t>
            </a:r>
            <a:r>
              <a:rPr lang="en-US" sz="1700" dirty="0" err="1"/>
              <a:t>hal</a:t>
            </a:r>
            <a:r>
              <a:rPr lang="en-US" sz="1700" dirty="0"/>
              <a:t> yang </a:t>
            </a:r>
            <a:r>
              <a:rPr lang="en-US" sz="1700" dirty="0" err="1"/>
              <a:t>akan</a:t>
            </a:r>
            <a:r>
              <a:rPr lang="en-US" sz="1700" dirty="0"/>
              <a:t> </a:t>
            </a:r>
            <a:r>
              <a:rPr lang="en-US" sz="1700" dirty="0" err="1"/>
              <a:t>diteliti</a:t>
            </a:r>
            <a:r>
              <a:rPr lang="en-US" sz="1700" dirty="0"/>
              <a:t>. </a:t>
            </a:r>
            <a:r>
              <a:rPr lang="en-US" sz="1700" dirty="0" err="1"/>
              <a:t>Dalam</a:t>
            </a:r>
            <a:r>
              <a:rPr lang="en-US" sz="1700" dirty="0"/>
              <a:t> </a:t>
            </a:r>
            <a:r>
              <a:rPr lang="en-US" sz="1700" dirty="0" err="1"/>
              <a:t>metode</a:t>
            </a:r>
            <a:r>
              <a:rPr lang="en-US" sz="1700" dirty="0"/>
              <a:t> </a:t>
            </a:r>
            <a:r>
              <a:rPr lang="en-US" sz="1700" dirty="0" err="1"/>
              <a:t>penelitian</a:t>
            </a:r>
            <a:r>
              <a:rPr lang="en-US" sz="1700" dirty="0"/>
              <a:t> </a:t>
            </a:r>
            <a:r>
              <a:rPr lang="en-US" sz="1700" dirty="0" err="1"/>
              <a:t>ini</a:t>
            </a:r>
            <a:r>
              <a:rPr lang="en-US" sz="1700" dirty="0"/>
              <a:t> instrument yang </a:t>
            </a:r>
            <a:r>
              <a:rPr lang="en-US" sz="1700" dirty="0" err="1"/>
              <a:t>dapat</a:t>
            </a:r>
            <a:r>
              <a:rPr lang="en-US" sz="1700" dirty="0"/>
              <a:t> </a:t>
            </a:r>
            <a:r>
              <a:rPr lang="en-US" sz="1700" dirty="0" err="1"/>
              <a:t>digunakan</a:t>
            </a:r>
            <a:r>
              <a:rPr lang="en-US" sz="1700" dirty="0"/>
              <a:t> </a:t>
            </a:r>
            <a:r>
              <a:rPr lang="en-US" sz="1700" dirty="0" err="1"/>
              <a:t>lembar</a:t>
            </a:r>
            <a:r>
              <a:rPr lang="en-US" sz="1700" dirty="0"/>
              <a:t> check list </a:t>
            </a:r>
            <a:r>
              <a:rPr lang="en-US" sz="1700" dirty="0" err="1"/>
              <a:t>untuk</a:t>
            </a:r>
            <a:r>
              <a:rPr lang="en-US" sz="1700" dirty="0"/>
              <a:t> </a:t>
            </a:r>
            <a:r>
              <a:rPr lang="en-US" sz="1700" dirty="0" err="1"/>
              <a:t>mendapatkan</a:t>
            </a:r>
            <a:r>
              <a:rPr lang="en-US" sz="1700" dirty="0"/>
              <a:t> data </a:t>
            </a:r>
            <a:r>
              <a:rPr lang="en-US" sz="1700" dirty="0" err="1"/>
              <a:t>mengenal</a:t>
            </a:r>
            <a:r>
              <a:rPr lang="en-US" sz="1700" dirty="0"/>
              <a:t> </a:t>
            </a:r>
            <a:r>
              <a:rPr lang="en-US" sz="1700" dirty="0" err="1"/>
              <a:t>perilaku</a:t>
            </a:r>
            <a:r>
              <a:rPr lang="en-US" sz="1700" dirty="0"/>
              <a:t> PHBS </a:t>
            </a:r>
            <a:r>
              <a:rPr lang="en-US" sz="1700" dirty="0" err="1"/>
              <a:t>santri</a:t>
            </a:r>
            <a:r>
              <a:rPr lang="en-US" sz="1700" dirty="0"/>
              <a:t>.</a:t>
            </a:r>
          </a:p>
          <a:p>
            <a:pPr algn="just"/>
            <a:r>
              <a:rPr lang="en-US" sz="1700" dirty="0" err="1"/>
              <a:t>Kuesioner</a:t>
            </a:r>
            <a:r>
              <a:rPr lang="en-US" sz="1700" dirty="0"/>
              <a:t> </a:t>
            </a:r>
          </a:p>
          <a:p>
            <a:pPr marL="0" indent="0" algn="just">
              <a:buNone/>
            </a:pPr>
            <a:r>
              <a:rPr lang="en-US" sz="1700" dirty="0" smtClean="0"/>
              <a:t>	</a:t>
            </a:r>
            <a:r>
              <a:rPr lang="en-US" sz="1700" dirty="0" err="1" smtClean="0"/>
              <a:t>Kuesioner</a:t>
            </a:r>
            <a:r>
              <a:rPr lang="en-US" sz="1700" dirty="0" smtClean="0"/>
              <a:t> </a:t>
            </a:r>
            <a:r>
              <a:rPr lang="en-US" sz="1700" dirty="0" err="1"/>
              <a:t>merupakan</a:t>
            </a:r>
            <a:r>
              <a:rPr lang="en-US" sz="1700" dirty="0"/>
              <a:t> </a:t>
            </a:r>
            <a:r>
              <a:rPr lang="en-US" sz="1700" dirty="0" err="1"/>
              <a:t>cara</a:t>
            </a:r>
            <a:r>
              <a:rPr lang="en-US" sz="1700" dirty="0"/>
              <a:t> </a:t>
            </a:r>
            <a:r>
              <a:rPr lang="en-US" sz="1700" dirty="0" err="1"/>
              <a:t>pengumpulan</a:t>
            </a:r>
            <a:r>
              <a:rPr lang="en-US" sz="1700" dirty="0"/>
              <a:t> data </a:t>
            </a:r>
            <a:r>
              <a:rPr lang="en-US" sz="1700" dirty="0" err="1"/>
              <a:t>berupa</a:t>
            </a:r>
            <a:r>
              <a:rPr lang="en-US" sz="1700" dirty="0"/>
              <a:t> </a:t>
            </a:r>
            <a:r>
              <a:rPr lang="en-US" sz="1700" dirty="0" err="1"/>
              <a:t>beberapa</a:t>
            </a:r>
            <a:r>
              <a:rPr lang="en-US" sz="1700" dirty="0"/>
              <a:t> </a:t>
            </a:r>
            <a:r>
              <a:rPr lang="en-US" sz="1700" dirty="0" err="1"/>
              <a:t>pertanyaan</a:t>
            </a:r>
            <a:r>
              <a:rPr lang="en-US" sz="1700" dirty="0"/>
              <a:t> </a:t>
            </a:r>
            <a:r>
              <a:rPr lang="en-US" sz="1700" dirty="0" err="1"/>
              <a:t>untuk</a:t>
            </a:r>
            <a:r>
              <a:rPr lang="en-US" sz="1700" dirty="0"/>
              <a:t> </a:t>
            </a:r>
            <a:r>
              <a:rPr lang="en-US" sz="1700" dirty="0" err="1"/>
              <a:t>mengukur</a:t>
            </a:r>
            <a:r>
              <a:rPr lang="en-US" sz="1700" dirty="0"/>
              <a:t> </a:t>
            </a:r>
            <a:r>
              <a:rPr lang="en-US" sz="1700" dirty="0" err="1"/>
              <a:t>tingkat</a:t>
            </a:r>
            <a:r>
              <a:rPr lang="en-US" sz="1700" dirty="0"/>
              <a:t> </a:t>
            </a:r>
            <a:r>
              <a:rPr lang="en-US" sz="1700" dirty="0" err="1"/>
              <a:t>pengetahuan</a:t>
            </a:r>
            <a:r>
              <a:rPr lang="en-US" sz="1700" dirty="0"/>
              <a:t> </a:t>
            </a:r>
            <a:r>
              <a:rPr lang="en-US" sz="1700" dirty="0" err="1"/>
              <a:t>santri</a:t>
            </a:r>
            <a:r>
              <a:rPr lang="en-US" sz="1700" dirty="0"/>
              <a:t> </a:t>
            </a:r>
            <a:r>
              <a:rPr lang="en-US" sz="1700" dirty="0" err="1"/>
              <a:t>tentang</a:t>
            </a:r>
            <a:r>
              <a:rPr lang="en-US" sz="1700" dirty="0"/>
              <a:t> PHBS di </a:t>
            </a:r>
            <a:r>
              <a:rPr lang="en-US" sz="1700" dirty="0" err="1"/>
              <a:t>pesantren</a:t>
            </a:r>
            <a:r>
              <a:rPr lang="en-US" sz="1700" dirty="0"/>
              <a:t>.</a:t>
            </a:r>
          </a:p>
          <a:p>
            <a:pPr algn="just"/>
            <a:r>
              <a:rPr lang="en-US" sz="1700" dirty="0" err="1"/>
              <a:t>Dokumentasi</a:t>
            </a:r>
            <a:endParaRPr lang="en-US" sz="1700" dirty="0"/>
          </a:p>
          <a:p>
            <a:pPr marL="0" indent="0" algn="just">
              <a:buNone/>
            </a:pPr>
            <a:r>
              <a:rPr lang="en-US" sz="1700" dirty="0" smtClean="0"/>
              <a:t>	</a:t>
            </a:r>
            <a:r>
              <a:rPr lang="en-US" sz="1700" dirty="0" err="1" smtClean="0"/>
              <a:t>Dokumentasi</a:t>
            </a:r>
            <a:r>
              <a:rPr lang="en-US" sz="1700" dirty="0" smtClean="0"/>
              <a:t> </a:t>
            </a:r>
            <a:r>
              <a:rPr lang="en-US" sz="1700" dirty="0" err="1"/>
              <a:t>merupakan</a:t>
            </a:r>
            <a:r>
              <a:rPr lang="en-US" sz="1700" dirty="0"/>
              <a:t> </a:t>
            </a:r>
            <a:r>
              <a:rPr lang="en-US" sz="1700" dirty="0" err="1"/>
              <a:t>metode</a:t>
            </a:r>
            <a:r>
              <a:rPr lang="en-US" sz="1700" dirty="0"/>
              <a:t> </a:t>
            </a:r>
            <a:r>
              <a:rPr lang="en-US" sz="1700" dirty="0" err="1"/>
              <a:t>pengumpulan</a:t>
            </a:r>
            <a:r>
              <a:rPr lang="en-US" sz="1700" dirty="0"/>
              <a:t> data </a:t>
            </a:r>
            <a:r>
              <a:rPr lang="en-US" sz="1700" dirty="0" err="1"/>
              <a:t>dengan</a:t>
            </a:r>
            <a:r>
              <a:rPr lang="en-US" sz="1700" dirty="0"/>
              <a:t> </a:t>
            </a:r>
            <a:r>
              <a:rPr lang="en-US" sz="1700" dirty="0" err="1"/>
              <a:t>cara</a:t>
            </a:r>
            <a:r>
              <a:rPr lang="en-US" sz="1700" dirty="0"/>
              <a:t> </a:t>
            </a:r>
            <a:r>
              <a:rPr lang="en-US" sz="1700" dirty="0" err="1"/>
              <a:t>mengambil</a:t>
            </a:r>
            <a:r>
              <a:rPr lang="en-US" sz="1700" dirty="0"/>
              <a:t> data yang </a:t>
            </a:r>
            <a:r>
              <a:rPr lang="en-US" sz="1700" dirty="0" err="1"/>
              <a:t>berasal</a:t>
            </a:r>
            <a:r>
              <a:rPr lang="en-US" sz="1700" dirty="0"/>
              <a:t> </a:t>
            </a:r>
            <a:r>
              <a:rPr lang="en-US" sz="1700" dirty="0" err="1"/>
              <a:t>dari</a:t>
            </a:r>
            <a:r>
              <a:rPr lang="en-US" sz="1700" dirty="0"/>
              <a:t> </a:t>
            </a:r>
            <a:r>
              <a:rPr lang="en-US" sz="1700" dirty="0" err="1"/>
              <a:t>dokumen</a:t>
            </a:r>
            <a:r>
              <a:rPr lang="en-US" sz="1700" dirty="0"/>
              <a:t> </a:t>
            </a:r>
            <a:r>
              <a:rPr lang="en-US" sz="1700" dirty="0" err="1"/>
              <a:t>asli</a:t>
            </a:r>
            <a:r>
              <a:rPr lang="en-US" sz="1700" dirty="0"/>
              <a:t>. </a:t>
            </a:r>
            <a:r>
              <a:rPr lang="en-US" sz="1700" dirty="0" err="1"/>
              <a:t>Dokumen</a:t>
            </a:r>
            <a:r>
              <a:rPr lang="en-US" sz="1700" dirty="0"/>
              <a:t> </a:t>
            </a:r>
            <a:r>
              <a:rPr lang="en-US" sz="1700" dirty="0" err="1"/>
              <a:t>asli</a:t>
            </a:r>
            <a:r>
              <a:rPr lang="en-US" sz="1700" dirty="0"/>
              <a:t> </a:t>
            </a:r>
            <a:r>
              <a:rPr lang="en-US" sz="1700" dirty="0" err="1"/>
              <a:t>tersebut</a:t>
            </a:r>
            <a:r>
              <a:rPr lang="en-US" sz="1700" dirty="0"/>
              <a:t> </a:t>
            </a:r>
            <a:r>
              <a:rPr lang="en-US" sz="1700" dirty="0" err="1"/>
              <a:t>yaitu</a:t>
            </a:r>
            <a:r>
              <a:rPr lang="en-US" sz="1700" dirty="0"/>
              <a:t> </a:t>
            </a:r>
            <a:r>
              <a:rPr lang="en-US" sz="1700" dirty="0" err="1"/>
              <a:t>daftar</a:t>
            </a:r>
            <a:r>
              <a:rPr lang="en-US" sz="1700" dirty="0"/>
              <a:t> </a:t>
            </a:r>
            <a:r>
              <a:rPr lang="en-US" sz="1700" dirty="0" err="1"/>
              <a:t>santri</a:t>
            </a:r>
            <a:r>
              <a:rPr lang="en-US" sz="1700" dirty="0"/>
              <a:t>, </a:t>
            </a:r>
            <a:r>
              <a:rPr lang="en-US" sz="1700" dirty="0" err="1"/>
              <a:t>profil</a:t>
            </a:r>
            <a:r>
              <a:rPr lang="en-US" sz="1700" dirty="0"/>
              <a:t> </a:t>
            </a:r>
            <a:r>
              <a:rPr lang="en-US" sz="1700" dirty="0" err="1"/>
              <a:t>umum</a:t>
            </a:r>
            <a:r>
              <a:rPr lang="en-US" sz="1700" dirty="0"/>
              <a:t> </a:t>
            </a:r>
            <a:r>
              <a:rPr lang="en-US" sz="1700" dirty="0" err="1"/>
              <a:t>pesantren</a:t>
            </a:r>
            <a:r>
              <a:rPr lang="en-US" sz="1700" dirty="0"/>
              <a:t>, </a:t>
            </a:r>
            <a:r>
              <a:rPr lang="en-US" sz="1700" dirty="0" err="1"/>
              <a:t>daftar</a:t>
            </a:r>
            <a:r>
              <a:rPr lang="en-US" sz="1700" dirty="0"/>
              <a:t> </a:t>
            </a:r>
            <a:r>
              <a:rPr lang="en-US" sz="1700" dirty="0" err="1"/>
              <a:t>periksa</a:t>
            </a:r>
            <a:r>
              <a:rPr lang="en-US" sz="1700" dirty="0"/>
              <a:t> </a:t>
            </a:r>
            <a:r>
              <a:rPr lang="en-US" sz="1700" dirty="0" err="1"/>
              <a:t>kejadian</a:t>
            </a:r>
            <a:r>
              <a:rPr lang="en-US" sz="1700" dirty="0"/>
              <a:t> </a:t>
            </a:r>
            <a:r>
              <a:rPr lang="en-US" sz="1700" dirty="0" err="1"/>
              <a:t>skabies</a:t>
            </a:r>
            <a:r>
              <a:rPr lang="en-US" sz="1700" dirty="0"/>
              <a:t> di </a:t>
            </a:r>
            <a:r>
              <a:rPr lang="en-US" sz="1700" dirty="0" err="1"/>
              <a:t>Pondok</a:t>
            </a:r>
            <a:r>
              <a:rPr lang="en-US" sz="1700" dirty="0"/>
              <a:t> </a:t>
            </a:r>
            <a:r>
              <a:rPr lang="en-US" sz="1700" dirty="0" err="1"/>
              <a:t>Pesantren</a:t>
            </a:r>
            <a:r>
              <a:rPr lang="en-US" sz="1700" dirty="0"/>
              <a:t> Al </a:t>
            </a:r>
            <a:r>
              <a:rPr lang="en-US" sz="1700" dirty="0" err="1"/>
              <a:t>Mu’awanah</a:t>
            </a:r>
            <a:r>
              <a:rPr lang="en-US" sz="1700" dirty="0" smtClean="0"/>
              <a:t>.</a:t>
            </a:r>
            <a:endParaRPr lang="en-US" sz="1700" dirty="0"/>
          </a:p>
        </p:txBody>
      </p:sp>
    </p:spTree>
    <p:extLst>
      <p:ext uri="{BB962C8B-B14F-4D97-AF65-F5344CB8AC3E}">
        <p14:creationId xmlns:p14="http://schemas.microsoft.com/office/powerpoint/2010/main" val="191266391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Tenaga</a:t>
            </a:r>
            <a:r>
              <a:rPr lang="en-US" dirty="0" smtClean="0"/>
              <a:t> </a:t>
            </a:r>
            <a:r>
              <a:rPr lang="en-US" dirty="0" err="1" smtClean="0"/>
              <a:t>Pengumpul</a:t>
            </a:r>
            <a:r>
              <a:rPr lang="en-US" dirty="0" smtClean="0"/>
              <a:t> Data</a:t>
            </a:r>
            <a:endParaRPr lang="en-US" dirty="0"/>
          </a:p>
        </p:txBody>
      </p:sp>
      <p:sp>
        <p:nvSpPr>
          <p:cNvPr id="3" name="Content Placeholder 2"/>
          <p:cNvSpPr>
            <a:spLocks noGrp="1"/>
          </p:cNvSpPr>
          <p:nvPr>
            <p:ph sz="quarter" idx="13"/>
          </p:nvPr>
        </p:nvSpPr>
        <p:spPr/>
        <p:txBody>
          <a:bodyPr/>
          <a:lstStyle/>
          <a:p>
            <a:pPr algn="just"/>
            <a:r>
              <a:rPr lang="id-ID" dirty="0"/>
              <a:t>Tenaga pengumpul data dalam penelitian ini adalah penulis sendiri dan satu Orang teman yang sebelumnya telah diberikan pengarahan terlebih dahulu untuk </a:t>
            </a:r>
            <a:r>
              <a:rPr lang="en-US" dirty="0" smtClean="0"/>
              <a:t>men</a:t>
            </a:r>
            <a:r>
              <a:rPr lang="id-ID" dirty="0" smtClean="0"/>
              <a:t>gambil </a:t>
            </a:r>
            <a:r>
              <a:rPr lang="id-ID" dirty="0"/>
              <a:t>gambar, dan mengumpulkan lembar kuesioner yang telah diisi oleh subjek.</a:t>
            </a:r>
            <a:endParaRPr lang="en-US" dirty="0"/>
          </a:p>
          <a:p>
            <a:pPr marL="0" indent="0">
              <a:buNone/>
            </a:pPr>
            <a:endParaRPr lang="en-US" dirty="0"/>
          </a:p>
        </p:txBody>
      </p:sp>
    </p:spTree>
    <p:extLst>
      <p:ext uri="{BB962C8B-B14F-4D97-AF65-F5344CB8AC3E}">
        <p14:creationId xmlns:p14="http://schemas.microsoft.com/office/powerpoint/2010/main" val="341290847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normAutofit lnSpcReduction="10000"/>
          </a:bodyPr>
          <a:lstStyle/>
          <a:p>
            <a:endParaRPr lang="en-US"/>
          </a:p>
        </p:txBody>
      </p:sp>
      <p:sp>
        <p:nvSpPr>
          <p:cNvPr id="3" name="Title 2"/>
          <p:cNvSpPr>
            <a:spLocks noGrp="1"/>
          </p:cNvSpPr>
          <p:nvPr>
            <p:ph type="title"/>
          </p:nvPr>
        </p:nvSpPr>
        <p:spPr/>
        <p:txBody>
          <a:bodyPr/>
          <a:lstStyle/>
          <a:p>
            <a:r>
              <a:rPr lang="en-US" dirty="0" err="1" smtClean="0"/>
              <a:t>Rancangan</a:t>
            </a:r>
            <a:r>
              <a:rPr lang="en-US" dirty="0" smtClean="0"/>
              <a:t> </a:t>
            </a:r>
            <a:r>
              <a:rPr lang="en-US" dirty="0" err="1" smtClean="0"/>
              <a:t>Pelaksanaan</a:t>
            </a:r>
            <a:r>
              <a:rPr lang="en-US" dirty="0" smtClean="0"/>
              <a:t> </a:t>
            </a:r>
            <a:r>
              <a:rPr lang="en-US" dirty="0" err="1" smtClean="0"/>
              <a:t>Penelitian</a:t>
            </a:r>
            <a:endParaRPr lang="en-US" dirty="0"/>
          </a:p>
        </p:txBody>
      </p:sp>
    </p:spTree>
    <p:extLst>
      <p:ext uri="{BB962C8B-B14F-4D97-AF65-F5344CB8AC3E}">
        <p14:creationId xmlns:p14="http://schemas.microsoft.com/office/powerpoint/2010/main" val="115759129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Tempat</a:t>
            </a:r>
            <a:r>
              <a:rPr lang="en-US" dirty="0" smtClean="0"/>
              <a:t> </a:t>
            </a:r>
            <a:r>
              <a:rPr lang="en-US" dirty="0" err="1" smtClean="0"/>
              <a:t>dan</a:t>
            </a:r>
            <a:r>
              <a:rPr lang="en-US" dirty="0" smtClean="0"/>
              <a:t> </a:t>
            </a:r>
            <a:r>
              <a:rPr lang="en-US" dirty="0" err="1" smtClean="0"/>
              <a:t>Waktu</a:t>
            </a:r>
            <a:r>
              <a:rPr lang="en-US" dirty="0" smtClean="0"/>
              <a:t> </a:t>
            </a:r>
            <a:r>
              <a:rPr lang="en-US" dirty="0" err="1" smtClean="0"/>
              <a:t>Penelitian</a:t>
            </a:r>
            <a:endParaRPr lang="en-US" dirty="0"/>
          </a:p>
        </p:txBody>
      </p:sp>
      <p:sp>
        <p:nvSpPr>
          <p:cNvPr id="3" name="Content Placeholder 2"/>
          <p:cNvSpPr>
            <a:spLocks noGrp="1"/>
          </p:cNvSpPr>
          <p:nvPr>
            <p:ph sz="quarter" idx="13"/>
          </p:nvPr>
        </p:nvSpPr>
        <p:spPr/>
        <p:txBody>
          <a:bodyPr/>
          <a:lstStyle/>
          <a:p>
            <a:r>
              <a:rPr lang="id-ID" dirty="0"/>
              <a:t>Lokasi penelit</a:t>
            </a:r>
            <a:r>
              <a:rPr lang="en-US" dirty="0"/>
              <a:t>i</a:t>
            </a:r>
            <a:r>
              <a:rPr lang="id-ID" dirty="0"/>
              <a:t>an ini dilakukan di Pondok Pesantren Al – Mu’awanah Cilame Kabupaten Bandung Barat. </a:t>
            </a:r>
            <a:endParaRPr lang="en-US" dirty="0"/>
          </a:p>
        </p:txBody>
      </p:sp>
    </p:spTree>
    <p:extLst>
      <p:ext uri="{BB962C8B-B14F-4D97-AF65-F5344CB8AC3E}">
        <p14:creationId xmlns:p14="http://schemas.microsoft.com/office/powerpoint/2010/main" val="23783830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buNone/>
            </a:pP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Skabies</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merupakan</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penyakit</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kulit</a:t>
            </a:r>
            <a:r>
              <a:rPr lang="en-US" sz="2400" dirty="0" smtClean="0">
                <a:latin typeface="Calibri" pitchFamily="34" charset="0"/>
                <a:cs typeface="Calibri" pitchFamily="34" charset="0"/>
              </a:rPr>
              <a:t> yang </a:t>
            </a:r>
            <a:r>
              <a:rPr lang="en-US" sz="2400" dirty="0" err="1" smtClean="0">
                <a:latin typeface="Calibri" pitchFamily="34" charset="0"/>
                <a:cs typeface="Calibri" pitchFamily="34" charset="0"/>
              </a:rPr>
              <a:t>menular</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Skabies</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dalam</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bahasa</a:t>
            </a:r>
            <a:r>
              <a:rPr lang="en-US" sz="2400" dirty="0" smtClean="0">
                <a:latin typeface="Calibri" pitchFamily="34" charset="0"/>
                <a:cs typeface="Calibri" pitchFamily="34" charset="0"/>
              </a:rPr>
              <a:t> Indonesia </a:t>
            </a:r>
            <a:r>
              <a:rPr lang="en-US" sz="2400" dirty="0" err="1" smtClean="0">
                <a:latin typeface="Calibri" pitchFamily="34" charset="0"/>
                <a:cs typeface="Calibri" pitchFamily="34" charset="0"/>
              </a:rPr>
              <a:t>sering</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disebut</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kudis</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orang</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jawa</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menyebutnya</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gudig</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sedangkan</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orang</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sunda</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menyebutnya</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budug</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Penyakit</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ini</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juga</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sering</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disebut</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dengan</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kutu</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badan</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budukan</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Skabies</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dipengaruhi</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oleh</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rendahnya</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tingkat</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ekonomi</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kebersihan</a:t>
            </a:r>
            <a:r>
              <a:rPr lang="en-US" sz="2400" dirty="0" smtClean="0">
                <a:latin typeface="Calibri" pitchFamily="34" charset="0"/>
                <a:cs typeface="Calibri" pitchFamily="34" charset="0"/>
              </a:rPr>
              <a:t> yang </a:t>
            </a:r>
            <a:r>
              <a:rPr lang="en-US" sz="2400" dirty="0" err="1" smtClean="0">
                <a:latin typeface="Calibri" pitchFamily="34" charset="0"/>
                <a:cs typeface="Calibri" pitchFamily="34" charset="0"/>
              </a:rPr>
              <a:t>buruk</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hunian</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padat</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tingkat</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pengetahuan</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dan</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usia</a:t>
            </a:r>
            <a:r>
              <a:rPr lang="en-US" sz="2400" dirty="0" smtClean="0">
                <a:latin typeface="Calibri" pitchFamily="34" charset="0"/>
                <a:cs typeface="Calibri" pitchFamily="34" charset="0"/>
              </a:rPr>
              <a:t>.</a:t>
            </a:r>
          </a:p>
          <a:p>
            <a:pPr algn="just">
              <a:buNone/>
            </a:pPr>
            <a:endParaRPr lang="id-ID" sz="2400" dirty="0" smtClean="0">
              <a:latin typeface="Calibri" pitchFamily="34" charset="0"/>
              <a:cs typeface="Calibri" pitchFamily="34" charset="0"/>
            </a:endParaRPr>
          </a:p>
          <a:p>
            <a:pPr algn="just"/>
            <a:endParaRPr lang="en-US" sz="2400" dirty="0">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Langkah-langkah</a:t>
            </a:r>
            <a:r>
              <a:rPr lang="en-US" dirty="0" smtClean="0"/>
              <a:t> </a:t>
            </a:r>
            <a:r>
              <a:rPr lang="en-US" dirty="0" err="1" smtClean="0"/>
              <a:t>Penelitian</a:t>
            </a:r>
            <a:endParaRPr lang="en-US" dirty="0"/>
          </a:p>
        </p:txBody>
      </p:sp>
      <p:sp>
        <p:nvSpPr>
          <p:cNvPr id="3" name="Content Placeholder 2"/>
          <p:cNvSpPr>
            <a:spLocks noGrp="1"/>
          </p:cNvSpPr>
          <p:nvPr>
            <p:ph sz="quarter" idx="13"/>
          </p:nvPr>
        </p:nvSpPr>
        <p:spPr/>
        <p:txBody>
          <a:bodyPr/>
          <a:lstStyle/>
          <a:p>
            <a:r>
              <a:rPr lang="id-ID" dirty="0"/>
              <a:t>Langkah- langkah dalam penelitian ini adalah </a:t>
            </a:r>
            <a:r>
              <a:rPr lang="en-US" dirty="0"/>
              <a:t>:</a:t>
            </a:r>
          </a:p>
          <a:p>
            <a:pPr marL="834390" lvl="1" indent="-514350">
              <a:buFont typeface="+mj-lt"/>
              <a:buAutoNum type="arabicPeriod"/>
            </a:pPr>
            <a:r>
              <a:rPr lang="id-ID" sz="2400" dirty="0"/>
              <a:t>Pengajuan proposal penelitian</a:t>
            </a:r>
            <a:endParaRPr lang="en-US" sz="2400" dirty="0"/>
          </a:p>
          <a:p>
            <a:pPr marL="834390" lvl="1" indent="-514350">
              <a:buFont typeface="+mj-lt"/>
              <a:buAutoNum type="arabicPeriod"/>
            </a:pPr>
            <a:r>
              <a:rPr lang="id-ID" sz="2400" dirty="0"/>
              <a:t>Pembuatan surat izin penelitian</a:t>
            </a:r>
            <a:endParaRPr lang="en-US" sz="2400" dirty="0"/>
          </a:p>
          <a:p>
            <a:pPr marL="834390" lvl="1" indent="-514350">
              <a:buFont typeface="+mj-lt"/>
              <a:buAutoNum type="arabicPeriod"/>
            </a:pPr>
            <a:r>
              <a:rPr lang="id-ID" sz="2400" dirty="0"/>
              <a:t>Mengambil data dan hasil penelitian</a:t>
            </a:r>
            <a:endParaRPr lang="en-US" sz="2400" dirty="0"/>
          </a:p>
          <a:p>
            <a:pPr marL="834390" lvl="1" indent="-514350">
              <a:buFont typeface="+mj-lt"/>
              <a:buAutoNum type="arabicPeriod"/>
            </a:pPr>
            <a:r>
              <a:rPr lang="id-ID" sz="2400" dirty="0"/>
              <a:t>Penyusunan laporan karya tulis ilmiah</a:t>
            </a:r>
            <a:endParaRPr lang="en-US" sz="2400" dirty="0"/>
          </a:p>
          <a:p>
            <a:endParaRPr lang="en-US" dirty="0"/>
          </a:p>
        </p:txBody>
      </p:sp>
    </p:spTree>
    <p:extLst>
      <p:ext uri="{BB962C8B-B14F-4D97-AF65-F5344CB8AC3E}">
        <p14:creationId xmlns:p14="http://schemas.microsoft.com/office/powerpoint/2010/main" val="258639195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Persiapan</a:t>
            </a:r>
            <a:r>
              <a:rPr lang="en-US" dirty="0" smtClean="0"/>
              <a:t> </a:t>
            </a:r>
            <a:r>
              <a:rPr lang="en-US" dirty="0" err="1" smtClean="0"/>
              <a:t>Alat</a:t>
            </a:r>
            <a:r>
              <a:rPr lang="en-US" dirty="0" smtClean="0"/>
              <a:t> </a:t>
            </a:r>
            <a:r>
              <a:rPr lang="en-US" dirty="0" err="1" smtClean="0"/>
              <a:t>dan</a:t>
            </a:r>
            <a:r>
              <a:rPr lang="en-US" dirty="0" smtClean="0"/>
              <a:t> </a:t>
            </a:r>
            <a:r>
              <a:rPr lang="en-US" dirty="0" err="1" smtClean="0"/>
              <a:t>Bahan</a:t>
            </a:r>
            <a:endParaRPr lang="en-US" dirty="0"/>
          </a:p>
        </p:txBody>
      </p:sp>
      <p:sp>
        <p:nvSpPr>
          <p:cNvPr id="3" name="Content Placeholder 2"/>
          <p:cNvSpPr>
            <a:spLocks noGrp="1"/>
          </p:cNvSpPr>
          <p:nvPr>
            <p:ph sz="quarter" idx="13"/>
          </p:nvPr>
        </p:nvSpPr>
        <p:spPr/>
        <p:txBody>
          <a:bodyPr/>
          <a:lstStyle/>
          <a:p>
            <a:r>
              <a:rPr lang="id-ID" dirty="0"/>
              <a:t>Alat yang disiapkan dalam penelitian ini meliputi lembar chek list untuk observasi perilaku PHBS santri serta lembar kuisioner untuk mengukur tingkat pengetahuan PHBS santri.</a:t>
            </a:r>
            <a:endParaRPr lang="en-US" dirty="0"/>
          </a:p>
          <a:p>
            <a:endParaRPr lang="en-US" dirty="0"/>
          </a:p>
        </p:txBody>
      </p:sp>
    </p:spTree>
    <p:extLst>
      <p:ext uri="{BB962C8B-B14F-4D97-AF65-F5344CB8AC3E}">
        <p14:creationId xmlns:p14="http://schemas.microsoft.com/office/powerpoint/2010/main" val="425514179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Persiapan</a:t>
            </a:r>
            <a:r>
              <a:rPr lang="en-US" dirty="0" smtClean="0"/>
              <a:t> </a:t>
            </a:r>
            <a:r>
              <a:rPr lang="en-US" dirty="0" err="1" smtClean="0"/>
              <a:t>Pengambilan</a:t>
            </a:r>
            <a:r>
              <a:rPr lang="en-US" dirty="0" smtClean="0"/>
              <a:t> Data</a:t>
            </a:r>
            <a:endParaRPr lang="en-US" dirty="0"/>
          </a:p>
        </p:txBody>
      </p:sp>
      <p:sp>
        <p:nvSpPr>
          <p:cNvPr id="3" name="Content Placeholder 2"/>
          <p:cNvSpPr>
            <a:spLocks noGrp="1"/>
          </p:cNvSpPr>
          <p:nvPr>
            <p:ph sz="quarter" idx="13"/>
          </p:nvPr>
        </p:nvSpPr>
        <p:spPr/>
        <p:txBody>
          <a:bodyPr/>
          <a:lstStyle/>
          <a:p>
            <a:r>
              <a:rPr lang="id-ID" dirty="0"/>
              <a:t>Persiapan pengambilan dalam penelitian ini meliputi :</a:t>
            </a:r>
            <a:endParaRPr lang="en-US" dirty="0"/>
          </a:p>
          <a:p>
            <a:pPr marL="834390" lvl="1" indent="-514350" algn="just">
              <a:buFont typeface="+mj-lt"/>
              <a:buAutoNum type="arabicPeriod"/>
            </a:pPr>
            <a:r>
              <a:rPr lang="id-ID" sz="2400" dirty="0"/>
              <a:t>Pengurusan surat izin penelitian yang </a:t>
            </a:r>
            <a:r>
              <a:rPr lang="id-ID" sz="2400" dirty="0" smtClean="0"/>
              <a:t>ditujukan </a:t>
            </a:r>
            <a:r>
              <a:rPr lang="id-ID" sz="2400" dirty="0"/>
              <a:t>kepada pihak Pondok Pesantren Al – </a:t>
            </a:r>
            <a:r>
              <a:rPr lang="id-ID" sz="2400" dirty="0" smtClean="0"/>
              <a:t>Mu’awanah</a:t>
            </a:r>
            <a:r>
              <a:rPr lang="en-US" sz="2400" dirty="0" smtClean="0"/>
              <a:t> </a:t>
            </a:r>
            <a:r>
              <a:rPr lang="en-US" sz="2400" dirty="0" err="1" smtClean="0"/>
              <a:t>Kecamatan</a:t>
            </a:r>
            <a:r>
              <a:rPr lang="id-ID" sz="2400" dirty="0" smtClean="0"/>
              <a:t> </a:t>
            </a:r>
            <a:r>
              <a:rPr lang="id-ID" sz="2400" dirty="0"/>
              <a:t>Cilame Kabupaten </a:t>
            </a:r>
            <a:r>
              <a:rPr lang="id-ID" sz="2400" dirty="0" smtClean="0"/>
              <a:t>Bandung </a:t>
            </a:r>
            <a:r>
              <a:rPr lang="id-ID" sz="2400" dirty="0"/>
              <a:t>Barat</a:t>
            </a:r>
            <a:r>
              <a:rPr lang="en-US" sz="2400" dirty="0"/>
              <a:t>.</a:t>
            </a:r>
          </a:p>
          <a:p>
            <a:pPr marL="834390" lvl="1" indent="-514350" algn="just">
              <a:buFont typeface="+mj-lt"/>
              <a:buAutoNum type="arabicPeriod"/>
            </a:pPr>
            <a:r>
              <a:rPr lang="id-ID" sz="2400" dirty="0"/>
              <a:t>Pembuatan lembar chek list dan lembar kuesioner</a:t>
            </a:r>
            <a:r>
              <a:rPr lang="en-US" sz="2400" dirty="0"/>
              <a:t>.</a:t>
            </a:r>
          </a:p>
          <a:p>
            <a:pPr marL="834390" lvl="1" indent="-514350" algn="just">
              <a:buFont typeface="+mj-lt"/>
              <a:buAutoNum type="arabicPeriod"/>
            </a:pPr>
            <a:endParaRPr lang="en-US" dirty="0"/>
          </a:p>
        </p:txBody>
      </p:sp>
    </p:spTree>
    <p:extLst>
      <p:ext uri="{BB962C8B-B14F-4D97-AF65-F5344CB8AC3E}">
        <p14:creationId xmlns:p14="http://schemas.microsoft.com/office/powerpoint/2010/main" val="13028496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Pengolahan</a:t>
            </a:r>
            <a:r>
              <a:rPr lang="en-US" dirty="0" smtClean="0"/>
              <a:t> </a:t>
            </a:r>
            <a:r>
              <a:rPr lang="en-US" dirty="0" err="1" smtClean="0"/>
              <a:t>dan</a:t>
            </a:r>
            <a:r>
              <a:rPr lang="en-US" dirty="0" smtClean="0"/>
              <a:t> </a:t>
            </a:r>
            <a:r>
              <a:rPr lang="en-US" dirty="0" err="1" smtClean="0"/>
              <a:t>Analisis</a:t>
            </a:r>
            <a:r>
              <a:rPr lang="en-US" dirty="0" smtClean="0"/>
              <a:t> Data</a:t>
            </a:r>
            <a:endParaRPr lang="en-US" dirty="0"/>
          </a:p>
        </p:txBody>
      </p:sp>
      <p:sp>
        <p:nvSpPr>
          <p:cNvPr id="3" name="Content Placeholder 2"/>
          <p:cNvSpPr>
            <a:spLocks noGrp="1"/>
          </p:cNvSpPr>
          <p:nvPr>
            <p:ph sz="quarter" idx="13"/>
          </p:nvPr>
        </p:nvSpPr>
        <p:spPr/>
        <p:txBody>
          <a:bodyPr>
            <a:normAutofit fontScale="77500" lnSpcReduction="20000"/>
          </a:bodyPr>
          <a:lstStyle/>
          <a:p>
            <a:pPr marL="0" indent="0" algn="just">
              <a:buNone/>
            </a:pPr>
            <a:r>
              <a:rPr lang="id-ID" dirty="0"/>
              <a:t>Langkah - langkah proses pengolahan data dapat dilakukan sebagai berikut :</a:t>
            </a:r>
            <a:endParaRPr lang="en-US" dirty="0"/>
          </a:p>
          <a:p>
            <a:pPr marL="514350" lvl="0" indent="-514350" algn="just">
              <a:buFont typeface="+mj-lt"/>
              <a:buAutoNum type="arabicPeriod"/>
            </a:pPr>
            <a:r>
              <a:rPr lang="id-ID" dirty="0"/>
              <a:t>Pengolahan Data</a:t>
            </a:r>
            <a:endParaRPr lang="en-US" dirty="0"/>
          </a:p>
          <a:p>
            <a:pPr marL="514350" lvl="0" indent="-514350" algn="just">
              <a:buFont typeface="+mj-lt"/>
              <a:buAutoNum type="alphaLcParenR"/>
            </a:pPr>
            <a:r>
              <a:rPr lang="id-ID" dirty="0"/>
              <a:t>Editing </a:t>
            </a:r>
            <a:endParaRPr lang="en-US" dirty="0"/>
          </a:p>
          <a:p>
            <a:pPr marL="0" indent="0" algn="just">
              <a:buNone/>
            </a:pPr>
            <a:r>
              <a:rPr lang="en-US" dirty="0"/>
              <a:t>	</a:t>
            </a:r>
            <a:r>
              <a:rPr lang="id-ID" dirty="0" smtClean="0"/>
              <a:t>Editing </a:t>
            </a:r>
            <a:r>
              <a:rPr lang="id-ID" dirty="0"/>
              <a:t>adalah upaya untuk memeriksa kembali kebenaran data yang diperoleh atau dikumpulkan. Editing dapat dilakukan pada tahap pengumpulan data atau setelah data terkumpul. Data yang telah dikumpulkan dilihat lengkap tidaknya kuesioner yang akan diisi, keterbacaan tulisan, kejelasan makna dan jawaban, dan kesesuaian antara pertanyan yang satu dengan pertanyaan yang lain.</a:t>
            </a:r>
            <a:endParaRPr lang="en-US" dirty="0"/>
          </a:p>
          <a:p>
            <a:pPr marL="0" indent="0" algn="just">
              <a:buNone/>
            </a:pPr>
            <a:endParaRPr lang="en-US" dirty="0"/>
          </a:p>
        </p:txBody>
      </p:sp>
    </p:spTree>
    <p:extLst>
      <p:ext uri="{BB962C8B-B14F-4D97-AF65-F5344CB8AC3E}">
        <p14:creationId xmlns:p14="http://schemas.microsoft.com/office/powerpoint/2010/main" val="66348261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09600" y="666750"/>
            <a:ext cx="8001000" cy="3970318"/>
          </a:xfrm>
          <a:prstGeom prst="rect">
            <a:avLst/>
          </a:prstGeom>
          <a:noFill/>
        </p:spPr>
        <p:txBody>
          <a:bodyPr wrap="square" rtlCol="0">
            <a:spAutoFit/>
          </a:bodyPr>
          <a:lstStyle/>
          <a:p>
            <a:pPr lvl="0"/>
            <a:r>
              <a:rPr lang="en-US" dirty="0" smtClean="0"/>
              <a:t>b) </a:t>
            </a:r>
            <a:r>
              <a:rPr lang="id-ID" dirty="0" smtClean="0"/>
              <a:t>Coding</a:t>
            </a:r>
            <a:endParaRPr lang="en-US" dirty="0"/>
          </a:p>
          <a:p>
            <a:r>
              <a:rPr lang="id-ID" dirty="0"/>
              <a:t>	Kegiatan mengubah data berbentuk kalimat atau huruf </a:t>
            </a:r>
            <a:r>
              <a:rPr lang="id-ID" dirty="0" smtClean="0"/>
              <a:t>dengan</a:t>
            </a:r>
            <a:r>
              <a:rPr lang="en-US" dirty="0"/>
              <a:t> </a:t>
            </a:r>
            <a:r>
              <a:rPr lang="id-ID" dirty="0" smtClean="0"/>
              <a:t>memberikan </a:t>
            </a:r>
            <a:r>
              <a:rPr lang="id-ID" dirty="0"/>
              <a:t>kode sehingga menjadi data angka atau bilangan yang diperoleh dari hasil pengamatan dan pengukuran. Sementara dalam penelitian ini skalanya adalah kategorik, maka dari itu dilakukan perubahan data kategorik menjadi numerik yaitu :</a:t>
            </a:r>
            <a:endParaRPr lang="en-US" dirty="0"/>
          </a:p>
          <a:p>
            <a:r>
              <a:rPr lang="id-ID" dirty="0"/>
              <a:t>1) Untuk lembar kuesioner</a:t>
            </a:r>
            <a:endParaRPr lang="en-US" dirty="0"/>
          </a:p>
          <a:p>
            <a:r>
              <a:rPr lang="id-ID" dirty="0"/>
              <a:t>	Pada aspek pengetahuan, diberi bobot sebagai berikut :</a:t>
            </a:r>
            <a:endParaRPr lang="en-US" dirty="0"/>
          </a:p>
          <a:p>
            <a:r>
              <a:rPr lang="id-ID" dirty="0"/>
              <a:t>	Bobot 1 Jawaban yang benar</a:t>
            </a:r>
            <a:endParaRPr lang="en-US" dirty="0"/>
          </a:p>
          <a:p>
            <a:r>
              <a:rPr lang="id-ID" dirty="0"/>
              <a:t>	Bobot 0 Jawaban yang salah</a:t>
            </a:r>
            <a:endParaRPr lang="en-US" dirty="0"/>
          </a:p>
          <a:p>
            <a:r>
              <a:rPr lang="id-ID" dirty="0"/>
              <a:t> </a:t>
            </a:r>
            <a:endParaRPr lang="en-US" dirty="0"/>
          </a:p>
          <a:p>
            <a:r>
              <a:rPr lang="id-ID" dirty="0"/>
              <a:t>2) Untuk lembar observasi</a:t>
            </a:r>
            <a:endParaRPr lang="en-US" dirty="0"/>
          </a:p>
          <a:p>
            <a:r>
              <a:rPr lang="id-ID" dirty="0"/>
              <a:t>	1 = Jawaban "Ya"</a:t>
            </a:r>
            <a:endParaRPr lang="en-US" dirty="0"/>
          </a:p>
          <a:p>
            <a:r>
              <a:rPr lang="id-ID" dirty="0"/>
              <a:t>	0 = Jawaban "</a:t>
            </a:r>
            <a:r>
              <a:rPr lang="id-ID" dirty="0" smtClean="0"/>
              <a:t>Tidak</a:t>
            </a:r>
            <a:r>
              <a:rPr lang="en-US" dirty="0" smtClean="0"/>
              <a:t>”</a:t>
            </a:r>
            <a:endParaRPr lang="en-US" dirty="0"/>
          </a:p>
          <a:p>
            <a:endParaRPr lang="en-US" dirty="0"/>
          </a:p>
        </p:txBody>
      </p:sp>
    </p:spTree>
    <p:extLst>
      <p:ext uri="{BB962C8B-B14F-4D97-AF65-F5344CB8AC3E}">
        <p14:creationId xmlns:p14="http://schemas.microsoft.com/office/powerpoint/2010/main" val="213889600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09600" y="666750"/>
            <a:ext cx="8001000" cy="3170099"/>
          </a:xfrm>
          <a:prstGeom prst="rect">
            <a:avLst/>
          </a:prstGeom>
          <a:noFill/>
        </p:spPr>
        <p:txBody>
          <a:bodyPr wrap="square" rtlCol="0">
            <a:spAutoFit/>
          </a:bodyPr>
          <a:lstStyle/>
          <a:p>
            <a:pPr lvl="0" algn="just"/>
            <a:r>
              <a:rPr lang="en-US" sz="2000" dirty="0" smtClean="0"/>
              <a:t>c) </a:t>
            </a:r>
            <a:r>
              <a:rPr lang="id-ID" sz="2000" dirty="0" smtClean="0"/>
              <a:t>Entry</a:t>
            </a:r>
            <a:endParaRPr lang="en-US" sz="2000" dirty="0"/>
          </a:p>
          <a:p>
            <a:pPr algn="just"/>
            <a:r>
              <a:rPr lang="id-ID" sz="2000" dirty="0"/>
              <a:t>	kegiatan memasukan data yang telah dikumpulkan ke dalam </a:t>
            </a:r>
            <a:r>
              <a:rPr lang="id-ID" sz="2000" dirty="0" smtClean="0"/>
              <a:t>database </a:t>
            </a:r>
            <a:r>
              <a:rPr lang="id-ID" sz="2000" dirty="0"/>
              <a:t>komputer. Data hasil observasi dan wawancara pengetahuan dan perilaku PHBS santri di Pondok Pesantren Al – Mu’awanah di proses menggunakan computer dengan software </a:t>
            </a:r>
            <a:r>
              <a:rPr lang="id-ID" sz="2000" i="1" dirty="0"/>
              <a:t>SPSS for window versi 1</a:t>
            </a:r>
            <a:r>
              <a:rPr lang="en-US" sz="2000" i="1" dirty="0"/>
              <a:t>8</a:t>
            </a:r>
            <a:r>
              <a:rPr lang="id-ID" sz="2000" i="1" dirty="0"/>
              <a:t>.00 </a:t>
            </a:r>
            <a:r>
              <a:rPr lang="id-ID" sz="2000" dirty="0"/>
              <a:t>dan Microsoft excel, kemudian hasil tersebut ditampilkan dalam bentuk tabel. </a:t>
            </a:r>
            <a:endParaRPr lang="en-US" sz="2000" dirty="0"/>
          </a:p>
          <a:p>
            <a:pPr algn="just"/>
            <a:r>
              <a:rPr lang="id-ID" sz="2000" dirty="0"/>
              <a:t> </a:t>
            </a:r>
            <a:endParaRPr lang="en-US" sz="2000" dirty="0"/>
          </a:p>
          <a:p>
            <a:pPr lvl="0" algn="just"/>
            <a:r>
              <a:rPr lang="en-US" sz="2000" dirty="0" smtClean="0"/>
              <a:t>d) </a:t>
            </a:r>
            <a:r>
              <a:rPr lang="id-ID" sz="2000" dirty="0" smtClean="0"/>
              <a:t>Cleaning </a:t>
            </a:r>
            <a:endParaRPr lang="en-US" sz="2000" dirty="0"/>
          </a:p>
          <a:p>
            <a:pPr algn="just"/>
            <a:r>
              <a:rPr lang="id-ID" sz="2000" dirty="0"/>
              <a:t>	Melakukan pemeriksaan kembali terhadap data yang telah dimasukkan sehingga tidak terjadi kesalahan dalam memasukkan data. </a:t>
            </a:r>
            <a:endParaRPr lang="en-US" sz="2000" dirty="0"/>
          </a:p>
        </p:txBody>
      </p:sp>
    </p:spTree>
    <p:extLst>
      <p:ext uri="{BB962C8B-B14F-4D97-AF65-F5344CB8AC3E}">
        <p14:creationId xmlns:p14="http://schemas.microsoft.com/office/powerpoint/2010/main" val="258953554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normAutofit lnSpcReduction="10000"/>
          </a:bodyPr>
          <a:lstStyle/>
          <a:p>
            <a:endParaRPr lang="en-US"/>
          </a:p>
        </p:txBody>
      </p:sp>
      <p:sp>
        <p:nvSpPr>
          <p:cNvPr id="3" name="Title 2"/>
          <p:cNvSpPr>
            <a:spLocks noGrp="1"/>
          </p:cNvSpPr>
          <p:nvPr>
            <p:ph type="title"/>
          </p:nvPr>
        </p:nvSpPr>
        <p:spPr/>
        <p:txBody>
          <a:bodyPr/>
          <a:lstStyle/>
          <a:p>
            <a:r>
              <a:rPr lang="en-US" dirty="0" err="1" smtClean="0"/>
              <a:t>Analisis</a:t>
            </a:r>
            <a:r>
              <a:rPr lang="en-US" dirty="0" smtClean="0"/>
              <a:t> data</a:t>
            </a:r>
            <a:endParaRPr lang="en-US" dirty="0"/>
          </a:p>
        </p:txBody>
      </p:sp>
    </p:spTree>
    <p:extLst>
      <p:ext uri="{BB962C8B-B14F-4D97-AF65-F5344CB8AC3E}">
        <p14:creationId xmlns:p14="http://schemas.microsoft.com/office/powerpoint/2010/main" val="418548790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Analisis</a:t>
            </a:r>
            <a:r>
              <a:rPr lang="en-US" dirty="0" smtClean="0"/>
              <a:t> </a:t>
            </a:r>
            <a:r>
              <a:rPr lang="en-US" dirty="0" err="1" smtClean="0"/>
              <a:t>Univariat</a:t>
            </a:r>
            <a:endParaRPr lang="en-US" dirty="0"/>
          </a:p>
        </p:txBody>
      </p:sp>
      <p:sp>
        <p:nvSpPr>
          <p:cNvPr id="3" name="Content Placeholder 2"/>
          <p:cNvSpPr>
            <a:spLocks noGrp="1"/>
          </p:cNvSpPr>
          <p:nvPr>
            <p:ph sz="quarter" idx="13"/>
          </p:nvPr>
        </p:nvSpPr>
        <p:spPr>
          <a:xfrm>
            <a:off x="609600" y="1352550"/>
            <a:ext cx="8153400" cy="3429000"/>
          </a:xfrm>
        </p:spPr>
        <p:txBody>
          <a:bodyPr>
            <a:noAutofit/>
          </a:bodyPr>
          <a:lstStyle/>
          <a:p>
            <a:pPr marL="0" indent="0" algn="just">
              <a:buNone/>
            </a:pPr>
            <a:r>
              <a:rPr lang="en-US" sz="2200" dirty="0" smtClean="0"/>
              <a:t>	</a:t>
            </a:r>
            <a:r>
              <a:rPr lang="id-ID" sz="2200" dirty="0" smtClean="0"/>
              <a:t>Analisis </a:t>
            </a:r>
            <a:r>
              <a:rPr lang="id-ID" sz="2200" dirty="0"/>
              <a:t>univanat </a:t>
            </a:r>
            <a:r>
              <a:rPr lang="en-US" sz="2200" dirty="0" err="1" smtClean="0"/>
              <a:t>yaitu</a:t>
            </a:r>
            <a:r>
              <a:rPr lang="en-US" sz="2200" dirty="0" smtClean="0"/>
              <a:t> </a:t>
            </a:r>
            <a:r>
              <a:rPr lang="en-US" sz="2200" dirty="0" err="1" smtClean="0"/>
              <a:t>menganalis</a:t>
            </a:r>
            <a:r>
              <a:rPr lang="en-US" sz="2200" dirty="0" smtClean="0"/>
              <a:t> </a:t>
            </a:r>
            <a:r>
              <a:rPr lang="en-US" sz="2200" dirty="0" err="1" smtClean="0"/>
              <a:t>suatu</a:t>
            </a:r>
            <a:r>
              <a:rPr lang="en-US" sz="2200" dirty="0" smtClean="0"/>
              <a:t> data </a:t>
            </a:r>
            <a:r>
              <a:rPr lang="en-US" sz="2200" dirty="0" err="1" smtClean="0"/>
              <a:t>tanpa</a:t>
            </a:r>
            <a:r>
              <a:rPr lang="en-US" sz="2200" dirty="0" smtClean="0"/>
              <a:t> </a:t>
            </a:r>
            <a:r>
              <a:rPr lang="en-US" sz="2200" dirty="0" err="1" smtClean="0"/>
              <a:t>menghubungkan</a:t>
            </a:r>
            <a:r>
              <a:rPr lang="en-US" sz="2200" dirty="0" smtClean="0"/>
              <a:t> </a:t>
            </a:r>
            <a:r>
              <a:rPr lang="en-US" sz="2200" dirty="0" err="1" smtClean="0"/>
              <a:t>dengan</a:t>
            </a:r>
            <a:r>
              <a:rPr lang="en-US" sz="2200" dirty="0" smtClean="0"/>
              <a:t> data yang lain</a:t>
            </a:r>
            <a:r>
              <a:rPr lang="id-ID" sz="2200" dirty="0" smtClean="0"/>
              <a:t>. </a:t>
            </a:r>
            <a:r>
              <a:rPr lang="id-ID" sz="2200" dirty="0"/>
              <a:t>Dalam penelitian ini yang akan di analisis secara univariat yaitu perilaku PHBS santri, pengetahuan PHBS santri dan kejadian Skabies. </a:t>
            </a:r>
            <a:endParaRPr lang="en-US" sz="2200" dirty="0"/>
          </a:p>
          <a:p>
            <a:pPr marL="0" indent="0" algn="just">
              <a:buNone/>
            </a:pPr>
            <a:r>
              <a:rPr lang="id-ID" sz="2200" dirty="0"/>
              <a:t>1) Hasil wawancara terhadap aspek pengetahuan Untuk lembar kuesioner aspek pengetahuan, yaitu dengan cara:</a:t>
            </a:r>
            <a:endParaRPr lang="en-US" sz="2200" dirty="0"/>
          </a:p>
          <a:p>
            <a:pPr marL="514350" lvl="0" indent="-514350" algn="just">
              <a:buFont typeface="+mj-lt"/>
              <a:buAutoNum type="alphaLcPeriod"/>
            </a:pPr>
            <a:r>
              <a:rPr lang="id-ID" sz="2200" dirty="0"/>
              <a:t>Memberikan bobot nilai yang telah digunakan untuk setiap kuesionermya yaitu:</a:t>
            </a:r>
            <a:endParaRPr lang="en-US" sz="2200" dirty="0"/>
          </a:p>
          <a:p>
            <a:pPr marL="1508760" lvl="3" indent="-457200" algn="just">
              <a:buFont typeface="Arial" pitchFamily="34" charset="0"/>
              <a:buChar char="•"/>
            </a:pPr>
            <a:r>
              <a:rPr lang="id-ID" sz="2200" dirty="0"/>
              <a:t>Nilai 1 diberikan untuk jawaban benar</a:t>
            </a:r>
            <a:endParaRPr lang="en-US" sz="2200" dirty="0"/>
          </a:p>
          <a:p>
            <a:pPr marL="1508760" lvl="3" indent="-457200" algn="just">
              <a:buFont typeface="Arial" pitchFamily="34" charset="0"/>
              <a:buChar char="•"/>
            </a:pPr>
            <a:r>
              <a:rPr lang="id-ID" sz="2200" dirty="0"/>
              <a:t>Nilai 0 diberikan untuk jawab salah</a:t>
            </a:r>
            <a:endParaRPr lang="en-US" sz="2200" dirty="0"/>
          </a:p>
          <a:p>
            <a:pPr algn="just"/>
            <a:endParaRPr lang="en-US" sz="2200" dirty="0"/>
          </a:p>
        </p:txBody>
      </p:sp>
    </p:spTree>
    <p:extLst>
      <p:ext uri="{BB962C8B-B14F-4D97-AF65-F5344CB8AC3E}">
        <p14:creationId xmlns:p14="http://schemas.microsoft.com/office/powerpoint/2010/main" val="73862390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7872"/>
            <a:ext cx="8382000" cy="5062924"/>
          </a:xfrm>
          <a:prstGeom prst="rect">
            <a:avLst/>
          </a:prstGeom>
          <a:noFill/>
        </p:spPr>
        <p:txBody>
          <a:bodyPr wrap="square" rtlCol="0">
            <a:spAutoFit/>
          </a:bodyPr>
          <a:lstStyle/>
          <a:p>
            <a:pPr lvl="0" algn="just"/>
            <a:r>
              <a:rPr lang="en-US" sz="1700" dirty="0" smtClean="0"/>
              <a:t>b. </a:t>
            </a:r>
            <a:r>
              <a:rPr lang="id-ID" sz="1700" dirty="0" smtClean="0"/>
              <a:t>Menjumlahkan </a:t>
            </a:r>
            <a:r>
              <a:rPr lang="id-ID" sz="1700" dirty="0"/>
              <a:t>nilai-nilai dari setiap jawaban responden untuk seluruh pertanyaan lalu di persentasekan dengan menggunakan rumus sebagai berikut:</a:t>
            </a:r>
            <a:endParaRPr lang="en-US" sz="1700" dirty="0"/>
          </a:p>
          <a:p>
            <a:pPr algn="just"/>
            <a:r>
              <a:rPr lang="id-ID" sz="1700" dirty="0"/>
              <a:t>	</a:t>
            </a:r>
            <a:endParaRPr lang="en-US" sz="1700" dirty="0" smtClean="0"/>
          </a:p>
          <a:p>
            <a:pPr algn="just"/>
            <a:endParaRPr lang="en-US" sz="1700" dirty="0"/>
          </a:p>
          <a:p>
            <a:pPr algn="just"/>
            <a:endParaRPr lang="en-US" sz="1700" dirty="0" smtClean="0"/>
          </a:p>
          <a:p>
            <a:pPr algn="just"/>
            <a:endParaRPr lang="en-US" sz="1700" dirty="0"/>
          </a:p>
          <a:p>
            <a:pPr algn="just"/>
            <a:r>
              <a:rPr lang="en-US" sz="1700" dirty="0" smtClean="0"/>
              <a:t>c. </a:t>
            </a:r>
            <a:r>
              <a:rPr lang="id-ID" sz="1700" dirty="0" smtClean="0"/>
              <a:t>Untuk </a:t>
            </a:r>
            <a:r>
              <a:rPr lang="id-ID" sz="1700" dirty="0"/>
              <a:t>menetapkan kategori darn seluruh responden setiap pertanyaan dibagi dalam kriteria sebagai berikut (Suharsimi Arikunto, 2013)</a:t>
            </a:r>
            <a:endParaRPr lang="en-US" sz="1700" dirty="0"/>
          </a:p>
          <a:p>
            <a:pPr lvl="2" algn="just"/>
            <a:r>
              <a:rPr lang="id-ID" sz="1700" dirty="0"/>
              <a:t>76</a:t>
            </a:r>
            <a:r>
              <a:rPr lang="id-ID" sz="1700" dirty="0" smtClean="0"/>
              <a:t>%</a:t>
            </a:r>
            <a:r>
              <a:rPr lang="en-US" sz="1700" dirty="0" smtClean="0"/>
              <a:t> -</a:t>
            </a:r>
            <a:r>
              <a:rPr lang="id-ID" sz="1700" dirty="0" smtClean="0"/>
              <a:t> 100</a:t>
            </a:r>
            <a:r>
              <a:rPr lang="en-US" sz="1700" dirty="0" smtClean="0"/>
              <a:t>%    </a:t>
            </a:r>
            <a:r>
              <a:rPr lang="en-US" sz="1700" dirty="0" err="1" smtClean="0"/>
              <a:t>Sangat</a:t>
            </a:r>
            <a:r>
              <a:rPr lang="en-US" sz="1700" dirty="0" smtClean="0"/>
              <a:t> </a:t>
            </a:r>
            <a:r>
              <a:rPr lang="en-US" sz="1700" dirty="0" err="1" smtClean="0"/>
              <a:t>Baik</a:t>
            </a:r>
            <a:r>
              <a:rPr lang="en-US" sz="1700" dirty="0" smtClean="0"/>
              <a:t> (SB)</a:t>
            </a:r>
            <a:endParaRPr lang="en-US" sz="1700" dirty="0"/>
          </a:p>
          <a:p>
            <a:pPr lvl="2" algn="just"/>
            <a:r>
              <a:rPr lang="id-ID" sz="1700" dirty="0"/>
              <a:t>51</a:t>
            </a:r>
            <a:r>
              <a:rPr lang="id-ID" sz="1700" dirty="0" smtClean="0"/>
              <a:t>%</a:t>
            </a:r>
            <a:r>
              <a:rPr lang="en-US" sz="1700" dirty="0" smtClean="0"/>
              <a:t> </a:t>
            </a:r>
            <a:r>
              <a:rPr lang="id-ID" sz="1700" dirty="0" smtClean="0"/>
              <a:t>-</a:t>
            </a:r>
            <a:r>
              <a:rPr lang="en-US" sz="1700" dirty="0" smtClean="0"/>
              <a:t>  </a:t>
            </a:r>
            <a:r>
              <a:rPr lang="id-ID" sz="1700" dirty="0" smtClean="0"/>
              <a:t>75</a:t>
            </a:r>
            <a:r>
              <a:rPr lang="id-ID" sz="1700" dirty="0"/>
              <a:t>% </a:t>
            </a:r>
            <a:r>
              <a:rPr lang="en-US" sz="1700" dirty="0"/>
              <a:t> </a:t>
            </a:r>
            <a:r>
              <a:rPr lang="en-US" sz="1700" dirty="0" smtClean="0"/>
              <a:t>   </a:t>
            </a:r>
            <a:r>
              <a:rPr lang="id-ID" sz="1700" dirty="0" smtClean="0"/>
              <a:t>Baik </a:t>
            </a:r>
            <a:r>
              <a:rPr lang="id-ID" sz="1700" dirty="0"/>
              <a:t>(B)</a:t>
            </a:r>
            <a:endParaRPr lang="en-US" sz="1700" dirty="0"/>
          </a:p>
          <a:p>
            <a:pPr lvl="2" algn="just"/>
            <a:r>
              <a:rPr lang="id-ID" sz="1700" dirty="0"/>
              <a:t>26</a:t>
            </a:r>
            <a:r>
              <a:rPr lang="id-ID" sz="1700" dirty="0" smtClean="0"/>
              <a:t>%</a:t>
            </a:r>
            <a:r>
              <a:rPr lang="en-US" sz="1700" dirty="0" smtClean="0"/>
              <a:t> </a:t>
            </a:r>
            <a:r>
              <a:rPr lang="id-ID" sz="1700" dirty="0" smtClean="0"/>
              <a:t>-</a:t>
            </a:r>
            <a:r>
              <a:rPr lang="en-US" sz="1700" dirty="0" smtClean="0"/>
              <a:t>  </a:t>
            </a:r>
            <a:r>
              <a:rPr lang="id-ID" sz="1700" dirty="0" smtClean="0"/>
              <a:t>50%</a:t>
            </a:r>
            <a:r>
              <a:rPr lang="en-US" sz="1700" dirty="0" smtClean="0"/>
              <a:t>     </a:t>
            </a:r>
            <a:r>
              <a:rPr lang="id-ID" sz="1700" dirty="0" smtClean="0"/>
              <a:t>Tidak </a:t>
            </a:r>
            <a:r>
              <a:rPr lang="id-ID" sz="1700" dirty="0"/>
              <a:t>Baik (TB)</a:t>
            </a:r>
            <a:endParaRPr lang="en-US" sz="1700" dirty="0"/>
          </a:p>
          <a:p>
            <a:pPr lvl="2" algn="just"/>
            <a:r>
              <a:rPr lang="id-ID" sz="1700" dirty="0"/>
              <a:t>&lt;25</a:t>
            </a:r>
            <a:r>
              <a:rPr lang="id-ID" sz="1700" dirty="0" smtClean="0"/>
              <a:t>%</a:t>
            </a:r>
            <a:r>
              <a:rPr lang="en-US" sz="1700" dirty="0" smtClean="0"/>
              <a:t>              </a:t>
            </a:r>
            <a:r>
              <a:rPr lang="en-US" sz="1700" dirty="0" err="1" smtClean="0"/>
              <a:t>Sangat</a:t>
            </a:r>
            <a:r>
              <a:rPr lang="en-US" sz="1700" dirty="0" smtClean="0"/>
              <a:t> </a:t>
            </a:r>
            <a:r>
              <a:rPr lang="en-US" sz="1700" dirty="0" err="1" smtClean="0"/>
              <a:t>Tidak</a:t>
            </a:r>
            <a:r>
              <a:rPr lang="en-US" sz="1700" dirty="0" smtClean="0"/>
              <a:t> </a:t>
            </a:r>
            <a:r>
              <a:rPr lang="en-US" sz="1700" dirty="0" err="1" smtClean="0"/>
              <a:t>Baik</a:t>
            </a:r>
            <a:r>
              <a:rPr lang="en-US" sz="1700" dirty="0" smtClean="0"/>
              <a:t> (STB)</a:t>
            </a:r>
            <a:endParaRPr lang="en-US" sz="1700" dirty="0"/>
          </a:p>
          <a:p>
            <a:pPr lvl="2" algn="just"/>
            <a:r>
              <a:rPr lang="id-ID" sz="1700" dirty="0"/>
              <a:t> </a:t>
            </a:r>
            <a:endParaRPr lang="en-US" sz="1700" dirty="0"/>
          </a:p>
          <a:p>
            <a:pPr algn="just"/>
            <a:r>
              <a:rPr lang="id-ID" sz="1700" dirty="0" smtClean="0"/>
              <a:t>Berdasarkan </a:t>
            </a:r>
            <a:r>
              <a:rPr lang="id-ID" sz="1700" dirty="0"/>
              <a:t>4 kategori tersebut dalam penelitian ini hanya menggunakan kategori yaitu :</a:t>
            </a:r>
            <a:endParaRPr lang="en-US" sz="1700" dirty="0"/>
          </a:p>
          <a:p>
            <a:pPr lvl="2" algn="just"/>
            <a:r>
              <a:rPr lang="id-ID" sz="1700" dirty="0" smtClean="0"/>
              <a:t>Baik </a:t>
            </a:r>
            <a:r>
              <a:rPr lang="id-ID" sz="1700" dirty="0"/>
              <a:t>(B)</a:t>
            </a:r>
            <a:endParaRPr lang="en-US" sz="1700" dirty="0"/>
          </a:p>
          <a:p>
            <a:pPr lvl="2" algn="just"/>
            <a:r>
              <a:rPr lang="id-ID" sz="1700" dirty="0" smtClean="0"/>
              <a:t>Tidak </a:t>
            </a:r>
            <a:r>
              <a:rPr lang="id-ID" sz="1700" dirty="0"/>
              <a:t>Baik (TB)</a:t>
            </a:r>
            <a:endParaRPr lang="en-US" sz="1700" dirty="0"/>
          </a:p>
          <a:p>
            <a:pPr lvl="2" algn="just"/>
            <a:r>
              <a:rPr lang="id-ID" sz="1700" dirty="0"/>
              <a:t>Sangat Baik (SB)</a:t>
            </a:r>
            <a:endParaRPr lang="en-US" sz="1700" dirty="0"/>
          </a:p>
          <a:p>
            <a:pPr lvl="2" algn="just"/>
            <a:r>
              <a:rPr lang="id-ID" sz="1700" dirty="0"/>
              <a:t>Sangat Tidak Baik (STB)</a:t>
            </a:r>
            <a:endParaRPr lang="en-US" sz="1700" dirty="0"/>
          </a:p>
          <a:p>
            <a:pPr algn="just"/>
            <a:endParaRPr lang="en-US" sz="1700" dirty="0"/>
          </a:p>
        </p:txBody>
      </p:sp>
      <p:pic>
        <p:nvPicPr>
          <p:cNvPr id="2052" name="Picture 4"/>
          <p:cNvPicPr>
            <a:picLocks noChangeAspect="1" noChangeArrowheads="1"/>
          </p:cNvPicPr>
          <p:nvPr/>
        </p:nvPicPr>
        <p:blipFill rotWithShape="1">
          <a:blip r:embed="rId2">
            <a:extLst>
              <a:ext uri="{28A0092B-C50C-407E-A947-70E740481C1C}">
                <a14:useLocalDpi xmlns:a14="http://schemas.microsoft.com/office/drawing/2010/main" val="0"/>
              </a:ext>
            </a:extLst>
          </a:blip>
          <a:srcRect l="28421" t="45103" r="30724" b="42069"/>
          <a:stretch/>
        </p:blipFill>
        <p:spPr bwMode="auto">
          <a:xfrm>
            <a:off x="1981200" y="895350"/>
            <a:ext cx="4981073" cy="977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9046145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7872"/>
            <a:ext cx="8382000" cy="4770537"/>
          </a:xfrm>
          <a:prstGeom prst="rect">
            <a:avLst/>
          </a:prstGeom>
          <a:noFill/>
        </p:spPr>
        <p:txBody>
          <a:bodyPr wrap="square" rtlCol="0">
            <a:spAutoFit/>
          </a:bodyPr>
          <a:lstStyle/>
          <a:p>
            <a:r>
              <a:rPr lang="id-ID" sz="1600" dirty="0"/>
              <a:t>2) Hasil Observasi Aspek Perilaku</a:t>
            </a:r>
            <a:endParaRPr lang="en-US" sz="1600" dirty="0"/>
          </a:p>
          <a:p>
            <a:r>
              <a:rPr lang="id-ID" sz="1600" dirty="0"/>
              <a:t>	Skala yang digunakan untuk mengukur perilaku yaitu dengan skala guttman, dimana terdapat dua jawaban tegas dari </a:t>
            </a:r>
            <a:r>
              <a:rPr lang="id-ID" sz="1600" dirty="0" smtClean="0"/>
              <a:t>pe</a:t>
            </a:r>
            <a:r>
              <a:rPr lang="en-US" sz="1600" dirty="0" err="1" smtClean="0"/>
              <a:t>rn</a:t>
            </a:r>
            <a:r>
              <a:rPr lang="id-ID" sz="1600" dirty="0" smtClean="0"/>
              <a:t>yataan </a:t>
            </a:r>
            <a:r>
              <a:rPr lang="id-ID" sz="1600" dirty="0"/>
              <a:t>yang ada, yaitu ya atau tidak. Pemberian bobot untuk nilai observasi :</a:t>
            </a:r>
            <a:endParaRPr lang="en-US" sz="1600" dirty="0"/>
          </a:p>
          <a:p>
            <a:r>
              <a:rPr lang="id-ID" sz="1600" dirty="0"/>
              <a:t>Nilai 1 apabila jawaban "Ya"</a:t>
            </a:r>
            <a:endParaRPr lang="en-US" sz="1600" dirty="0"/>
          </a:p>
          <a:p>
            <a:r>
              <a:rPr lang="id-ID" sz="1600" dirty="0"/>
              <a:t>Nilai 0 apabila jawaban "Tidak"</a:t>
            </a:r>
            <a:endParaRPr lang="en-US" sz="1600" dirty="0"/>
          </a:p>
          <a:p>
            <a:r>
              <a:rPr lang="id-ID" sz="1600" dirty="0"/>
              <a:t>Penilaian dilakukan dengan cara menjumlahkan nilai - nilai dari setiap jawaban responden untuk seluruh pernyataan, dengan rumus </a:t>
            </a:r>
            <a:r>
              <a:rPr lang="en-US" sz="1600" dirty="0" smtClean="0"/>
              <a:t>:</a:t>
            </a:r>
            <a:endParaRPr lang="en-US" sz="1600" dirty="0"/>
          </a:p>
          <a:p>
            <a:endParaRPr lang="en-US" sz="1600" dirty="0" smtClean="0"/>
          </a:p>
          <a:p>
            <a:r>
              <a:rPr lang="id-ID" sz="1600" dirty="0"/>
              <a:t> </a:t>
            </a:r>
            <a:endParaRPr lang="en-US" sz="1600" dirty="0" smtClean="0"/>
          </a:p>
          <a:p>
            <a:endParaRPr lang="en-US" sz="1600" dirty="0"/>
          </a:p>
          <a:p>
            <a:r>
              <a:rPr lang="id-ID" sz="1600" dirty="0"/>
              <a:t>Kaidah keputusan untuk kategori  aspek perilaku yaitu :</a:t>
            </a:r>
            <a:endParaRPr lang="en-US" sz="1600" dirty="0"/>
          </a:p>
          <a:p>
            <a:r>
              <a:rPr lang="id-ID" sz="1600" dirty="0"/>
              <a:t>Nilai  apabila lebih besar samadengan Nilai mean (N ≥ Mean) = Baik </a:t>
            </a:r>
            <a:endParaRPr lang="en-US" sz="1600" dirty="0"/>
          </a:p>
          <a:p>
            <a:r>
              <a:rPr lang="id-ID" sz="1600" dirty="0"/>
              <a:t>Nilai apabila lebih kecil dari Nilai mean (N&lt;Mean) = Tidak Baik</a:t>
            </a:r>
            <a:endParaRPr lang="en-US" sz="1600" dirty="0"/>
          </a:p>
          <a:p>
            <a:r>
              <a:rPr lang="id-ID" sz="1600" dirty="0"/>
              <a:t> </a:t>
            </a:r>
            <a:endParaRPr lang="en-US" sz="1600" dirty="0" smtClean="0"/>
          </a:p>
          <a:p>
            <a:r>
              <a:rPr lang="id-ID" sz="1600" dirty="0"/>
              <a:t>3) Kejadian Skabies</a:t>
            </a:r>
            <a:endParaRPr lang="en-US" sz="1600" dirty="0"/>
          </a:p>
          <a:p>
            <a:r>
              <a:rPr lang="id-ID" sz="1600" dirty="0"/>
              <a:t>	Data penyakit scabies di Pondok Pesantren Al – Mu’awanah  hasil pemeriksaan pihak puskesmas</a:t>
            </a:r>
            <a:r>
              <a:rPr lang="en-US" sz="1600" dirty="0"/>
              <a:t>.</a:t>
            </a:r>
          </a:p>
          <a:p>
            <a:endParaRPr lang="en-US" sz="1600" dirty="0"/>
          </a:p>
        </p:txBody>
      </p:sp>
      <p:pic>
        <p:nvPicPr>
          <p:cNvPr id="307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3922" t="42620" r="35216" b="47863"/>
          <a:stretch/>
        </p:blipFill>
        <p:spPr bwMode="auto">
          <a:xfrm>
            <a:off x="1905000" y="2210533"/>
            <a:ext cx="4981903" cy="7252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906052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12648" y="1276350"/>
            <a:ext cx="8153400" cy="3867150"/>
          </a:xfrm>
        </p:spPr>
        <p:txBody>
          <a:bodyPr>
            <a:normAutofit fontScale="77500" lnSpcReduction="20000"/>
          </a:bodyPr>
          <a:lstStyle/>
          <a:p>
            <a:pPr algn="just">
              <a:buNone/>
            </a:pPr>
            <a:r>
              <a:rPr lang="en-US" dirty="0" smtClean="0">
                <a:latin typeface="Calibri" pitchFamily="34" charset="0"/>
                <a:cs typeface="Calibri" pitchFamily="34" charset="0"/>
              </a:rPr>
              <a:t>		</a:t>
            </a:r>
            <a:r>
              <a:rPr lang="en-US" dirty="0" err="1" smtClean="0">
                <a:latin typeface="Calibri" pitchFamily="34" charset="0"/>
                <a:cs typeface="Calibri" pitchFamily="34" charset="0"/>
              </a:rPr>
              <a:t>Berdasarkan</a:t>
            </a:r>
            <a:r>
              <a:rPr lang="en-US" dirty="0" smtClean="0">
                <a:latin typeface="Calibri" pitchFamily="34" charset="0"/>
                <a:cs typeface="Calibri" pitchFamily="34" charset="0"/>
              </a:rPr>
              <a:t> </a:t>
            </a:r>
            <a:r>
              <a:rPr lang="en-US" dirty="0" err="1" smtClean="0">
                <a:latin typeface="Calibri" pitchFamily="34" charset="0"/>
                <a:cs typeface="Calibri" pitchFamily="34" charset="0"/>
              </a:rPr>
              <a:t>hasil</a:t>
            </a:r>
            <a:r>
              <a:rPr lang="en-US" dirty="0" smtClean="0">
                <a:latin typeface="Calibri" pitchFamily="34" charset="0"/>
                <a:cs typeface="Calibri" pitchFamily="34" charset="0"/>
              </a:rPr>
              <a:t> </a:t>
            </a:r>
            <a:r>
              <a:rPr lang="en-US" dirty="0" err="1" smtClean="0">
                <a:latin typeface="Calibri" pitchFamily="34" charset="0"/>
                <a:cs typeface="Calibri" pitchFamily="34" charset="0"/>
              </a:rPr>
              <a:t>penelitian</a:t>
            </a:r>
            <a:r>
              <a:rPr lang="en-US" dirty="0" smtClean="0">
                <a:latin typeface="Calibri" pitchFamily="34" charset="0"/>
                <a:cs typeface="Calibri" pitchFamily="34" charset="0"/>
              </a:rPr>
              <a:t> </a:t>
            </a:r>
            <a:r>
              <a:rPr lang="en-US" dirty="0" err="1" smtClean="0">
                <a:latin typeface="Calibri" pitchFamily="34" charset="0"/>
                <a:cs typeface="Calibri" pitchFamily="34" charset="0"/>
              </a:rPr>
              <a:t>Riris</a:t>
            </a:r>
            <a:r>
              <a:rPr lang="en-US" dirty="0" smtClean="0">
                <a:latin typeface="Calibri" pitchFamily="34" charset="0"/>
                <a:cs typeface="Calibri" pitchFamily="34" charset="0"/>
              </a:rPr>
              <a:t> </a:t>
            </a:r>
            <a:r>
              <a:rPr lang="en-US" dirty="0" err="1" smtClean="0">
                <a:latin typeface="Calibri" pitchFamily="34" charset="0"/>
                <a:cs typeface="Calibri" pitchFamily="34" charset="0"/>
              </a:rPr>
              <a:t>Nur</a:t>
            </a:r>
            <a:r>
              <a:rPr lang="en-US" dirty="0" smtClean="0">
                <a:latin typeface="Calibri" pitchFamily="34" charset="0"/>
                <a:cs typeface="Calibri" pitchFamily="34" charset="0"/>
              </a:rPr>
              <a:t> </a:t>
            </a:r>
            <a:r>
              <a:rPr lang="en-US" dirty="0" err="1" smtClean="0">
                <a:latin typeface="Calibri" pitchFamily="34" charset="0"/>
                <a:cs typeface="Calibri" pitchFamily="34" charset="0"/>
              </a:rPr>
              <a:t>Rohmawati</a:t>
            </a:r>
            <a:r>
              <a:rPr lang="en-US" dirty="0" smtClean="0">
                <a:latin typeface="Calibri" pitchFamily="34" charset="0"/>
                <a:cs typeface="Calibri" pitchFamily="34" charset="0"/>
              </a:rPr>
              <a:t> (2010) yang </a:t>
            </a:r>
            <a:r>
              <a:rPr lang="en-US" dirty="0" err="1" smtClean="0">
                <a:latin typeface="Calibri" pitchFamily="34" charset="0"/>
                <a:cs typeface="Calibri" pitchFamily="34" charset="0"/>
              </a:rPr>
              <a:t>telah</a:t>
            </a:r>
            <a:r>
              <a:rPr lang="en-US" dirty="0" smtClean="0">
                <a:latin typeface="Calibri" pitchFamily="34" charset="0"/>
                <a:cs typeface="Calibri" pitchFamily="34" charset="0"/>
              </a:rPr>
              <a:t> </a:t>
            </a:r>
            <a:r>
              <a:rPr lang="en-US" dirty="0" err="1" smtClean="0">
                <a:latin typeface="Calibri" pitchFamily="34" charset="0"/>
                <a:cs typeface="Calibri" pitchFamily="34" charset="0"/>
              </a:rPr>
              <a:t>dilakukan</a:t>
            </a:r>
            <a:r>
              <a:rPr lang="en-US" dirty="0" smtClean="0">
                <a:latin typeface="Calibri" pitchFamily="34" charset="0"/>
                <a:cs typeface="Calibri" pitchFamily="34" charset="0"/>
              </a:rPr>
              <a:t> </a:t>
            </a:r>
            <a:r>
              <a:rPr lang="en-US" dirty="0" err="1" smtClean="0">
                <a:latin typeface="Calibri" pitchFamily="34" charset="0"/>
                <a:cs typeface="Calibri" pitchFamily="34" charset="0"/>
              </a:rPr>
              <a:t>pada</a:t>
            </a:r>
            <a:r>
              <a:rPr lang="en-US" dirty="0" smtClean="0">
                <a:latin typeface="Calibri" pitchFamily="34" charset="0"/>
                <a:cs typeface="Calibri" pitchFamily="34" charset="0"/>
              </a:rPr>
              <a:t> </a:t>
            </a:r>
            <a:r>
              <a:rPr lang="en-US" dirty="0" err="1" smtClean="0">
                <a:latin typeface="Calibri" pitchFamily="34" charset="0"/>
                <a:cs typeface="Calibri" pitchFamily="34" charset="0"/>
              </a:rPr>
              <a:t>santri</a:t>
            </a:r>
            <a:r>
              <a:rPr lang="en-US" dirty="0" smtClean="0">
                <a:latin typeface="Calibri" pitchFamily="34" charset="0"/>
                <a:cs typeface="Calibri" pitchFamily="34" charset="0"/>
              </a:rPr>
              <a:t> </a:t>
            </a:r>
            <a:r>
              <a:rPr lang="en-US" dirty="0" err="1" smtClean="0">
                <a:latin typeface="Calibri" pitchFamily="34" charset="0"/>
                <a:cs typeface="Calibri" pitchFamily="34" charset="0"/>
              </a:rPr>
              <a:t>di</a:t>
            </a:r>
            <a:r>
              <a:rPr lang="en-US" dirty="0" smtClean="0">
                <a:latin typeface="Calibri" pitchFamily="34" charset="0"/>
                <a:cs typeface="Calibri" pitchFamily="34" charset="0"/>
              </a:rPr>
              <a:t> </a:t>
            </a:r>
            <a:r>
              <a:rPr lang="en-US" dirty="0" err="1" smtClean="0">
                <a:latin typeface="Calibri" pitchFamily="34" charset="0"/>
                <a:cs typeface="Calibri" pitchFamily="34" charset="0"/>
              </a:rPr>
              <a:t>Pondok</a:t>
            </a:r>
            <a:r>
              <a:rPr lang="en-US" dirty="0" smtClean="0">
                <a:latin typeface="Calibri" pitchFamily="34" charset="0"/>
                <a:cs typeface="Calibri" pitchFamily="34" charset="0"/>
              </a:rPr>
              <a:t> </a:t>
            </a:r>
            <a:r>
              <a:rPr lang="en-US" dirty="0" err="1" smtClean="0">
                <a:latin typeface="Calibri" pitchFamily="34" charset="0"/>
                <a:cs typeface="Calibri" pitchFamily="34" charset="0"/>
              </a:rPr>
              <a:t>Pesantren</a:t>
            </a:r>
            <a:r>
              <a:rPr lang="en-US" dirty="0" smtClean="0">
                <a:latin typeface="Calibri" pitchFamily="34" charset="0"/>
                <a:cs typeface="Calibri" pitchFamily="34" charset="0"/>
              </a:rPr>
              <a:t> Al-</a:t>
            </a:r>
            <a:r>
              <a:rPr lang="en-US" dirty="0" err="1" smtClean="0">
                <a:latin typeface="Calibri" pitchFamily="34" charset="0"/>
                <a:cs typeface="Calibri" pitchFamily="34" charset="0"/>
              </a:rPr>
              <a:t>Muayyad</a:t>
            </a:r>
            <a:r>
              <a:rPr lang="en-US" dirty="0" smtClean="0">
                <a:latin typeface="Calibri" pitchFamily="34" charset="0"/>
                <a:cs typeface="Calibri" pitchFamily="34" charset="0"/>
              </a:rPr>
              <a:t> Surakarta </a:t>
            </a:r>
            <a:r>
              <a:rPr lang="en-US" dirty="0" err="1" smtClean="0">
                <a:latin typeface="Calibri" pitchFamily="34" charset="0"/>
                <a:cs typeface="Calibri" pitchFamily="34" charset="0"/>
              </a:rPr>
              <a:t>menunjukkan</a:t>
            </a:r>
            <a:r>
              <a:rPr lang="en-US" dirty="0" smtClean="0">
                <a:latin typeface="Calibri" pitchFamily="34" charset="0"/>
                <a:cs typeface="Calibri" pitchFamily="34" charset="0"/>
              </a:rPr>
              <a:t> </a:t>
            </a:r>
            <a:r>
              <a:rPr lang="en-US" dirty="0" err="1" smtClean="0">
                <a:latin typeface="Calibri" pitchFamily="34" charset="0"/>
                <a:cs typeface="Calibri" pitchFamily="34" charset="0"/>
              </a:rPr>
              <a:t>bahwa</a:t>
            </a:r>
            <a:r>
              <a:rPr lang="en-US" dirty="0" smtClean="0">
                <a:latin typeface="Calibri" pitchFamily="34" charset="0"/>
                <a:cs typeface="Calibri" pitchFamily="34" charset="0"/>
              </a:rPr>
              <a:t> </a:t>
            </a:r>
            <a:r>
              <a:rPr lang="en-US" dirty="0" err="1" smtClean="0">
                <a:latin typeface="Calibri" pitchFamily="34" charset="0"/>
                <a:cs typeface="Calibri" pitchFamily="34" charset="0"/>
              </a:rPr>
              <a:t>ada</a:t>
            </a:r>
            <a:r>
              <a:rPr lang="en-US" dirty="0" smtClean="0">
                <a:latin typeface="Calibri" pitchFamily="34" charset="0"/>
                <a:cs typeface="Calibri" pitchFamily="34" charset="0"/>
              </a:rPr>
              <a:t> </a:t>
            </a:r>
            <a:r>
              <a:rPr lang="en-US" dirty="0" err="1" smtClean="0">
                <a:latin typeface="Calibri" pitchFamily="34" charset="0"/>
                <a:cs typeface="Calibri" pitchFamily="34" charset="0"/>
              </a:rPr>
              <a:t>hubungan</a:t>
            </a:r>
            <a:r>
              <a:rPr lang="en-US" dirty="0" smtClean="0">
                <a:latin typeface="Calibri" pitchFamily="34" charset="0"/>
                <a:cs typeface="Calibri" pitchFamily="34" charset="0"/>
              </a:rPr>
              <a:t> </a:t>
            </a:r>
            <a:r>
              <a:rPr lang="en-US" dirty="0" err="1" smtClean="0">
                <a:latin typeface="Calibri" pitchFamily="34" charset="0"/>
                <a:cs typeface="Calibri" pitchFamily="34" charset="0"/>
              </a:rPr>
              <a:t>antara</a:t>
            </a:r>
            <a:r>
              <a:rPr lang="en-US" dirty="0" smtClean="0">
                <a:latin typeface="Calibri" pitchFamily="34" charset="0"/>
                <a:cs typeface="Calibri" pitchFamily="34" charset="0"/>
              </a:rPr>
              <a:t> </a:t>
            </a:r>
            <a:r>
              <a:rPr lang="en-US" dirty="0" err="1" smtClean="0">
                <a:latin typeface="Calibri" pitchFamily="34" charset="0"/>
                <a:cs typeface="Calibri" pitchFamily="34" charset="0"/>
              </a:rPr>
              <a:t>pengetahuan</a:t>
            </a:r>
            <a:r>
              <a:rPr lang="en-US" dirty="0" smtClean="0">
                <a:latin typeface="Calibri" pitchFamily="34" charset="0"/>
                <a:cs typeface="Calibri" pitchFamily="34" charset="0"/>
              </a:rPr>
              <a:t> </a:t>
            </a:r>
            <a:r>
              <a:rPr lang="en-US" dirty="0" err="1" smtClean="0">
                <a:latin typeface="Calibri" pitchFamily="34" charset="0"/>
                <a:cs typeface="Calibri" pitchFamily="34" charset="0"/>
              </a:rPr>
              <a:t>santri</a:t>
            </a:r>
            <a:r>
              <a:rPr lang="en-US" dirty="0" smtClean="0">
                <a:latin typeface="Calibri" pitchFamily="34" charset="0"/>
                <a:cs typeface="Calibri" pitchFamily="34" charset="0"/>
              </a:rPr>
              <a:t> </a:t>
            </a:r>
            <a:r>
              <a:rPr lang="en-US" dirty="0" err="1" smtClean="0">
                <a:latin typeface="Calibri" pitchFamily="34" charset="0"/>
                <a:cs typeface="Calibri" pitchFamily="34" charset="0"/>
              </a:rPr>
              <a:t>tentang</a:t>
            </a:r>
            <a:r>
              <a:rPr lang="en-US" dirty="0" smtClean="0">
                <a:latin typeface="Calibri" pitchFamily="34" charset="0"/>
                <a:cs typeface="Calibri" pitchFamily="34" charset="0"/>
              </a:rPr>
              <a:t> </a:t>
            </a:r>
            <a:r>
              <a:rPr lang="en-US" dirty="0" err="1" smtClean="0">
                <a:latin typeface="Calibri" pitchFamily="34" charset="0"/>
                <a:cs typeface="Calibri" pitchFamily="34" charset="0"/>
              </a:rPr>
              <a:t>kesehatan</a:t>
            </a:r>
            <a:r>
              <a:rPr lang="en-US" dirty="0" smtClean="0">
                <a:latin typeface="Calibri" pitchFamily="34" charset="0"/>
                <a:cs typeface="Calibri" pitchFamily="34" charset="0"/>
              </a:rPr>
              <a:t> </a:t>
            </a:r>
            <a:r>
              <a:rPr lang="en-US" dirty="0" err="1" smtClean="0">
                <a:latin typeface="Calibri" pitchFamily="34" charset="0"/>
                <a:cs typeface="Calibri" pitchFamily="34" charset="0"/>
              </a:rPr>
              <a:t>lingkungan</a:t>
            </a:r>
            <a:r>
              <a:rPr lang="en-US" dirty="0" smtClean="0">
                <a:latin typeface="Calibri" pitchFamily="34" charset="0"/>
                <a:cs typeface="Calibri" pitchFamily="34" charset="0"/>
              </a:rPr>
              <a:t> </a:t>
            </a:r>
            <a:r>
              <a:rPr lang="en-US" dirty="0" err="1" smtClean="0">
                <a:latin typeface="Calibri" pitchFamily="34" charset="0"/>
                <a:cs typeface="Calibri" pitchFamily="34" charset="0"/>
              </a:rPr>
              <a:t>dengan</a:t>
            </a:r>
            <a:r>
              <a:rPr lang="en-US" dirty="0" smtClean="0">
                <a:latin typeface="Calibri" pitchFamily="34" charset="0"/>
                <a:cs typeface="Calibri" pitchFamily="34" charset="0"/>
              </a:rPr>
              <a:t> </a:t>
            </a:r>
            <a:r>
              <a:rPr lang="en-US" dirty="0" err="1" smtClean="0">
                <a:latin typeface="Calibri" pitchFamily="34" charset="0"/>
                <a:cs typeface="Calibri" pitchFamily="34" charset="0"/>
              </a:rPr>
              <a:t>kejadian</a:t>
            </a:r>
            <a:r>
              <a:rPr lang="en-US" dirty="0" smtClean="0">
                <a:latin typeface="Calibri" pitchFamily="34" charset="0"/>
                <a:cs typeface="Calibri" pitchFamily="34" charset="0"/>
              </a:rPr>
              <a:t> </a:t>
            </a:r>
            <a:r>
              <a:rPr lang="en-US" dirty="0" err="1" smtClean="0">
                <a:latin typeface="Calibri" pitchFamily="34" charset="0"/>
                <a:cs typeface="Calibri" pitchFamily="34" charset="0"/>
              </a:rPr>
              <a:t>skabies</a:t>
            </a:r>
            <a:r>
              <a:rPr lang="en-US" dirty="0" smtClean="0">
                <a:latin typeface="Calibri" pitchFamily="34" charset="0"/>
                <a:cs typeface="Calibri" pitchFamily="34" charset="0"/>
              </a:rPr>
              <a:t> </a:t>
            </a:r>
            <a:r>
              <a:rPr lang="en-US" dirty="0" err="1" smtClean="0">
                <a:latin typeface="Calibri" pitchFamily="34" charset="0"/>
                <a:cs typeface="Calibri" pitchFamily="34" charset="0"/>
              </a:rPr>
              <a:t>dengan</a:t>
            </a:r>
            <a:r>
              <a:rPr lang="en-US" dirty="0" smtClean="0">
                <a:latin typeface="Calibri" pitchFamily="34" charset="0"/>
                <a:cs typeface="Calibri" pitchFamily="34" charset="0"/>
              </a:rPr>
              <a:t> </a:t>
            </a:r>
            <a:r>
              <a:rPr lang="en-US" dirty="0" err="1" smtClean="0">
                <a:latin typeface="Calibri" pitchFamily="34" charset="0"/>
                <a:cs typeface="Calibri" pitchFamily="34" charset="0"/>
              </a:rPr>
              <a:t>kasus</a:t>
            </a:r>
            <a:r>
              <a:rPr lang="en-US" dirty="0" smtClean="0">
                <a:latin typeface="Calibri" pitchFamily="34" charset="0"/>
                <a:cs typeface="Calibri" pitchFamily="34" charset="0"/>
              </a:rPr>
              <a:t> 95%.</a:t>
            </a:r>
          </a:p>
          <a:p>
            <a:pPr algn="just">
              <a:buNone/>
            </a:pPr>
            <a:r>
              <a:rPr lang="en-US" dirty="0" smtClean="0">
                <a:latin typeface="Calibri" pitchFamily="34" charset="0"/>
                <a:cs typeface="Calibri" pitchFamily="34" charset="0"/>
              </a:rPr>
              <a:t>		</a:t>
            </a:r>
            <a:r>
              <a:rPr lang="en-US" dirty="0" err="1" smtClean="0">
                <a:latin typeface="Calibri" pitchFamily="34" charset="0"/>
                <a:cs typeface="Calibri" pitchFamily="34" charset="0"/>
              </a:rPr>
              <a:t>Pondok</a:t>
            </a:r>
            <a:r>
              <a:rPr lang="en-US" dirty="0" smtClean="0">
                <a:latin typeface="Calibri" pitchFamily="34" charset="0"/>
                <a:cs typeface="Calibri" pitchFamily="34" charset="0"/>
              </a:rPr>
              <a:t> </a:t>
            </a:r>
            <a:r>
              <a:rPr lang="en-US" dirty="0" err="1" smtClean="0">
                <a:latin typeface="Calibri" pitchFamily="34" charset="0"/>
                <a:cs typeface="Calibri" pitchFamily="34" charset="0"/>
              </a:rPr>
              <a:t>Pesantren</a:t>
            </a:r>
            <a:r>
              <a:rPr lang="en-US" dirty="0" smtClean="0">
                <a:latin typeface="Calibri" pitchFamily="34" charset="0"/>
                <a:cs typeface="Calibri" pitchFamily="34" charset="0"/>
              </a:rPr>
              <a:t> Al </a:t>
            </a:r>
            <a:r>
              <a:rPr lang="en-US" dirty="0" err="1" smtClean="0">
                <a:latin typeface="Calibri" pitchFamily="34" charset="0"/>
                <a:cs typeface="Calibri" pitchFamily="34" charset="0"/>
              </a:rPr>
              <a:t>Mu’awanah</a:t>
            </a:r>
            <a:r>
              <a:rPr lang="en-US" dirty="0" smtClean="0">
                <a:latin typeface="Calibri" pitchFamily="34" charset="0"/>
                <a:cs typeface="Calibri" pitchFamily="34" charset="0"/>
              </a:rPr>
              <a:t> </a:t>
            </a:r>
            <a:r>
              <a:rPr lang="en-US" dirty="0" err="1" smtClean="0">
                <a:latin typeface="Calibri" pitchFamily="34" charset="0"/>
                <a:cs typeface="Calibri" pitchFamily="34" charset="0"/>
              </a:rPr>
              <a:t>merupakan</a:t>
            </a:r>
            <a:r>
              <a:rPr lang="en-US" dirty="0" smtClean="0">
                <a:latin typeface="Calibri" pitchFamily="34" charset="0"/>
                <a:cs typeface="Calibri" pitchFamily="34" charset="0"/>
              </a:rPr>
              <a:t> </a:t>
            </a:r>
            <a:r>
              <a:rPr lang="en-US" dirty="0" err="1" smtClean="0">
                <a:latin typeface="Calibri" pitchFamily="34" charset="0"/>
                <a:cs typeface="Calibri" pitchFamily="34" charset="0"/>
              </a:rPr>
              <a:t>salah</a:t>
            </a:r>
            <a:r>
              <a:rPr lang="en-US" dirty="0" smtClean="0">
                <a:latin typeface="Calibri" pitchFamily="34" charset="0"/>
                <a:cs typeface="Calibri" pitchFamily="34" charset="0"/>
              </a:rPr>
              <a:t> </a:t>
            </a:r>
            <a:r>
              <a:rPr lang="en-US" dirty="0" err="1" smtClean="0">
                <a:latin typeface="Calibri" pitchFamily="34" charset="0"/>
                <a:cs typeface="Calibri" pitchFamily="34" charset="0"/>
              </a:rPr>
              <a:t>satu</a:t>
            </a:r>
            <a:r>
              <a:rPr lang="en-US" dirty="0" smtClean="0">
                <a:latin typeface="Calibri" pitchFamily="34" charset="0"/>
                <a:cs typeface="Calibri" pitchFamily="34" charset="0"/>
              </a:rPr>
              <a:t> </a:t>
            </a:r>
            <a:r>
              <a:rPr lang="en-US" dirty="0" err="1" smtClean="0">
                <a:latin typeface="Calibri" pitchFamily="34" charset="0"/>
                <a:cs typeface="Calibri" pitchFamily="34" charset="0"/>
              </a:rPr>
              <a:t>pesantren</a:t>
            </a:r>
            <a:r>
              <a:rPr lang="en-US" dirty="0" smtClean="0">
                <a:latin typeface="Calibri" pitchFamily="34" charset="0"/>
                <a:cs typeface="Calibri" pitchFamily="34" charset="0"/>
              </a:rPr>
              <a:t> </a:t>
            </a:r>
            <a:r>
              <a:rPr lang="en-US" dirty="0" err="1" smtClean="0">
                <a:latin typeface="Calibri" pitchFamily="34" charset="0"/>
                <a:cs typeface="Calibri" pitchFamily="34" charset="0"/>
              </a:rPr>
              <a:t>di</a:t>
            </a:r>
            <a:r>
              <a:rPr lang="en-US" dirty="0" smtClean="0">
                <a:latin typeface="Calibri" pitchFamily="34" charset="0"/>
                <a:cs typeface="Calibri" pitchFamily="34" charset="0"/>
              </a:rPr>
              <a:t> </a:t>
            </a:r>
            <a:r>
              <a:rPr lang="en-US" dirty="0" err="1" smtClean="0">
                <a:latin typeface="Calibri" pitchFamily="34" charset="0"/>
                <a:cs typeface="Calibri" pitchFamily="34" charset="0"/>
              </a:rPr>
              <a:t>Kabupaten</a:t>
            </a:r>
            <a:r>
              <a:rPr lang="en-US" dirty="0" smtClean="0">
                <a:latin typeface="Calibri" pitchFamily="34" charset="0"/>
                <a:cs typeface="Calibri" pitchFamily="34" charset="0"/>
              </a:rPr>
              <a:t> Bandung Barat. </a:t>
            </a:r>
            <a:r>
              <a:rPr lang="en-US" dirty="0" err="1" smtClean="0">
                <a:latin typeface="Calibri" pitchFamily="34" charset="0"/>
                <a:cs typeface="Calibri" pitchFamily="34" charset="0"/>
              </a:rPr>
              <a:t>Kebiasaan</a:t>
            </a:r>
            <a:r>
              <a:rPr lang="en-US" dirty="0" smtClean="0">
                <a:latin typeface="Calibri" pitchFamily="34" charset="0"/>
                <a:cs typeface="Calibri" pitchFamily="34" charset="0"/>
              </a:rPr>
              <a:t> </a:t>
            </a:r>
            <a:r>
              <a:rPr lang="en-US" dirty="0" err="1" smtClean="0">
                <a:latin typeface="Calibri" pitchFamily="34" charset="0"/>
                <a:cs typeface="Calibri" pitchFamily="34" charset="0"/>
              </a:rPr>
              <a:t>dan</a:t>
            </a:r>
            <a:r>
              <a:rPr lang="en-US" dirty="0" smtClean="0">
                <a:latin typeface="Calibri" pitchFamily="34" charset="0"/>
                <a:cs typeface="Calibri" pitchFamily="34" charset="0"/>
              </a:rPr>
              <a:t> </a:t>
            </a:r>
            <a:r>
              <a:rPr lang="en-US" dirty="0" err="1" smtClean="0">
                <a:latin typeface="Calibri" pitchFamily="34" charset="0"/>
                <a:cs typeface="Calibri" pitchFamily="34" charset="0"/>
              </a:rPr>
              <a:t>perilaku</a:t>
            </a:r>
            <a:r>
              <a:rPr lang="en-US" dirty="0" smtClean="0">
                <a:latin typeface="Calibri" pitchFamily="34" charset="0"/>
                <a:cs typeface="Calibri" pitchFamily="34" charset="0"/>
              </a:rPr>
              <a:t> </a:t>
            </a:r>
            <a:r>
              <a:rPr lang="en-US" dirty="0" err="1" smtClean="0">
                <a:latin typeface="Calibri" pitchFamily="34" charset="0"/>
                <a:cs typeface="Calibri" pitchFamily="34" charset="0"/>
              </a:rPr>
              <a:t>santri</a:t>
            </a:r>
            <a:r>
              <a:rPr lang="en-US" dirty="0" smtClean="0">
                <a:latin typeface="Calibri" pitchFamily="34" charset="0"/>
                <a:cs typeface="Calibri" pitchFamily="34" charset="0"/>
              </a:rPr>
              <a:t> </a:t>
            </a:r>
            <a:r>
              <a:rPr lang="en-US" dirty="0" err="1" smtClean="0">
                <a:latin typeface="Calibri" pitchFamily="34" charset="0"/>
                <a:cs typeface="Calibri" pitchFamily="34" charset="0"/>
              </a:rPr>
              <a:t>di</a:t>
            </a:r>
            <a:r>
              <a:rPr lang="en-US" dirty="0" smtClean="0">
                <a:latin typeface="Calibri" pitchFamily="34" charset="0"/>
                <a:cs typeface="Calibri" pitchFamily="34" charset="0"/>
              </a:rPr>
              <a:t> </a:t>
            </a:r>
            <a:r>
              <a:rPr lang="en-US" dirty="0" err="1" smtClean="0">
                <a:latin typeface="Calibri" pitchFamily="34" charset="0"/>
                <a:cs typeface="Calibri" pitchFamily="34" charset="0"/>
              </a:rPr>
              <a:t>pondok</a:t>
            </a:r>
            <a:r>
              <a:rPr lang="en-US" dirty="0" smtClean="0">
                <a:latin typeface="Calibri" pitchFamily="34" charset="0"/>
                <a:cs typeface="Calibri" pitchFamily="34" charset="0"/>
              </a:rPr>
              <a:t> </a:t>
            </a:r>
            <a:r>
              <a:rPr lang="en-US" dirty="0" err="1" smtClean="0">
                <a:latin typeface="Calibri" pitchFamily="34" charset="0"/>
                <a:cs typeface="Calibri" pitchFamily="34" charset="0"/>
              </a:rPr>
              <a:t>pesantren</a:t>
            </a:r>
            <a:r>
              <a:rPr lang="en-US" dirty="0" smtClean="0">
                <a:latin typeface="Calibri" pitchFamily="34" charset="0"/>
                <a:cs typeface="Calibri" pitchFamily="34" charset="0"/>
              </a:rPr>
              <a:t> Al </a:t>
            </a:r>
            <a:r>
              <a:rPr lang="en-US" dirty="0" err="1" smtClean="0">
                <a:latin typeface="Calibri" pitchFamily="34" charset="0"/>
                <a:cs typeface="Calibri" pitchFamily="34" charset="0"/>
              </a:rPr>
              <a:t>Mu’awanah</a:t>
            </a:r>
            <a:r>
              <a:rPr lang="en-US" dirty="0" smtClean="0">
                <a:latin typeface="Calibri" pitchFamily="34" charset="0"/>
                <a:cs typeface="Calibri" pitchFamily="34" charset="0"/>
              </a:rPr>
              <a:t> </a:t>
            </a:r>
            <a:r>
              <a:rPr lang="en-US" dirty="0" err="1" smtClean="0">
                <a:latin typeface="Calibri" pitchFamily="34" charset="0"/>
                <a:cs typeface="Calibri" pitchFamily="34" charset="0"/>
              </a:rPr>
              <a:t>masih</a:t>
            </a:r>
            <a:r>
              <a:rPr lang="en-US" dirty="0" smtClean="0">
                <a:latin typeface="Calibri" pitchFamily="34" charset="0"/>
                <a:cs typeface="Calibri" pitchFamily="34" charset="0"/>
              </a:rPr>
              <a:t> </a:t>
            </a:r>
            <a:r>
              <a:rPr lang="en-US" dirty="0" err="1" smtClean="0">
                <a:latin typeface="Calibri" pitchFamily="34" charset="0"/>
                <a:cs typeface="Calibri" pitchFamily="34" charset="0"/>
              </a:rPr>
              <a:t>belum</a:t>
            </a:r>
            <a:r>
              <a:rPr lang="en-US" dirty="0" smtClean="0">
                <a:latin typeface="Calibri" pitchFamily="34" charset="0"/>
                <a:cs typeface="Calibri" pitchFamily="34" charset="0"/>
              </a:rPr>
              <a:t> </a:t>
            </a:r>
            <a:r>
              <a:rPr lang="en-US" dirty="0" err="1" smtClean="0">
                <a:latin typeface="Calibri" pitchFamily="34" charset="0"/>
                <a:cs typeface="Calibri" pitchFamily="34" charset="0"/>
              </a:rPr>
              <a:t>mendukung</a:t>
            </a:r>
            <a:r>
              <a:rPr lang="en-US" dirty="0" smtClean="0">
                <a:latin typeface="Calibri" pitchFamily="34" charset="0"/>
                <a:cs typeface="Calibri" pitchFamily="34" charset="0"/>
              </a:rPr>
              <a:t> </a:t>
            </a:r>
            <a:r>
              <a:rPr lang="en-US" dirty="0" err="1" smtClean="0">
                <a:latin typeface="Calibri" pitchFamily="34" charset="0"/>
                <a:cs typeface="Calibri" pitchFamily="34" charset="0"/>
              </a:rPr>
              <a:t>suatu</a:t>
            </a:r>
            <a:r>
              <a:rPr lang="en-US" dirty="0" smtClean="0">
                <a:latin typeface="Calibri" pitchFamily="34" charset="0"/>
                <a:cs typeface="Calibri" pitchFamily="34" charset="0"/>
              </a:rPr>
              <a:t> </a:t>
            </a:r>
            <a:r>
              <a:rPr lang="en-US" dirty="0" err="1" smtClean="0">
                <a:latin typeface="Calibri" pitchFamily="34" charset="0"/>
                <a:cs typeface="Calibri" pitchFamily="34" charset="0"/>
              </a:rPr>
              <a:t>perilaku</a:t>
            </a:r>
            <a:r>
              <a:rPr lang="en-US" dirty="0" smtClean="0">
                <a:latin typeface="Calibri" pitchFamily="34" charset="0"/>
                <a:cs typeface="Calibri" pitchFamily="34" charset="0"/>
              </a:rPr>
              <a:t> yang </a:t>
            </a:r>
            <a:r>
              <a:rPr lang="en-US" dirty="0" err="1" smtClean="0">
                <a:latin typeface="Calibri" pitchFamily="34" charset="0"/>
                <a:cs typeface="Calibri" pitchFamily="34" charset="0"/>
              </a:rPr>
              <a:t>sehat</a:t>
            </a:r>
            <a:r>
              <a:rPr lang="en-US" dirty="0" smtClean="0">
                <a:latin typeface="Calibri" pitchFamily="34" charset="0"/>
                <a:cs typeface="Calibri" pitchFamily="34" charset="0"/>
              </a:rPr>
              <a:t> </a:t>
            </a:r>
            <a:r>
              <a:rPr lang="en-US" dirty="0" err="1" smtClean="0">
                <a:latin typeface="Calibri" pitchFamily="34" charset="0"/>
                <a:cs typeface="Calibri" pitchFamily="34" charset="0"/>
              </a:rPr>
              <a:t>seperti</a:t>
            </a:r>
            <a:r>
              <a:rPr lang="en-US" dirty="0" smtClean="0">
                <a:latin typeface="Calibri" pitchFamily="34" charset="0"/>
                <a:cs typeface="Calibri" pitchFamily="34" charset="0"/>
              </a:rPr>
              <a:t> </a:t>
            </a:r>
            <a:r>
              <a:rPr lang="en-US" dirty="0" err="1" smtClean="0">
                <a:latin typeface="Calibri" pitchFamily="34" charset="0"/>
                <a:cs typeface="Calibri" pitchFamily="34" charset="0"/>
              </a:rPr>
              <a:t>kurang</a:t>
            </a:r>
            <a:r>
              <a:rPr lang="en-US" dirty="0" smtClean="0">
                <a:latin typeface="Calibri" pitchFamily="34" charset="0"/>
                <a:cs typeface="Calibri" pitchFamily="34" charset="0"/>
              </a:rPr>
              <a:t> </a:t>
            </a:r>
            <a:r>
              <a:rPr lang="en-US" dirty="0" err="1" smtClean="0">
                <a:latin typeface="Calibri" pitchFamily="34" charset="0"/>
                <a:cs typeface="Calibri" pitchFamily="34" charset="0"/>
              </a:rPr>
              <a:t>menjaga</a:t>
            </a:r>
            <a:r>
              <a:rPr lang="en-US" dirty="0" smtClean="0">
                <a:latin typeface="Calibri" pitchFamily="34" charset="0"/>
                <a:cs typeface="Calibri" pitchFamily="34" charset="0"/>
              </a:rPr>
              <a:t> </a:t>
            </a:r>
            <a:r>
              <a:rPr lang="en-US" dirty="0" err="1" smtClean="0">
                <a:latin typeface="Calibri" pitchFamily="34" charset="0"/>
                <a:cs typeface="Calibri" pitchFamily="34" charset="0"/>
              </a:rPr>
              <a:t>kebersihan</a:t>
            </a:r>
            <a:r>
              <a:rPr lang="en-US" dirty="0" smtClean="0">
                <a:latin typeface="Calibri" pitchFamily="34" charset="0"/>
                <a:cs typeface="Calibri" pitchFamily="34" charset="0"/>
              </a:rPr>
              <a:t> </a:t>
            </a:r>
            <a:r>
              <a:rPr lang="en-US" dirty="0" err="1" smtClean="0">
                <a:latin typeface="Calibri" pitchFamily="34" charset="0"/>
                <a:cs typeface="Calibri" pitchFamily="34" charset="0"/>
              </a:rPr>
              <a:t>diri</a:t>
            </a:r>
            <a:r>
              <a:rPr lang="en-US" dirty="0" smtClean="0">
                <a:latin typeface="Calibri" pitchFamily="34" charset="0"/>
                <a:cs typeface="Calibri" pitchFamily="34" charset="0"/>
              </a:rPr>
              <a:t>, </a:t>
            </a:r>
            <a:r>
              <a:rPr lang="en-US" dirty="0" err="1" smtClean="0">
                <a:latin typeface="Calibri" pitchFamily="34" charset="0"/>
                <a:cs typeface="Calibri" pitchFamily="34" charset="0"/>
              </a:rPr>
              <a:t>intensitas</a:t>
            </a:r>
            <a:r>
              <a:rPr lang="en-US" dirty="0" smtClean="0">
                <a:latin typeface="Calibri" pitchFamily="34" charset="0"/>
                <a:cs typeface="Calibri" pitchFamily="34" charset="0"/>
              </a:rPr>
              <a:t> </a:t>
            </a:r>
            <a:r>
              <a:rPr lang="en-US" dirty="0" err="1" smtClean="0">
                <a:latin typeface="Calibri" pitchFamily="34" charset="0"/>
                <a:cs typeface="Calibri" pitchFamily="34" charset="0"/>
              </a:rPr>
              <a:t>mandi</a:t>
            </a:r>
            <a:r>
              <a:rPr lang="en-US" dirty="0" smtClean="0">
                <a:latin typeface="Calibri" pitchFamily="34" charset="0"/>
                <a:cs typeface="Calibri" pitchFamily="34" charset="0"/>
              </a:rPr>
              <a:t> yang </a:t>
            </a:r>
            <a:r>
              <a:rPr lang="en-US" dirty="0" err="1" smtClean="0">
                <a:latin typeface="Calibri" pitchFamily="34" charset="0"/>
                <a:cs typeface="Calibri" pitchFamily="34" charset="0"/>
              </a:rPr>
              <a:t>kurang</a:t>
            </a:r>
            <a:r>
              <a:rPr lang="en-US" dirty="0" smtClean="0">
                <a:latin typeface="Calibri" pitchFamily="34" charset="0"/>
                <a:cs typeface="Calibri" pitchFamily="34" charset="0"/>
              </a:rPr>
              <a:t>, </a:t>
            </a:r>
            <a:r>
              <a:rPr lang="en-US" dirty="0" err="1" smtClean="0">
                <a:latin typeface="Calibri" pitchFamily="34" charset="0"/>
                <a:cs typeface="Calibri" pitchFamily="34" charset="0"/>
              </a:rPr>
              <a:t>pakaian</a:t>
            </a:r>
            <a:r>
              <a:rPr lang="en-US" dirty="0" smtClean="0">
                <a:latin typeface="Calibri" pitchFamily="34" charset="0"/>
                <a:cs typeface="Calibri" pitchFamily="34" charset="0"/>
              </a:rPr>
              <a:t> yang </a:t>
            </a:r>
            <a:r>
              <a:rPr lang="en-US" dirty="0" err="1" smtClean="0">
                <a:latin typeface="Calibri" pitchFamily="34" charset="0"/>
                <a:cs typeface="Calibri" pitchFamily="34" charset="0"/>
              </a:rPr>
              <a:t>jarang</a:t>
            </a:r>
            <a:r>
              <a:rPr lang="en-US" dirty="0" smtClean="0">
                <a:latin typeface="Calibri" pitchFamily="34" charset="0"/>
                <a:cs typeface="Calibri" pitchFamily="34" charset="0"/>
              </a:rPr>
              <a:t> </a:t>
            </a:r>
            <a:r>
              <a:rPr lang="en-US" dirty="0" err="1" smtClean="0">
                <a:latin typeface="Calibri" pitchFamily="34" charset="0"/>
                <a:cs typeface="Calibri" pitchFamily="34" charset="0"/>
              </a:rPr>
              <a:t>dicuci</a:t>
            </a:r>
            <a:r>
              <a:rPr lang="en-US" dirty="0" smtClean="0">
                <a:latin typeface="Calibri" pitchFamily="34" charset="0"/>
                <a:cs typeface="Calibri" pitchFamily="34" charset="0"/>
              </a:rPr>
              <a:t> </a:t>
            </a:r>
            <a:r>
              <a:rPr lang="en-US" dirty="0" err="1" smtClean="0">
                <a:latin typeface="Calibri" pitchFamily="34" charset="0"/>
                <a:cs typeface="Calibri" pitchFamily="34" charset="0"/>
              </a:rPr>
              <a:t>atau</a:t>
            </a:r>
            <a:r>
              <a:rPr lang="en-US" dirty="0" smtClean="0">
                <a:latin typeface="Calibri" pitchFamily="34" charset="0"/>
                <a:cs typeface="Calibri" pitchFamily="34" charset="0"/>
              </a:rPr>
              <a:t> </a:t>
            </a:r>
            <a:r>
              <a:rPr lang="en-US" dirty="0" err="1" smtClean="0">
                <a:latin typeface="Calibri" pitchFamily="34" charset="0"/>
                <a:cs typeface="Calibri" pitchFamily="34" charset="0"/>
              </a:rPr>
              <a:t>diganti</a:t>
            </a:r>
            <a:r>
              <a:rPr lang="en-US" dirty="0" smtClean="0">
                <a:latin typeface="Calibri" pitchFamily="34" charset="0"/>
                <a:cs typeface="Calibri" pitchFamily="34" charset="0"/>
              </a:rPr>
              <a:t>, </a:t>
            </a:r>
            <a:r>
              <a:rPr lang="en-US" dirty="0" err="1" smtClean="0">
                <a:latin typeface="Calibri" pitchFamily="34" charset="0"/>
                <a:cs typeface="Calibri" pitchFamily="34" charset="0"/>
              </a:rPr>
              <a:t>sering</a:t>
            </a:r>
            <a:r>
              <a:rPr lang="en-US" dirty="0" smtClean="0">
                <a:latin typeface="Calibri" pitchFamily="34" charset="0"/>
                <a:cs typeface="Calibri" pitchFamily="34" charset="0"/>
              </a:rPr>
              <a:t> </a:t>
            </a:r>
            <a:r>
              <a:rPr lang="en-US" dirty="0" err="1" smtClean="0">
                <a:latin typeface="Calibri" pitchFamily="34" charset="0"/>
                <a:cs typeface="Calibri" pitchFamily="34" charset="0"/>
              </a:rPr>
              <a:t>bertukar</a:t>
            </a:r>
            <a:r>
              <a:rPr lang="en-US" dirty="0" smtClean="0">
                <a:latin typeface="Calibri" pitchFamily="34" charset="0"/>
                <a:cs typeface="Calibri" pitchFamily="34" charset="0"/>
              </a:rPr>
              <a:t> </a:t>
            </a:r>
            <a:r>
              <a:rPr lang="en-US" dirty="0" err="1" smtClean="0">
                <a:latin typeface="Calibri" pitchFamily="34" charset="0"/>
                <a:cs typeface="Calibri" pitchFamily="34" charset="0"/>
              </a:rPr>
              <a:t>handuk</a:t>
            </a:r>
            <a:r>
              <a:rPr lang="en-US" dirty="0" smtClean="0">
                <a:latin typeface="Calibri" pitchFamily="34" charset="0"/>
                <a:cs typeface="Calibri" pitchFamily="34" charset="0"/>
              </a:rPr>
              <a:t>, </a:t>
            </a:r>
            <a:r>
              <a:rPr lang="en-US" dirty="0" err="1" smtClean="0">
                <a:latin typeface="Calibri" pitchFamily="34" charset="0"/>
                <a:cs typeface="Calibri" pitchFamily="34" charset="0"/>
              </a:rPr>
              <a:t>dan</a:t>
            </a:r>
            <a:r>
              <a:rPr lang="en-US" dirty="0" smtClean="0">
                <a:latin typeface="Calibri" pitchFamily="34" charset="0"/>
                <a:cs typeface="Calibri" pitchFamily="34" charset="0"/>
              </a:rPr>
              <a:t> </a:t>
            </a:r>
            <a:r>
              <a:rPr lang="en-US" dirty="0" err="1" smtClean="0">
                <a:latin typeface="Calibri" pitchFamily="34" charset="0"/>
                <a:cs typeface="Calibri" pitchFamily="34" charset="0"/>
              </a:rPr>
              <a:t>sprei</a:t>
            </a:r>
            <a:r>
              <a:rPr lang="en-US" dirty="0" smtClean="0">
                <a:latin typeface="Calibri" pitchFamily="34" charset="0"/>
                <a:cs typeface="Calibri" pitchFamily="34" charset="0"/>
              </a:rPr>
              <a:t> </a:t>
            </a:r>
            <a:r>
              <a:rPr lang="en-US" dirty="0" err="1" smtClean="0">
                <a:latin typeface="Calibri" pitchFamily="34" charset="0"/>
                <a:cs typeface="Calibri" pitchFamily="34" charset="0"/>
              </a:rPr>
              <a:t>kasur</a:t>
            </a:r>
            <a:r>
              <a:rPr lang="en-US" dirty="0" smtClean="0">
                <a:latin typeface="Calibri" pitchFamily="34" charset="0"/>
                <a:cs typeface="Calibri" pitchFamily="34" charset="0"/>
              </a:rPr>
              <a:t> yang </a:t>
            </a:r>
            <a:r>
              <a:rPr lang="en-US" dirty="0" err="1" smtClean="0">
                <a:latin typeface="Calibri" pitchFamily="34" charset="0"/>
                <a:cs typeface="Calibri" pitchFamily="34" charset="0"/>
              </a:rPr>
              <a:t>jarang</a:t>
            </a:r>
            <a:r>
              <a:rPr lang="en-US" dirty="0" smtClean="0">
                <a:latin typeface="Calibri" pitchFamily="34" charset="0"/>
                <a:cs typeface="Calibri" pitchFamily="34" charset="0"/>
              </a:rPr>
              <a:t> </a:t>
            </a:r>
            <a:r>
              <a:rPr lang="en-US" dirty="0" err="1" smtClean="0">
                <a:latin typeface="Calibri" pitchFamily="34" charset="0"/>
                <a:cs typeface="Calibri" pitchFamily="34" charset="0"/>
              </a:rPr>
              <a:t>diganti</a:t>
            </a:r>
            <a:r>
              <a:rPr lang="en-US" dirty="0" smtClean="0">
                <a:latin typeface="Calibri" pitchFamily="34" charset="0"/>
                <a:cs typeface="Calibri" pitchFamily="34" charset="0"/>
              </a:rPr>
              <a:t> </a:t>
            </a:r>
            <a:r>
              <a:rPr lang="en-US" dirty="0" err="1" smtClean="0">
                <a:latin typeface="Calibri" pitchFamily="34" charset="0"/>
                <a:cs typeface="Calibri" pitchFamily="34" charset="0"/>
              </a:rPr>
              <a:t>sehingga</a:t>
            </a:r>
            <a:r>
              <a:rPr lang="en-US" dirty="0" smtClean="0">
                <a:latin typeface="Calibri" pitchFamily="34" charset="0"/>
                <a:cs typeface="Calibri" pitchFamily="34" charset="0"/>
              </a:rPr>
              <a:t> </a:t>
            </a:r>
            <a:r>
              <a:rPr lang="en-US" dirty="0" err="1" smtClean="0">
                <a:latin typeface="Calibri" pitchFamily="34" charset="0"/>
                <a:cs typeface="Calibri" pitchFamily="34" charset="0"/>
              </a:rPr>
              <a:t>dapat</a:t>
            </a:r>
            <a:r>
              <a:rPr lang="en-US" dirty="0" smtClean="0">
                <a:latin typeface="Calibri" pitchFamily="34" charset="0"/>
                <a:cs typeface="Calibri" pitchFamily="34" charset="0"/>
              </a:rPr>
              <a:t> </a:t>
            </a:r>
            <a:r>
              <a:rPr lang="en-US" dirty="0" err="1" smtClean="0">
                <a:latin typeface="Calibri" pitchFamily="34" charset="0"/>
                <a:cs typeface="Calibri" pitchFamily="34" charset="0"/>
              </a:rPr>
              <a:t>menyebabkan</a:t>
            </a:r>
            <a:r>
              <a:rPr lang="en-US" dirty="0" smtClean="0">
                <a:latin typeface="Calibri" pitchFamily="34" charset="0"/>
                <a:cs typeface="Calibri" pitchFamily="34" charset="0"/>
              </a:rPr>
              <a:t> </a:t>
            </a:r>
            <a:r>
              <a:rPr lang="en-US" dirty="0" err="1" smtClean="0">
                <a:latin typeface="Calibri" pitchFamily="34" charset="0"/>
                <a:cs typeface="Calibri" pitchFamily="34" charset="0"/>
              </a:rPr>
              <a:t>terjadinya</a:t>
            </a:r>
            <a:r>
              <a:rPr lang="en-US" dirty="0" smtClean="0">
                <a:latin typeface="Calibri" pitchFamily="34" charset="0"/>
                <a:cs typeface="Calibri" pitchFamily="34" charset="0"/>
              </a:rPr>
              <a:t> </a:t>
            </a:r>
            <a:r>
              <a:rPr lang="en-US" dirty="0" err="1" smtClean="0">
                <a:latin typeface="Calibri" pitchFamily="34" charset="0"/>
                <a:cs typeface="Calibri" pitchFamily="34" charset="0"/>
              </a:rPr>
              <a:t>penularan</a:t>
            </a:r>
            <a:r>
              <a:rPr lang="en-US" dirty="0" smtClean="0">
                <a:latin typeface="Calibri" pitchFamily="34" charset="0"/>
                <a:cs typeface="Calibri" pitchFamily="34" charset="0"/>
              </a:rPr>
              <a:t> </a:t>
            </a:r>
            <a:r>
              <a:rPr lang="en-US" dirty="0" err="1" smtClean="0">
                <a:latin typeface="Calibri" pitchFamily="34" charset="0"/>
                <a:cs typeface="Calibri" pitchFamily="34" charset="0"/>
              </a:rPr>
              <a:t>tungau</a:t>
            </a:r>
            <a:r>
              <a:rPr lang="en-US" dirty="0" smtClean="0">
                <a:latin typeface="Calibri" pitchFamily="34" charset="0"/>
                <a:cs typeface="Calibri" pitchFamily="34" charset="0"/>
              </a:rPr>
              <a:t>.</a:t>
            </a:r>
          </a:p>
          <a:p>
            <a:pPr algn="just">
              <a:buNone/>
            </a:pPr>
            <a:endParaRPr lang="en-US" dirty="0">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Analisis</a:t>
            </a:r>
            <a:r>
              <a:rPr lang="en-US" dirty="0" smtClean="0"/>
              <a:t> </a:t>
            </a:r>
            <a:r>
              <a:rPr lang="en-US" dirty="0" err="1" smtClean="0"/>
              <a:t>Bivariat</a:t>
            </a:r>
            <a:endParaRPr lang="en-US" dirty="0"/>
          </a:p>
        </p:txBody>
      </p:sp>
      <p:sp>
        <p:nvSpPr>
          <p:cNvPr id="3" name="Content Placeholder 2"/>
          <p:cNvSpPr>
            <a:spLocks noGrp="1"/>
          </p:cNvSpPr>
          <p:nvPr>
            <p:ph sz="quarter" idx="13"/>
          </p:nvPr>
        </p:nvSpPr>
        <p:spPr>
          <a:xfrm>
            <a:off x="609600" y="1352550"/>
            <a:ext cx="8153400" cy="3581400"/>
          </a:xfrm>
        </p:spPr>
        <p:txBody>
          <a:bodyPr>
            <a:noAutofit/>
          </a:bodyPr>
          <a:lstStyle/>
          <a:p>
            <a:pPr marL="0" indent="0" algn="just">
              <a:buNone/>
            </a:pPr>
            <a:r>
              <a:rPr lang="en-US" sz="1600" dirty="0" smtClean="0"/>
              <a:t>	</a:t>
            </a:r>
            <a:r>
              <a:rPr lang="id-ID" sz="1600" dirty="0" smtClean="0"/>
              <a:t>Analisis bivariat merupakan analisis untuk melihat hubungan dua variabel yaitu hubungan pengetanuan PHBS sant</a:t>
            </a:r>
            <a:r>
              <a:rPr lang="en-US" sz="1600" dirty="0" err="1" smtClean="0"/>
              <a:t>ri</a:t>
            </a:r>
            <a:r>
              <a:rPr lang="id-ID" sz="1600" dirty="0" smtClean="0"/>
              <a:t> dengan kejadian Skabies dan hubungan perilaku PHBS santri dengan kejadian Skabies. Uji statistik yang digunakan adalah u</a:t>
            </a:r>
            <a:r>
              <a:rPr lang="en-US" sz="1600" dirty="0" smtClean="0"/>
              <a:t>j</a:t>
            </a:r>
            <a:r>
              <a:rPr lang="id-ID" sz="1600" dirty="0" smtClean="0"/>
              <a:t>i statistik chi square untuk menyimpulkan adanya hubungan dua variabel yang bermakna secara statistik. Dimana dua variabel tersebut berskala nominal dan nominal. </a:t>
            </a:r>
            <a:endParaRPr lang="en-US" sz="1600" dirty="0" smtClean="0"/>
          </a:p>
          <a:p>
            <a:pPr marL="0" indent="0" algn="just">
              <a:buNone/>
            </a:pPr>
            <a:r>
              <a:rPr lang="en-US" sz="1600" dirty="0" smtClean="0"/>
              <a:t>	</a:t>
            </a:r>
            <a:r>
              <a:rPr lang="id-ID" sz="1600" dirty="0" smtClean="0"/>
              <a:t>Maka untuk pengambilan keputusan dilakukan dengan cara pendekatan probabilistik dengan membandingkan nilai p dengan (a) 5% maka kesimpulan statistik adalah :</a:t>
            </a:r>
            <a:endParaRPr lang="en-US" sz="1600" dirty="0" smtClean="0"/>
          </a:p>
          <a:p>
            <a:pPr marL="0" indent="0" algn="just">
              <a:buNone/>
            </a:pPr>
            <a:r>
              <a:rPr lang="id-ID" sz="1600" dirty="0" smtClean="0"/>
              <a:t>1) Jika p ≥ (a) 5 % = Ho Diterima atau Ha Ditolak </a:t>
            </a:r>
            <a:r>
              <a:rPr lang="en-US" sz="1600" dirty="0" smtClean="0"/>
              <a:t>“</a:t>
            </a:r>
            <a:r>
              <a:rPr lang="id-ID" sz="1600" dirty="0" smtClean="0"/>
              <a:t>Tidak ada hubungan pengetahuan PHBS santri dengan kejadian Skabies di Pondok Pesantren Al - Mu’awanah Kabupaten Bandung Barat.</a:t>
            </a:r>
            <a:endParaRPr lang="en-US" sz="1600" dirty="0" smtClean="0"/>
          </a:p>
          <a:p>
            <a:pPr marL="0" indent="0" algn="just">
              <a:buNone/>
            </a:pPr>
            <a:r>
              <a:rPr lang="id-ID" sz="1600" dirty="0" smtClean="0"/>
              <a:t>2) Jika p ≤ (a) 5 %= Ho Ditolak atau Ha Diterima " Ada hubungan perilaku PHBS santri dengan kejadian Skabies di Pondok Pesantren Al - Mu’awanah Kabupaten Bandung Barat.</a:t>
            </a:r>
          </a:p>
        </p:txBody>
      </p:sp>
    </p:spTree>
    <p:extLst>
      <p:ext uri="{BB962C8B-B14F-4D97-AF65-F5344CB8AC3E}">
        <p14:creationId xmlns:p14="http://schemas.microsoft.com/office/powerpoint/2010/main" val="319441186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Daftar</a:t>
            </a:r>
            <a:r>
              <a:rPr lang="en-US" dirty="0" smtClean="0"/>
              <a:t> </a:t>
            </a:r>
            <a:r>
              <a:rPr lang="en-US" dirty="0" err="1" smtClean="0"/>
              <a:t>Pustaka</a:t>
            </a:r>
            <a:endParaRPr lang="en-US" dirty="0"/>
          </a:p>
        </p:txBody>
      </p:sp>
      <p:sp>
        <p:nvSpPr>
          <p:cNvPr id="3" name="Content Placeholder 2"/>
          <p:cNvSpPr>
            <a:spLocks noGrp="1"/>
          </p:cNvSpPr>
          <p:nvPr>
            <p:ph sz="quarter" idx="13"/>
          </p:nvPr>
        </p:nvSpPr>
        <p:spPr/>
        <p:txBody>
          <a:bodyPr>
            <a:normAutofit fontScale="62500" lnSpcReduction="20000"/>
          </a:bodyPr>
          <a:lstStyle/>
          <a:p>
            <a:r>
              <a:rPr lang="en-US" dirty="0" err="1"/>
              <a:t>Peraturan</a:t>
            </a:r>
            <a:r>
              <a:rPr lang="en-US" dirty="0"/>
              <a:t> </a:t>
            </a:r>
            <a:r>
              <a:rPr lang="en-US" dirty="0" err="1"/>
              <a:t>Menteri</a:t>
            </a:r>
            <a:r>
              <a:rPr lang="en-US" dirty="0"/>
              <a:t> </a:t>
            </a:r>
            <a:r>
              <a:rPr lang="en-US" dirty="0" err="1"/>
              <a:t>Kesehata</a:t>
            </a:r>
            <a:r>
              <a:rPr lang="en-US" dirty="0"/>
              <a:t> </a:t>
            </a:r>
            <a:r>
              <a:rPr lang="en-US" dirty="0" err="1"/>
              <a:t>Republik</a:t>
            </a:r>
            <a:r>
              <a:rPr lang="en-US" dirty="0"/>
              <a:t> Indonesia. 2013</a:t>
            </a:r>
            <a:r>
              <a:rPr lang="en-US" i="1" dirty="0"/>
              <a:t>. </a:t>
            </a:r>
            <a:r>
              <a:rPr lang="en-US" i="1" dirty="0" err="1"/>
              <a:t>Pedoman</a:t>
            </a:r>
            <a:r>
              <a:rPr lang="en-US" i="1" dirty="0"/>
              <a:t> </a:t>
            </a:r>
            <a:r>
              <a:rPr lang="en-US" i="1" dirty="0" err="1"/>
              <a:t>Penyelenggaraan</a:t>
            </a:r>
            <a:r>
              <a:rPr lang="en-US" i="1" dirty="0"/>
              <a:t> </a:t>
            </a:r>
            <a:r>
              <a:rPr lang="en-US" i="1" dirty="0" smtClean="0"/>
              <a:t>	</a:t>
            </a:r>
            <a:r>
              <a:rPr lang="en-US" i="1" dirty="0" err="1" smtClean="0"/>
              <a:t>dan</a:t>
            </a:r>
            <a:r>
              <a:rPr lang="en-US" i="1" dirty="0" smtClean="0"/>
              <a:t> </a:t>
            </a:r>
            <a:r>
              <a:rPr lang="en-US" i="1" dirty="0" err="1" smtClean="0"/>
              <a:t>Pembinaan</a:t>
            </a:r>
            <a:r>
              <a:rPr lang="en-US" i="1" dirty="0" smtClean="0"/>
              <a:t> </a:t>
            </a:r>
            <a:r>
              <a:rPr lang="en-US" i="1" dirty="0" err="1"/>
              <a:t>Kesehatan</a:t>
            </a:r>
            <a:r>
              <a:rPr lang="en-US" i="1" dirty="0"/>
              <a:t> </a:t>
            </a:r>
            <a:r>
              <a:rPr lang="en-US" i="1" dirty="0" err="1"/>
              <a:t>Pesantren</a:t>
            </a:r>
            <a:r>
              <a:rPr lang="en-US" dirty="0"/>
              <a:t>. Jakarta.</a:t>
            </a:r>
          </a:p>
          <a:p>
            <a:endParaRPr lang="en-US" dirty="0"/>
          </a:p>
          <a:p>
            <a:r>
              <a:rPr lang="en-US" dirty="0" err="1"/>
              <a:t>Menteri</a:t>
            </a:r>
            <a:r>
              <a:rPr lang="en-US" dirty="0"/>
              <a:t> </a:t>
            </a:r>
            <a:r>
              <a:rPr lang="en-US" dirty="0" err="1"/>
              <a:t>Kesehatan</a:t>
            </a:r>
            <a:r>
              <a:rPr lang="en-US" dirty="0"/>
              <a:t> </a:t>
            </a:r>
            <a:r>
              <a:rPr lang="en-US" dirty="0" err="1"/>
              <a:t>Republik</a:t>
            </a:r>
            <a:r>
              <a:rPr lang="en-US" dirty="0"/>
              <a:t> Indonesia. 2011. </a:t>
            </a:r>
            <a:r>
              <a:rPr lang="en-US" i="1" dirty="0" err="1"/>
              <a:t>Peraturan</a:t>
            </a:r>
            <a:r>
              <a:rPr lang="en-US" i="1" dirty="0"/>
              <a:t> </a:t>
            </a:r>
            <a:r>
              <a:rPr lang="en-US" i="1" dirty="0" err="1"/>
              <a:t>Menteri</a:t>
            </a:r>
            <a:r>
              <a:rPr lang="en-US" i="1" dirty="0"/>
              <a:t> </a:t>
            </a:r>
            <a:r>
              <a:rPr lang="en-US" i="1" dirty="0" err="1"/>
              <a:t>Kesehatan</a:t>
            </a:r>
            <a:r>
              <a:rPr lang="en-US" i="1" dirty="0"/>
              <a:t> </a:t>
            </a:r>
            <a:r>
              <a:rPr lang="en-US" i="1" dirty="0" err="1"/>
              <a:t>Republik</a:t>
            </a:r>
            <a:r>
              <a:rPr lang="en-US" i="1" dirty="0"/>
              <a:t>	</a:t>
            </a:r>
            <a:r>
              <a:rPr lang="en-US" i="1" dirty="0" err="1"/>
              <a:t>lndonesia</a:t>
            </a:r>
            <a:r>
              <a:rPr lang="en-US" i="1" dirty="0"/>
              <a:t>.</a:t>
            </a:r>
            <a:r>
              <a:rPr lang="en-US" dirty="0"/>
              <a:t> </a:t>
            </a:r>
          </a:p>
          <a:p>
            <a:endParaRPr lang="en-US" dirty="0"/>
          </a:p>
          <a:p>
            <a:r>
              <a:rPr lang="en-US" dirty="0" err="1"/>
              <a:t>Menteri</a:t>
            </a:r>
            <a:r>
              <a:rPr lang="en-US" dirty="0"/>
              <a:t> </a:t>
            </a:r>
            <a:r>
              <a:rPr lang="en-US" dirty="0" err="1"/>
              <a:t>Kesehatan</a:t>
            </a:r>
            <a:r>
              <a:rPr lang="en-US" dirty="0"/>
              <a:t> </a:t>
            </a:r>
            <a:r>
              <a:rPr lang="en-US" dirty="0" err="1"/>
              <a:t>Republik</a:t>
            </a:r>
            <a:r>
              <a:rPr lang="en-US" dirty="0"/>
              <a:t> </a:t>
            </a:r>
            <a:r>
              <a:rPr lang="en-US" dirty="0" smtClean="0"/>
              <a:t>Indonesia</a:t>
            </a:r>
            <a:r>
              <a:rPr lang="en-US" i="1" dirty="0"/>
              <a:t>. </a:t>
            </a:r>
            <a:r>
              <a:rPr lang="en-US" i="1" dirty="0" err="1"/>
              <a:t>Pedoman</a:t>
            </a:r>
            <a:r>
              <a:rPr lang="en-US" i="1" dirty="0"/>
              <a:t> </a:t>
            </a:r>
            <a:r>
              <a:rPr lang="en-US" i="1" dirty="0" err="1"/>
              <a:t>Pembinaan</a:t>
            </a:r>
            <a:r>
              <a:rPr lang="en-US" i="1" dirty="0"/>
              <a:t> </a:t>
            </a:r>
            <a:r>
              <a:rPr lang="en-US" i="1" dirty="0" err="1"/>
              <a:t>Perilaku</a:t>
            </a:r>
            <a:r>
              <a:rPr lang="en-US" i="1" dirty="0"/>
              <a:t> </a:t>
            </a:r>
            <a:r>
              <a:rPr lang="en-US" i="1" dirty="0" err="1"/>
              <a:t>Hidup</a:t>
            </a:r>
            <a:r>
              <a:rPr lang="en-US" i="1" dirty="0"/>
              <a:t> </a:t>
            </a:r>
            <a:r>
              <a:rPr lang="en-US" i="1" dirty="0" err="1"/>
              <a:t>Bersih</a:t>
            </a:r>
            <a:r>
              <a:rPr lang="en-US" i="1" dirty="0"/>
              <a:t>	</a:t>
            </a:r>
            <a:r>
              <a:rPr lang="en-US" i="1" dirty="0" err="1"/>
              <a:t>dan</a:t>
            </a:r>
            <a:r>
              <a:rPr lang="en-US" i="1" dirty="0"/>
              <a:t> </a:t>
            </a:r>
            <a:r>
              <a:rPr lang="en-US" i="1" dirty="0" err="1"/>
              <a:t>Sehat</a:t>
            </a:r>
            <a:r>
              <a:rPr lang="en-US" i="1" dirty="0"/>
              <a:t>.</a:t>
            </a:r>
            <a:r>
              <a:rPr lang="en-US" dirty="0"/>
              <a:t> Jakarta.</a:t>
            </a:r>
          </a:p>
          <a:p>
            <a:pPr marL="0" indent="0">
              <a:buNone/>
            </a:pPr>
            <a:r>
              <a:rPr lang="en-US" dirty="0"/>
              <a:t> </a:t>
            </a:r>
          </a:p>
          <a:p>
            <a:r>
              <a:rPr lang="en-US" dirty="0" err="1"/>
              <a:t>Rohmawati</a:t>
            </a:r>
            <a:r>
              <a:rPr lang="en-US" dirty="0"/>
              <a:t>, </a:t>
            </a:r>
            <a:r>
              <a:rPr lang="en-US" dirty="0" err="1"/>
              <a:t>Riris</a:t>
            </a:r>
            <a:r>
              <a:rPr lang="en-US" dirty="0"/>
              <a:t> </a:t>
            </a:r>
            <a:r>
              <a:rPr lang="en-US" dirty="0" err="1"/>
              <a:t>Nur</a:t>
            </a:r>
            <a:r>
              <a:rPr lang="en-US" dirty="0"/>
              <a:t>. 2010. </a:t>
            </a:r>
            <a:r>
              <a:rPr lang="en-US" i="1" dirty="0" err="1"/>
              <a:t>Hubungan</a:t>
            </a:r>
            <a:r>
              <a:rPr lang="en-US" i="1" dirty="0"/>
              <a:t> </a:t>
            </a:r>
            <a:r>
              <a:rPr lang="en-US" i="1" dirty="0" err="1"/>
              <a:t>Antara</a:t>
            </a:r>
            <a:r>
              <a:rPr lang="en-US" i="1" dirty="0"/>
              <a:t> </a:t>
            </a:r>
            <a:r>
              <a:rPr lang="en-US" i="1" dirty="0" err="1"/>
              <a:t>Faktor</a:t>
            </a:r>
            <a:r>
              <a:rPr lang="en-US" i="1" dirty="0"/>
              <a:t> </a:t>
            </a:r>
            <a:r>
              <a:rPr lang="en-US" i="1" dirty="0" err="1"/>
              <a:t>Pengetahuan</a:t>
            </a:r>
            <a:r>
              <a:rPr lang="en-US" i="1" dirty="0"/>
              <a:t> Dan </a:t>
            </a:r>
            <a:r>
              <a:rPr lang="en-US" i="1" dirty="0" err="1"/>
              <a:t>Perilaku</a:t>
            </a:r>
            <a:r>
              <a:rPr lang="en-US" i="1" dirty="0"/>
              <a:t>	</a:t>
            </a:r>
            <a:r>
              <a:rPr lang="en-US" i="1" dirty="0" err="1"/>
              <a:t>Dengan</a:t>
            </a:r>
            <a:r>
              <a:rPr lang="en-US" i="1" dirty="0"/>
              <a:t> 	</a:t>
            </a:r>
            <a:r>
              <a:rPr lang="en-US" i="1" dirty="0" err="1"/>
              <a:t>Kejadian</a:t>
            </a:r>
            <a:r>
              <a:rPr lang="en-US" i="1" dirty="0"/>
              <a:t> </a:t>
            </a:r>
            <a:r>
              <a:rPr lang="en-US" i="1" dirty="0" err="1"/>
              <a:t>Skabies</a:t>
            </a:r>
            <a:r>
              <a:rPr lang="en-US" i="1" dirty="0"/>
              <a:t> Di </a:t>
            </a:r>
            <a:r>
              <a:rPr lang="en-US" i="1" dirty="0" err="1"/>
              <a:t>Pondok</a:t>
            </a:r>
            <a:r>
              <a:rPr lang="en-US" i="1" dirty="0"/>
              <a:t> </a:t>
            </a:r>
            <a:r>
              <a:rPr lang="en-US" i="1" dirty="0" err="1"/>
              <a:t>Pesantren</a:t>
            </a:r>
            <a:r>
              <a:rPr lang="en-US" i="1" dirty="0"/>
              <a:t> Al- </a:t>
            </a:r>
            <a:r>
              <a:rPr lang="en-US" i="1" dirty="0" err="1"/>
              <a:t>Muayyad</a:t>
            </a:r>
            <a:r>
              <a:rPr lang="en-US" i="1" dirty="0"/>
              <a:t> Surakarta</a:t>
            </a:r>
            <a:r>
              <a:rPr lang="en-US" dirty="0"/>
              <a:t>.	Surakarta. </a:t>
            </a:r>
            <a:r>
              <a:rPr lang="en-US" dirty="0" err="1"/>
              <a:t>iversitds</a:t>
            </a:r>
            <a:r>
              <a:rPr lang="en-US" dirty="0"/>
              <a:t> </a:t>
            </a:r>
            <a:r>
              <a:rPr lang="en-US" dirty="0" err="1"/>
              <a:t>muhammadiyah</a:t>
            </a:r>
            <a:r>
              <a:rPr lang="en-US" dirty="0"/>
              <a:t> Surakarta.</a:t>
            </a:r>
          </a:p>
          <a:p>
            <a:endParaRPr lang="en-US" dirty="0"/>
          </a:p>
        </p:txBody>
      </p:sp>
    </p:spTree>
    <p:extLst>
      <p:ext uri="{BB962C8B-B14F-4D97-AF65-F5344CB8AC3E}">
        <p14:creationId xmlns:p14="http://schemas.microsoft.com/office/powerpoint/2010/main" val="199147696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smtClean="0"/>
              <a:t>T E R I M A  K A S I H</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buNone/>
            </a:pP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Berdasarkan</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uraian</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tersebut</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peneliti</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tertarik</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untuk</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meneliti</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Gambaran</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pengetahuan</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dan</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perilaku</a:t>
            </a:r>
            <a:r>
              <a:rPr lang="en-US" sz="2400" dirty="0" smtClean="0">
                <a:latin typeface="Calibri" pitchFamily="34" charset="0"/>
                <a:cs typeface="Calibri" pitchFamily="34" charset="0"/>
              </a:rPr>
              <a:t> (PHBS) </a:t>
            </a:r>
            <a:r>
              <a:rPr lang="en-US" sz="2400" dirty="0" err="1" smtClean="0">
                <a:latin typeface="Calibri" pitchFamily="34" charset="0"/>
                <a:cs typeface="Calibri" pitchFamily="34" charset="0"/>
              </a:rPr>
              <a:t>santri</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dengan</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kejadian</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penyakit</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Skabies</a:t>
            </a:r>
            <a:r>
              <a:rPr lang="en-US" sz="2400" dirty="0" smtClean="0">
                <a:latin typeface="Calibri" pitchFamily="34" charset="0"/>
                <a:cs typeface="Calibri" pitchFamily="34" charset="0"/>
              </a:rPr>
              <a:t> di </a:t>
            </a:r>
            <a:r>
              <a:rPr lang="en-US" sz="2400" dirty="0" err="1" smtClean="0">
                <a:latin typeface="Calibri" pitchFamily="34" charset="0"/>
                <a:cs typeface="Calibri" pitchFamily="34" charset="0"/>
              </a:rPr>
              <a:t>Pondok</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Pesantren</a:t>
            </a:r>
            <a:r>
              <a:rPr lang="en-US" sz="2400" dirty="0" smtClean="0">
                <a:latin typeface="Calibri" pitchFamily="34" charset="0"/>
                <a:cs typeface="Calibri" pitchFamily="34" charset="0"/>
              </a:rPr>
              <a:t> Al – </a:t>
            </a:r>
            <a:r>
              <a:rPr lang="en-US" sz="2400" dirty="0" err="1" smtClean="0">
                <a:latin typeface="Calibri" pitchFamily="34" charset="0"/>
                <a:cs typeface="Calibri" pitchFamily="34" charset="0"/>
              </a:rPr>
              <a:t>Mu’awanah</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Cilame</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Kabupaten</a:t>
            </a:r>
            <a:r>
              <a:rPr lang="en-US" sz="2400" dirty="0" smtClean="0">
                <a:latin typeface="Calibri" pitchFamily="34" charset="0"/>
                <a:cs typeface="Calibri" pitchFamily="34" charset="0"/>
              </a:rPr>
              <a:t> Bandung Barat”.</a:t>
            </a:r>
          </a:p>
          <a:p>
            <a:pPr algn="just">
              <a:buNone/>
            </a:pPr>
            <a:endParaRPr lang="en-US" sz="2400" dirty="0">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Rumusan</a:t>
            </a:r>
            <a:r>
              <a:rPr lang="en-US" b="1" dirty="0" smtClean="0"/>
              <a:t> </a:t>
            </a:r>
            <a:r>
              <a:rPr lang="en-US" b="1" dirty="0" err="1" smtClean="0"/>
              <a:t>Masalah</a:t>
            </a:r>
            <a:endParaRPr lang="en-US" b="1" dirty="0"/>
          </a:p>
        </p:txBody>
      </p:sp>
      <p:sp>
        <p:nvSpPr>
          <p:cNvPr id="3" name="Content Placeholder 2"/>
          <p:cNvSpPr>
            <a:spLocks noGrp="1"/>
          </p:cNvSpPr>
          <p:nvPr>
            <p:ph idx="1"/>
          </p:nvPr>
        </p:nvSpPr>
        <p:spPr/>
        <p:txBody>
          <a:bodyPr>
            <a:normAutofit/>
          </a:bodyPr>
          <a:lstStyle/>
          <a:p>
            <a:pPr algn="just"/>
            <a:r>
              <a:rPr lang="en-US" sz="2400" dirty="0" err="1" smtClean="0">
                <a:latin typeface="Calibri" pitchFamily="34" charset="0"/>
                <a:cs typeface="Calibri" pitchFamily="34" charset="0"/>
              </a:rPr>
              <a:t>Berdasarkan</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latar</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belakang</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diatas</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maka</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rumusan</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masalah</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pada</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penelitian</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ini</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adalah</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Apakah</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ada</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hubungan</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pengetahuan</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dan</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perilaku</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santri</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tentang</a:t>
            </a:r>
            <a:r>
              <a:rPr lang="en-US" sz="2400" dirty="0" smtClean="0">
                <a:latin typeface="Calibri" pitchFamily="34" charset="0"/>
                <a:cs typeface="Calibri" pitchFamily="34" charset="0"/>
              </a:rPr>
              <a:t> PHBS </a:t>
            </a:r>
            <a:r>
              <a:rPr lang="en-US" sz="2400" dirty="0" err="1" smtClean="0">
                <a:latin typeface="Calibri" pitchFamily="34" charset="0"/>
                <a:cs typeface="Calibri" pitchFamily="34" charset="0"/>
              </a:rPr>
              <a:t>dengan</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kejadian</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penyakit</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Skabies</a:t>
            </a:r>
            <a:r>
              <a:rPr lang="en-US" sz="2400" dirty="0" smtClean="0">
                <a:latin typeface="Calibri" pitchFamily="34" charset="0"/>
                <a:cs typeface="Calibri" pitchFamily="34" charset="0"/>
              </a:rPr>
              <a:t> di </a:t>
            </a:r>
            <a:r>
              <a:rPr lang="en-US" sz="2400" dirty="0" err="1" smtClean="0">
                <a:latin typeface="Calibri" pitchFamily="34" charset="0"/>
                <a:cs typeface="Calibri" pitchFamily="34" charset="0"/>
              </a:rPr>
              <a:t>pondok</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pesantren</a:t>
            </a:r>
            <a:r>
              <a:rPr lang="en-US" sz="2400" dirty="0" smtClean="0">
                <a:latin typeface="Calibri" pitchFamily="34" charset="0"/>
                <a:cs typeface="Calibri" pitchFamily="34" charset="0"/>
              </a:rPr>
              <a:t> Al-</a:t>
            </a:r>
            <a:r>
              <a:rPr lang="en-US" sz="2400" dirty="0" err="1" smtClean="0">
                <a:latin typeface="Calibri" pitchFamily="34" charset="0"/>
                <a:cs typeface="Calibri" pitchFamily="34" charset="0"/>
              </a:rPr>
              <a:t>Mu’awanah</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Cilame</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Kabupaten</a:t>
            </a:r>
            <a:r>
              <a:rPr lang="en-US" sz="2400" dirty="0" smtClean="0">
                <a:latin typeface="Calibri" pitchFamily="34" charset="0"/>
                <a:cs typeface="Calibri" pitchFamily="34" charset="0"/>
              </a:rPr>
              <a:t> Bandung Barat? "</a:t>
            </a:r>
          </a:p>
          <a:p>
            <a:pPr algn="just"/>
            <a:endParaRPr lang="en-US" sz="2400" dirty="0">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Tujuan</a:t>
            </a:r>
            <a:r>
              <a:rPr lang="en-US" b="1" dirty="0" smtClean="0"/>
              <a:t> </a:t>
            </a:r>
            <a:r>
              <a:rPr lang="en-US" b="1" dirty="0" err="1" smtClean="0"/>
              <a:t>Umum</a:t>
            </a:r>
            <a:endParaRPr lang="en-US" b="1" dirty="0"/>
          </a:p>
        </p:txBody>
      </p:sp>
      <p:sp>
        <p:nvSpPr>
          <p:cNvPr id="3" name="Content Placeholder 2"/>
          <p:cNvSpPr>
            <a:spLocks noGrp="1"/>
          </p:cNvSpPr>
          <p:nvPr>
            <p:ph idx="1"/>
          </p:nvPr>
        </p:nvSpPr>
        <p:spPr/>
        <p:txBody>
          <a:bodyPr>
            <a:normAutofit/>
          </a:bodyPr>
          <a:lstStyle/>
          <a:p>
            <a:pPr algn="just"/>
            <a:r>
              <a:rPr lang="en-US" sz="2400" dirty="0" err="1" smtClean="0">
                <a:latin typeface="Calibri" pitchFamily="34" charset="0"/>
                <a:cs typeface="Calibri" pitchFamily="34" charset="0"/>
              </a:rPr>
              <a:t>Mengetahui</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gambaran</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pengetahuan</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dan</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perilaku</a:t>
            </a:r>
            <a:r>
              <a:rPr lang="en-US" sz="2400" dirty="0" smtClean="0">
                <a:latin typeface="Calibri" pitchFamily="34" charset="0"/>
                <a:cs typeface="Calibri" pitchFamily="34" charset="0"/>
              </a:rPr>
              <a:t> PHBS </a:t>
            </a:r>
            <a:r>
              <a:rPr lang="en-US" sz="2400" dirty="0" err="1" smtClean="0">
                <a:latin typeface="Calibri" pitchFamily="34" charset="0"/>
                <a:cs typeface="Calibri" pitchFamily="34" charset="0"/>
              </a:rPr>
              <a:t>santri</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dengan</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kejadian</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penyakit</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skabies</a:t>
            </a:r>
            <a:r>
              <a:rPr lang="en-US" sz="2400" dirty="0" smtClean="0">
                <a:latin typeface="Calibri" pitchFamily="34" charset="0"/>
                <a:cs typeface="Calibri" pitchFamily="34" charset="0"/>
              </a:rPr>
              <a:t> di </a:t>
            </a:r>
            <a:r>
              <a:rPr lang="en-US" sz="2400" dirty="0" err="1" smtClean="0">
                <a:latin typeface="Calibri" pitchFamily="34" charset="0"/>
                <a:cs typeface="Calibri" pitchFamily="34" charset="0"/>
              </a:rPr>
              <a:t>pondok</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pesantren</a:t>
            </a:r>
            <a:r>
              <a:rPr lang="en-US" sz="2400" dirty="0" smtClean="0">
                <a:latin typeface="Calibri" pitchFamily="34" charset="0"/>
                <a:cs typeface="Calibri" pitchFamily="34" charset="0"/>
              </a:rPr>
              <a:t> Al-</a:t>
            </a:r>
            <a:r>
              <a:rPr lang="en-US" sz="2400" dirty="0" err="1" smtClean="0">
                <a:latin typeface="Calibri" pitchFamily="34" charset="0"/>
                <a:cs typeface="Calibri" pitchFamily="34" charset="0"/>
              </a:rPr>
              <a:t>Mu’awanah</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Pondok</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Pesantren</a:t>
            </a:r>
            <a:r>
              <a:rPr lang="en-US" sz="2400" dirty="0" smtClean="0">
                <a:latin typeface="Calibri" pitchFamily="34" charset="0"/>
                <a:cs typeface="Calibri" pitchFamily="34" charset="0"/>
              </a:rPr>
              <a:t> Al – </a:t>
            </a:r>
            <a:r>
              <a:rPr lang="en-US" sz="2400" dirty="0" err="1" smtClean="0">
                <a:latin typeface="Calibri" pitchFamily="34" charset="0"/>
                <a:cs typeface="Calibri" pitchFamily="34" charset="0"/>
              </a:rPr>
              <a:t>Mu’awanah</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Cilame</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Kabupaten</a:t>
            </a:r>
            <a:r>
              <a:rPr lang="en-US" sz="2400" dirty="0" smtClean="0">
                <a:latin typeface="Calibri" pitchFamily="34" charset="0"/>
                <a:cs typeface="Calibri" pitchFamily="34" charset="0"/>
              </a:rPr>
              <a:t> Bandung Barat.</a:t>
            </a:r>
          </a:p>
          <a:p>
            <a:pPr algn="just"/>
            <a:endParaRPr lang="en-US" sz="2400" dirty="0">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Tujuan</a:t>
            </a:r>
            <a:r>
              <a:rPr lang="en-US" b="1" dirty="0" smtClean="0"/>
              <a:t> </a:t>
            </a:r>
            <a:r>
              <a:rPr lang="en-US" b="1" dirty="0" err="1" smtClean="0"/>
              <a:t>Khusus</a:t>
            </a:r>
            <a:endParaRPr lang="en-US" b="1" dirty="0"/>
          </a:p>
        </p:txBody>
      </p:sp>
      <p:sp>
        <p:nvSpPr>
          <p:cNvPr id="3" name="Content Placeholder 2"/>
          <p:cNvSpPr>
            <a:spLocks noGrp="1"/>
          </p:cNvSpPr>
          <p:nvPr>
            <p:ph idx="1"/>
          </p:nvPr>
        </p:nvSpPr>
        <p:spPr>
          <a:xfrm>
            <a:off x="612648" y="1352550"/>
            <a:ext cx="8153400" cy="3790950"/>
          </a:xfrm>
        </p:spPr>
        <p:txBody>
          <a:bodyPr>
            <a:normAutofit fontScale="55000" lnSpcReduction="20000"/>
          </a:bodyPr>
          <a:lstStyle/>
          <a:p>
            <a:pPr marL="514350" indent="-514350" algn="just">
              <a:buFont typeface="+mj-lt"/>
              <a:buAutoNum type="arabicParenR"/>
            </a:pPr>
            <a:r>
              <a:rPr lang="en-US" sz="3000" dirty="0" err="1" smtClean="0">
                <a:latin typeface="Calibri" pitchFamily="34" charset="0"/>
                <a:cs typeface="Calibri" pitchFamily="34" charset="0"/>
              </a:rPr>
              <a:t>Mengetahui</a:t>
            </a:r>
            <a:r>
              <a:rPr lang="en-US" sz="3000" dirty="0" smtClean="0">
                <a:latin typeface="Calibri" pitchFamily="34" charset="0"/>
                <a:cs typeface="Calibri" pitchFamily="34" charset="0"/>
              </a:rPr>
              <a:t> </a:t>
            </a:r>
            <a:r>
              <a:rPr lang="en-US" sz="3000" dirty="0" err="1" smtClean="0">
                <a:latin typeface="Calibri" pitchFamily="34" charset="0"/>
                <a:cs typeface="Calibri" pitchFamily="34" charset="0"/>
              </a:rPr>
              <a:t>pengetahuan</a:t>
            </a:r>
            <a:r>
              <a:rPr lang="en-US" sz="3000" dirty="0" smtClean="0">
                <a:latin typeface="Calibri" pitchFamily="34" charset="0"/>
                <a:cs typeface="Calibri" pitchFamily="34" charset="0"/>
              </a:rPr>
              <a:t> </a:t>
            </a:r>
            <a:r>
              <a:rPr lang="en-US" sz="3000" dirty="0" err="1" smtClean="0">
                <a:latin typeface="Calibri" pitchFamily="34" charset="0"/>
                <a:cs typeface="Calibri" pitchFamily="34" charset="0"/>
              </a:rPr>
              <a:t>santri</a:t>
            </a:r>
            <a:r>
              <a:rPr lang="en-US" sz="3000" dirty="0" smtClean="0">
                <a:latin typeface="Calibri" pitchFamily="34" charset="0"/>
                <a:cs typeface="Calibri" pitchFamily="34" charset="0"/>
              </a:rPr>
              <a:t> </a:t>
            </a:r>
            <a:r>
              <a:rPr lang="en-US" sz="3000" dirty="0" err="1" smtClean="0">
                <a:latin typeface="Calibri" pitchFamily="34" charset="0"/>
                <a:cs typeface="Calibri" pitchFamily="34" charset="0"/>
              </a:rPr>
              <a:t>tentang</a:t>
            </a:r>
            <a:r>
              <a:rPr lang="en-US" sz="3000" dirty="0" smtClean="0">
                <a:latin typeface="Calibri" pitchFamily="34" charset="0"/>
                <a:cs typeface="Calibri" pitchFamily="34" charset="0"/>
              </a:rPr>
              <a:t> PHBS di </a:t>
            </a:r>
            <a:r>
              <a:rPr lang="en-US" sz="3000" dirty="0" err="1" smtClean="0">
                <a:latin typeface="Calibri" pitchFamily="34" charset="0"/>
                <a:cs typeface="Calibri" pitchFamily="34" charset="0"/>
              </a:rPr>
              <a:t>Pondok</a:t>
            </a:r>
            <a:r>
              <a:rPr lang="en-US" sz="3000" dirty="0" smtClean="0">
                <a:latin typeface="Calibri" pitchFamily="34" charset="0"/>
                <a:cs typeface="Calibri" pitchFamily="34" charset="0"/>
              </a:rPr>
              <a:t> </a:t>
            </a:r>
            <a:r>
              <a:rPr lang="en-US" sz="3000" dirty="0" err="1" smtClean="0">
                <a:latin typeface="Calibri" pitchFamily="34" charset="0"/>
                <a:cs typeface="Calibri" pitchFamily="34" charset="0"/>
              </a:rPr>
              <a:t>Pesantren</a:t>
            </a:r>
            <a:r>
              <a:rPr lang="en-US" sz="3000" dirty="0" smtClean="0">
                <a:latin typeface="Calibri" pitchFamily="34" charset="0"/>
                <a:cs typeface="Calibri" pitchFamily="34" charset="0"/>
              </a:rPr>
              <a:t> Al – </a:t>
            </a:r>
            <a:r>
              <a:rPr lang="en-US" sz="3000" dirty="0" err="1" smtClean="0">
                <a:latin typeface="Calibri" pitchFamily="34" charset="0"/>
                <a:cs typeface="Calibri" pitchFamily="34" charset="0"/>
              </a:rPr>
              <a:t>Mu’awanah</a:t>
            </a:r>
            <a:r>
              <a:rPr lang="en-US" sz="3000" dirty="0" smtClean="0">
                <a:latin typeface="Calibri" pitchFamily="34" charset="0"/>
                <a:cs typeface="Calibri" pitchFamily="34" charset="0"/>
              </a:rPr>
              <a:t> </a:t>
            </a:r>
            <a:r>
              <a:rPr lang="en-US" sz="3000" dirty="0" err="1" smtClean="0">
                <a:latin typeface="Calibri" pitchFamily="34" charset="0"/>
                <a:cs typeface="Calibri" pitchFamily="34" charset="0"/>
              </a:rPr>
              <a:t>Cilame</a:t>
            </a:r>
            <a:r>
              <a:rPr lang="en-US" sz="3000" dirty="0" smtClean="0">
                <a:latin typeface="Calibri" pitchFamily="34" charset="0"/>
                <a:cs typeface="Calibri" pitchFamily="34" charset="0"/>
              </a:rPr>
              <a:t> </a:t>
            </a:r>
            <a:r>
              <a:rPr lang="en-US" sz="3000" dirty="0" err="1" smtClean="0">
                <a:latin typeface="Calibri" pitchFamily="34" charset="0"/>
                <a:cs typeface="Calibri" pitchFamily="34" charset="0"/>
              </a:rPr>
              <a:t>Kabupaten</a:t>
            </a:r>
            <a:r>
              <a:rPr lang="en-US" sz="3000" dirty="0" smtClean="0">
                <a:latin typeface="Calibri" pitchFamily="34" charset="0"/>
                <a:cs typeface="Calibri" pitchFamily="34" charset="0"/>
              </a:rPr>
              <a:t> Bandung Barat.</a:t>
            </a:r>
          </a:p>
          <a:p>
            <a:pPr marL="514350" indent="-514350" algn="just">
              <a:buFont typeface="+mj-lt"/>
              <a:buAutoNum type="arabicParenR"/>
            </a:pPr>
            <a:endParaRPr lang="en-US" sz="3000" dirty="0" smtClean="0">
              <a:latin typeface="Calibri" pitchFamily="34" charset="0"/>
              <a:cs typeface="Calibri" pitchFamily="34" charset="0"/>
            </a:endParaRPr>
          </a:p>
          <a:p>
            <a:pPr marL="514350" indent="-514350" algn="just">
              <a:buFont typeface="+mj-lt"/>
              <a:buAutoNum type="arabicParenR"/>
            </a:pPr>
            <a:r>
              <a:rPr lang="en-US" sz="3000" dirty="0" err="1" smtClean="0">
                <a:latin typeface="Calibri" pitchFamily="34" charset="0"/>
                <a:cs typeface="Calibri" pitchFamily="34" charset="0"/>
              </a:rPr>
              <a:t>Mengetahui</a:t>
            </a:r>
            <a:r>
              <a:rPr lang="en-US" sz="3000" dirty="0" smtClean="0">
                <a:latin typeface="Calibri" pitchFamily="34" charset="0"/>
                <a:cs typeface="Calibri" pitchFamily="34" charset="0"/>
              </a:rPr>
              <a:t> </a:t>
            </a:r>
            <a:r>
              <a:rPr lang="en-US" sz="3000" dirty="0" err="1" smtClean="0">
                <a:latin typeface="Calibri" pitchFamily="34" charset="0"/>
                <a:cs typeface="Calibri" pitchFamily="34" charset="0"/>
              </a:rPr>
              <a:t>perilaku</a:t>
            </a:r>
            <a:r>
              <a:rPr lang="en-US" sz="3000" dirty="0" smtClean="0">
                <a:latin typeface="Calibri" pitchFamily="34" charset="0"/>
                <a:cs typeface="Calibri" pitchFamily="34" charset="0"/>
              </a:rPr>
              <a:t> PHBS </a:t>
            </a:r>
            <a:r>
              <a:rPr lang="en-US" sz="3000" dirty="0" err="1" smtClean="0">
                <a:latin typeface="Calibri" pitchFamily="34" charset="0"/>
                <a:cs typeface="Calibri" pitchFamily="34" charset="0"/>
              </a:rPr>
              <a:t>santri</a:t>
            </a:r>
            <a:r>
              <a:rPr lang="en-US" sz="3000" dirty="0" smtClean="0">
                <a:latin typeface="Calibri" pitchFamily="34" charset="0"/>
                <a:cs typeface="Calibri" pitchFamily="34" charset="0"/>
              </a:rPr>
              <a:t> </a:t>
            </a:r>
            <a:r>
              <a:rPr lang="en-US" sz="3000" dirty="0" err="1" smtClean="0">
                <a:latin typeface="Calibri" pitchFamily="34" charset="0"/>
                <a:cs typeface="Calibri" pitchFamily="34" charset="0"/>
              </a:rPr>
              <a:t>meliputi</a:t>
            </a:r>
            <a:r>
              <a:rPr lang="en-US" sz="3000" dirty="0" smtClean="0">
                <a:latin typeface="Calibri" pitchFamily="34" charset="0"/>
                <a:cs typeface="Calibri" pitchFamily="34" charset="0"/>
              </a:rPr>
              <a:t> </a:t>
            </a:r>
            <a:r>
              <a:rPr lang="en-US" sz="3000" dirty="0" err="1" smtClean="0">
                <a:latin typeface="Calibri" pitchFamily="34" charset="0"/>
                <a:cs typeface="Calibri" pitchFamily="34" charset="0"/>
              </a:rPr>
              <a:t>kebersihan</a:t>
            </a:r>
            <a:r>
              <a:rPr lang="en-US" sz="3000" dirty="0" smtClean="0">
                <a:latin typeface="Calibri" pitchFamily="34" charset="0"/>
                <a:cs typeface="Calibri" pitchFamily="34" charset="0"/>
              </a:rPr>
              <a:t> </a:t>
            </a:r>
            <a:r>
              <a:rPr lang="en-US" sz="3000" dirty="0" err="1" smtClean="0">
                <a:latin typeface="Calibri" pitchFamily="34" charset="0"/>
                <a:cs typeface="Calibri" pitchFamily="34" charset="0"/>
              </a:rPr>
              <a:t>kulit</a:t>
            </a:r>
            <a:r>
              <a:rPr lang="en-US" sz="3000" dirty="0" smtClean="0">
                <a:latin typeface="Calibri" pitchFamily="34" charset="0"/>
                <a:cs typeface="Calibri" pitchFamily="34" charset="0"/>
              </a:rPr>
              <a:t>, </a:t>
            </a:r>
            <a:r>
              <a:rPr lang="en-US" sz="3000" dirty="0" err="1" smtClean="0">
                <a:latin typeface="Calibri" pitchFamily="34" charset="0"/>
                <a:cs typeface="Calibri" pitchFamily="34" charset="0"/>
              </a:rPr>
              <a:t>kebersihan</a:t>
            </a:r>
            <a:r>
              <a:rPr lang="en-US" sz="3000" dirty="0" smtClean="0">
                <a:latin typeface="Calibri" pitchFamily="34" charset="0"/>
                <a:cs typeface="Calibri" pitchFamily="34" charset="0"/>
              </a:rPr>
              <a:t> </a:t>
            </a:r>
            <a:r>
              <a:rPr lang="en-US" sz="3000" dirty="0" err="1" smtClean="0">
                <a:latin typeface="Calibri" pitchFamily="34" charset="0"/>
                <a:cs typeface="Calibri" pitchFamily="34" charset="0"/>
              </a:rPr>
              <a:t>tangan</a:t>
            </a:r>
            <a:r>
              <a:rPr lang="en-US" sz="3000" dirty="0" smtClean="0">
                <a:latin typeface="Calibri" pitchFamily="34" charset="0"/>
                <a:cs typeface="Calibri" pitchFamily="34" charset="0"/>
              </a:rPr>
              <a:t>, </a:t>
            </a:r>
            <a:r>
              <a:rPr lang="en-US" sz="3000" dirty="0" err="1" smtClean="0">
                <a:latin typeface="Calibri" pitchFamily="34" charset="0"/>
                <a:cs typeface="Calibri" pitchFamily="34" charset="0"/>
              </a:rPr>
              <a:t>kebersihan</a:t>
            </a:r>
            <a:r>
              <a:rPr lang="en-US" sz="3000" dirty="0" smtClean="0">
                <a:latin typeface="Calibri" pitchFamily="34" charset="0"/>
                <a:cs typeface="Calibri" pitchFamily="34" charset="0"/>
              </a:rPr>
              <a:t> kaki, </a:t>
            </a:r>
            <a:r>
              <a:rPr lang="en-US" sz="3000" dirty="0" err="1" smtClean="0">
                <a:latin typeface="Calibri" pitchFamily="34" charset="0"/>
                <a:cs typeface="Calibri" pitchFamily="34" charset="0"/>
              </a:rPr>
              <a:t>kebersihan</a:t>
            </a:r>
            <a:r>
              <a:rPr lang="en-US" sz="3000" dirty="0" smtClean="0">
                <a:latin typeface="Calibri" pitchFamily="34" charset="0"/>
                <a:cs typeface="Calibri" pitchFamily="34" charset="0"/>
              </a:rPr>
              <a:t> </a:t>
            </a:r>
            <a:r>
              <a:rPr lang="en-US" sz="3000" dirty="0" err="1" smtClean="0">
                <a:latin typeface="Calibri" pitchFamily="34" charset="0"/>
                <a:cs typeface="Calibri" pitchFamily="34" charset="0"/>
              </a:rPr>
              <a:t>pakaian</a:t>
            </a:r>
            <a:r>
              <a:rPr lang="en-US" sz="3000" dirty="0" smtClean="0">
                <a:latin typeface="Calibri" pitchFamily="34" charset="0"/>
                <a:cs typeface="Calibri" pitchFamily="34" charset="0"/>
              </a:rPr>
              <a:t> </a:t>
            </a:r>
            <a:r>
              <a:rPr lang="en-US" sz="3000" dirty="0" err="1" smtClean="0">
                <a:latin typeface="Calibri" pitchFamily="34" charset="0"/>
                <a:cs typeface="Calibri" pitchFamily="34" charset="0"/>
              </a:rPr>
              <a:t>dan</a:t>
            </a:r>
            <a:r>
              <a:rPr lang="en-US" sz="3000" dirty="0" smtClean="0">
                <a:latin typeface="Calibri" pitchFamily="34" charset="0"/>
                <a:cs typeface="Calibri" pitchFamily="34" charset="0"/>
              </a:rPr>
              <a:t> </a:t>
            </a:r>
            <a:r>
              <a:rPr lang="en-US" sz="3000" dirty="0" err="1" smtClean="0">
                <a:latin typeface="Calibri" pitchFamily="34" charset="0"/>
                <a:cs typeface="Calibri" pitchFamily="34" charset="0"/>
              </a:rPr>
              <a:t>handuk</a:t>
            </a:r>
            <a:r>
              <a:rPr lang="en-US" sz="3000" dirty="0" smtClean="0">
                <a:latin typeface="Calibri" pitchFamily="34" charset="0"/>
                <a:cs typeface="Calibri" pitchFamily="34" charset="0"/>
              </a:rPr>
              <a:t>, </a:t>
            </a:r>
            <a:r>
              <a:rPr lang="en-US" sz="3000" dirty="0" err="1" smtClean="0">
                <a:latin typeface="Calibri" pitchFamily="34" charset="0"/>
                <a:cs typeface="Calibri" pitchFamily="34" charset="0"/>
              </a:rPr>
              <a:t>kebersihan</a:t>
            </a:r>
            <a:r>
              <a:rPr lang="en-US" sz="3000" dirty="0" smtClean="0">
                <a:latin typeface="Calibri" pitchFamily="34" charset="0"/>
                <a:cs typeface="Calibri" pitchFamily="34" charset="0"/>
              </a:rPr>
              <a:t> </a:t>
            </a:r>
            <a:r>
              <a:rPr lang="en-US" sz="3000" dirty="0" err="1" smtClean="0">
                <a:latin typeface="Calibri" pitchFamily="34" charset="0"/>
                <a:cs typeface="Calibri" pitchFamily="34" charset="0"/>
              </a:rPr>
              <a:t>kamar</a:t>
            </a:r>
            <a:r>
              <a:rPr lang="en-US" sz="3000" dirty="0" smtClean="0">
                <a:latin typeface="Calibri" pitchFamily="34" charset="0"/>
                <a:cs typeface="Calibri" pitchFamily="34" charset="0"/>
              </a:rPr>
              <a:t>, </a:t>
            </a:r>
            <a:r>
              <a:rPr lang="en-US" sz="3000" dirty="0" err="1" smtClean="0">
                <a:latin typeface="Calibri" pitchFamily="34" charset="0"/>
                <a:cs typeface="Calibri" pitchFamily="34" charset="0"/>
              </a:rPr>
              <a:t>kepadatan</a:t>
            </a:r>
            <a:r>
              <a:rPr lang="en-US" sz="3000" dirty="0" smtClean="0">
                <a:latin typeface="Calibri" pitchFamily="34" charset="0"/>
                <a:cs typeface="Calibri" pitchFamily="34" charset="0"/>
              </a:rPr>
              <a:t> </a:t>
            </a:r>
            <a:r>
              <a:rPr lang="en-US" sz="3000" dirty="0" err="1" smtClean="0">
                <a:latin typeface="Calibri" pitchFamily="34" charset="0"/>
                <a:cs typeface="Calibri" pitchFamily="34" charset="0"/>
              </a:rPr>
              <a:t>hunian</a:t>
            </a:r>
            <a:r>
              <a:rPr lang="en-US" sz="3000" dirty="0" smtClean="0">
                <a:latin typeface="Calibri" pitchFamily="34" charset="0"/>
                <a:cs typeface="Calibri" pitchFamily="34" charset="0"/>
              </a:rPr>
              <a:t> </a:t>
            </a:r>
            <a:r>
              <a:rPr lang="en-US" sz="3000" dirty="0" err="1" smtClean="0">
                <a:latin typeface="Calibri" pitchFamily="34" charset="0"/>
                <a:cs typeface="Calibri" pitchFamily="34" charset="0"/>
              </a:rPr>
              <a:t>kamar</a:t>
            </a:r>
            <a:r>
              <a:rPr lang="en-US" sz="3000" dirty="0" smtClean="0">
                <a:latin typeface="Calibri" pitchFamily="34" charset="0"/>
                <a:cs typeface="Calibri" pitchFamily="34" charset="0"/>
              </a:rPr>
              <a:t> </a:t>
            </a:r>
            <a:r>
              <a:rPr lang="en-US" sz="3000" dirty="0" err="1" smtClean="0">
                <a:latin typeface="Calibri" pitchFamily="34" charset="0"/>
                <a:cs typeface="Calibri" pitchFamily="34" charset="0"/>
              </a:rPr>
              <a:t>dan</a:t>
            </a:r>
            <a:r>
              <a:rPr lang="en-US" sz="3000" dirty="0" smtClean="0">
                <a:latin typeface="Calibri" pitchFamily="34" charset="0"/>
                <a:cs typeface="Calibri" pitchFamily="34" charset="0"/>
              </a:rPr>
              <a:t> </a:t>
            </a:r>
            <a:r>
              <a:rPr lang="en-US" sz="3000" dirty="0" err="1" smtClean="0">
                <a:latin typeface="Calibri" pitchFamily="34" charset="0"/>
                <a:cs typeface="Calibri" pitchFamily="34" charset="0"/>
              </a:rPr>
              <a:t>kebersihan</a:t>
            </a:r>
            <a:r>
              <a:rPr lang="en-US" sz="3000" dirty="0" smtClean="0">
                <a:latin typeface="Calibri" pitchFamily="34" charset="0"/>
                <a:cs typeface="Calibri" pitchFamily="34" charset="0"/>
              </a:rPr>
              <a:t> </a:t>
            </a:r>
            <a:r>
              <a:rPr lang="en-US" sz="3000" dirty="0" err="1" smtClean="0">
                <a:latin typeface="Calibri" pitchFamily="34" charset="0"/>
                <a:cs typeface="Calibri" pitchFamily="34" charset="0"/>
              </a:rPr>
              <a:t>tempat</a:t>
            </a:r>
            <a:r>
              <a:rPr lang="en-US" sz="3000" dirty="0" smtClean="0">
                <a:latin typeface="Calibri" pitchFamily="34" charset="0"/>
                <a:cs typeface="Calibri" pitchFamily="34" charset="0"/>
              </a:rPr>
              <a:t> </a:t>
            </a:r>
            <a:r>
              <a:rPr lang="en-US" sz="3000" dirty="0" err="1" smtClean="0">
                <a:latin typeface="Calibri" pitchFamily="34" charset="0"/>
                <a:cs typeface="Calibri" pitchFamily="34" charset="0"/>
              </a:rPr>
              <a:t>tidur</a:t>
            </a:r>
            <a:r>
              <a:rPr lang="en-US" sz="3000" dirty="0" smtClean="0">
                <a:latin typeface="Calibri" pitchFamily="34" charset="0"/>
                <a:cs typeface="Calibri" pitchFamily="34" charset="0"/>
              </a:rPr>
              <a:t> di </a:t>
            </a:r>
            <a:r>
              <a:rPr lang="en-US" sz="3000" dirty="0" err="1" smtClean="0">
                <a:latin typeface="Calibri" pitchFamily="34" charset="0"/>
                <a:cs typeface="Calibri" pitchFamily="34" charset="0"/>
              </a:rPr>
              <a:t>Pondok</a:t>
            </a:r>
            <a:r>
              <a:rPr lang="en-US" sz="3000" dirty="0" smtClean="0">
                <a:latin typeface="Calibri" pitchFamily="34" charset="0"/>
                <a:cs typeface="Calibri" pitchFamily="34" charset="0"/>
              </a:rPr>
              <a:t> </a:t>
            </a:r>
            <a:r>
              <a:rPr lang="en-US" sz="3000" dirty="0" err="1" smtClean="0">
                <a:latin typeface="Calibri" pitchFamily="34" charset="0"/>
                <a:cs typeface="Calibri" pitchFamily="34" charset="0"/>
              </a:rPr>
              <a:t>Pesantren</a:t>
            </a:r>
            <a:r>
              <a:rPr lang="en-US" sz="3000" dirty="0" smtClean="0">
                <a:latin typeface="Calibri" pitchFamily="34" charset="0"/>
                <a:cs typeface="Calibri" pitchFamily="34" charset="0"/>
              </a:rPr>
              <a:t> Al – </a:t>
            </a:r>
            <a:r>
              <a:rPr lang="en-US" sz="3000" dirty="0" err="1" smtClean="0">
                <a:latin typeface="Calibri" pitchFamily="34" charset="0"/>
                <a:cs typeface="Calibri" pitchFamily="34" charset="0"/>
              </a:rPr>
              <a:t>Mu’awanah</a:t>
            </a:r>
            <a:r>
              <a:rPr lang="en-US" sz="3000" dirty="0" smtClean="0">
                <a:latin typeface="Calibri" pitchFamily="34" charset="0"/>
                <a:cs typeface="Calibri" pitchFamily="34" charset="0"/>
              </a:rPr>
              <a:t> </a:t>
            </a:r>
            <a:r>
              <a:rPr lang="en-US" sz="3000" dirty="0" err="1" smtClean="0">
                <a:latin typeface="Calibri" pitchFamily="34" charset="0"/>
                <a:cs typeface="Calibri" pitchFamily="34" charset="0"/>
              </a:rPr>
              <a:t>Cilame</a:t>
            </a:r>
            <a:r>
              <a:rPr lang="en-US" sz="3000" dirty="0" smtClean="0">
                <a:latin typeface="Calibri" pitchFamily="34" charset="0"/>
                <a:cs typeface="Calibri" pitchFamily="34" charset="0"/>
              </a:rPr>
              <a:t> </a:t>
            </a:r>
            <a:r>
              <a:rPr lang="en-US" sz="3000" dirty="0" err="1" smtClean="0">
                <a:latin typeface="Calibri" pitchFamily="34" charset="0"/>
                <a:cs typeface="Calibri" pitchFamily="34" charset="0"/>
              </a:rPr>
              <a:t>Kabupaten</a:t>
            </a:r>
            <a:r>
              <a:rPr lang="en-US" sz="3000" dirty="0" smtClean="0">
                <a:latin typeface="Calibri" pitchFamily="34" charset="0"/>
                <a:cs typeface="Calibri" pitchFamily="34" charset="0"/>
              </a:rPr>
              <a:t> Bandung Barat.</a:t>
            </a:r>
          </a:p>
          <a:p>
            <a:pPr marL="514350" indent="-514350" algn="just">
              <a:buFont typeface="+mj-lt"/>
              <a:buAutoNum type="arabicParenR"/>
            </a:pPr>
            <a:endParaRPr lang="en-US" sz="3000" dirty="0" smtClean="0">
              <a:latin typeface="Calibri" pitchFamily="34" charset="0"/>
              <a:cs typeface="Calibri" pitchFamily="34" charset="0"/>
            </a:endParaRPr>
          </a:p>
          <a:p>
            <a:pPr marL="514350" indent="-514350" algn="just">
              <a:buFont typeface="+mj-lt"/>
              <a:buAutoNum type="arabicParenR"/>
            </a:pPr>
            <a:r>
              <a:rPr lang="en-US" sz="3000" dirty="0" err="1" smtClean="0">
                <a:latin typeface="Calibri" pitchFamily="34" charset="0"/>
                <a:cs typeface="Calibri" pitchFamily="34" charset="0"/>
              </a:rPr>
              <a:t>Mengetahui</a:t>
            </a:r>
            <a:r>
              <a:rPr lang="en-US" sz="3000" dirty="0" smtClean="0">
                <a:latin typeface="Calibri" pitchFamily="34" charset="0"/>
                <a:cs typeface="Calibri" pitchFamily="34" charset="0"/>
              </a:rPr>
              <a:t> </a:t>
            </a:r>
            <a:r>
              <a:rPr lang="en-US" sz="3000" dirty="0" err="1" smtClean="0">
                <a:latin typeface="Calibri" pitchFamily="34" charset="0"/>
                <a:cs typeface="Calibri" pitchFamily="34" charset="0"/>
              </a:rPr>
              <a:t>kejadian</a:t>
            </a:r>
            <a:r>
              <a:rPr lang="en-US" sz="3000" dirty="0" smtClean="0">
                <a:latin typeface="Calibri" pitchFamily="34" charset="0"/>
                <a:cs typeface="Calibri" pitchFamily="34" charset="0"/>
              </a:rPr>
              <a:t> </a:t>
            </a:r>
            <a:r>
              <a:rPr lang="en-US" sz="3000" dirty="0" err="1" smtClean="0">
                <a:latin typeface="Calibri" pitchFamily="34" charset="0"/>
                <a:cs typeface="Calibri" pitchFamily="34" charset="0"/>
              </a:rPr>
              <a:t>penyakit</a:t>
            </a:r>
            <a:r>
              <a:rPr lang="en-US" sz="3000" dirty="0" smtClean="0">
                <a:latin typeface="Calibri" pitchFamily="34" charset="0"/>
                <a:cs typeface="Calibri" pitchFamily="34" charset="0"/>
              </a:rPr>
              <a:t> </a:t>
            </a:r>
            <a:r>
              <a:rPr lang="en-US" sz="3000" dirty="0" err="1" smtClean="0">
                <a:latin typeface="Calibri" pitchFamily="34" charset="0"/>
                <a:cs typeface="Calibri" pitchFamily="34" charset="0"/>
              </a:rPr>
              <a:t>Skabies</a:t>
            </a:r>
            <a:r>
              <a:rPr lang="en-US" sz="3000" dirty="0" smtClean="0">
                <a:latin typeface="Calibri" pitchFamily="34" charset="0"/>
                <a:cs typeface="Calibri" pitchFamily="34" charset="0"/>
              </a:rPr>
              <a:t> di </a:t>
            </a:r>
            <a:r>
              <a:rPr lang="en-US" sz="3000" dirty="0" err="1" smtClean="0">
                <a:latin typeface="Calibri" pitchFamily="34" charset="0"/>
                <a:cs typeface="Calibri" pitchFamily="34" charset="0"/>
              </a:rPr>
              <a:t>Pondok</a:t>
            </a:r>
            <a:r>
              <a:rPr lang="en-US" sz="3000" dirty="0" smtClean="0">
                <a:latin typeface="Calibri" pitchFamily="34" charset="0"/>
                <a:cs typeface="Calibri" pitchFamily="34" charset="0"/>
              </a:rPr>
              <a:t> </a:t>
            </a:r>
            <a:r>
              <a:rPr lang="en-US" sz="3000" dirty="0" err="1" smtClean="0">
                <a:latin typeface="Calibri" pitchFamily="34" charset="0"/>
                <a:cs typeface="Calibri" pitchFamily="34" charset="0"/>
              </a:rPr>
              <a:t>Pesantren</a:t>
            </a:r>
            <a:r>
              <a:rPr lang="en-US" sz="3000" dirty="0" smtClean="0">
                <a:latin typeface="Calibri" pitchFamily="34" charset="0"/>
                <a:cs typeface="Calibri" pitchFamily="34" charset="0"/>
              </a:rPr>
              <a:t> Al – </a:t>
            </a:r>
            <a:r>
              <a:rPr lang="en-US" sz="3000" dirty="0" err="1" smtClean="0">
                <a:latin typeface="Calibri" pitchFamily="34" charset="0"/>
                <a:cs typeface="Calibri" pitchFamily="34" charset="0"/>
              </a:rPr>
              <a:t>Mu’awanah</a:t>
            </a:r>
            <a:r>
              <a:rPr lang="en-US" sz="3000" dirty="0" smtClean="0">
                <a:latin typeface="Calibri" pitchFamily="34" charset="0"/>
                <a:cs typeface="Calibri" pitchFamily="34" charset="0"/>
              </a:rPr>
              <a:t> </a:t>
            </a:r>
            <a:r>
              <a:rPr lang="en-US" sz="3000" dirty="0" err="1" smtClean="0">
                <a:latin typeface="Calibri" pitchFamily="34" charset="0"/>
                <a:cs typeface="Calibri" pitchFamily="34" charset="0"/>
              </a:rPr>
              <a:t>Cilame</a:t>
            </a:r>
            <a:r>
              <a:rPr lang="en-US" sz="3000" dirty="0" smtClean="0">
                <a:latin typeface="Calibri" pitchFamily="34" charset="0"/>
                <a:cs typeface="Calibri" pitchFamily="34" charset="0"/>
              </a:rPr>
              <a:t> </a:t>
            </a:r>
            <a:r>
              <a:rPr lang="en-US" sz="3000" dirty="0" err="1" smtClean="0">
                <a:latin typeface="Calibri" pitchFamily="34" charset="0"/>
                <a:cs typeface="Calibri" pitchFamily="34" charset="0"/>
              </a:rPr>
              <a:t>Kabupaten</a:t>
            </a:r>
            <a:r>
              <a:rPr lang="en-US" sz="3000" dirty="0" smtClean="0">
                <a:latin typeface="Calibri" pitchFamily="34" charset="0"/>
                <a:cs typeface="Calibri" pitchFamily="34" charset="0"/>
              </a:rPr>
              <a:t> Bandung Barat.</a:t>
            </a:r>
          </a:p>
          <a:p>
            <a:pPr marL="514350" indent="-514350" algn="just">
              <a:buFont typeface="+mj-lt"/>
              <a:buAutoNum type="arabicParenR"/>
            </a:pPr>
            <a:endParaRPr lang="en-US" sz="3000" dirty="0" smtClean="0">
              <a:latin typeface="Calibri" pitchFamily="34" charset="0"/>
              <a:cs typeface="Calibri" pitchFamily="34" charset="0"/>
            </a:endParaRPr>
          </a:p>
          <a:p>
            <a:pPr marL="514350" indent="-514350" algn="just">
              <a:buFont typeface="+mj-lt"/>
              <a:buAutoNum type="arabicParenR"/>
            </a:pPr>
            <a:r>
              <a:rPr lang="en-US" sz="3000" dirty="0" err="1" smtClean="0">
                <a:latin typeface="Calibri" pitchFamily="34" charset="0"/>
                <a:cs typeface="Calibri" pitchFamily="34" charset="0"/>
              </a:rPr>
              <a:t>Mengetahui</a:t>
            </a:r>
            <a:r>
              <a:rPr lang="en-US" sz="3000" dirty="0" smtClean="0">
                <a:latin typeface="Calibri" pitchFamily="34" charset="0"/>
                <a:cs typeface="Calibri" pitchFamily="34" charset="0"/>
              </a:rPr>
              <a:t> </a:t>
            </a:r>
            <a:r>
              <a:rPr lang="en-US" sz="3000" dirty="0" err="1" smtClean="0">
                <a:latin typeface="Calibri" pitchFamily="34" charset="0"/>
                <a:cs typeface="Calibri" pitchFamily="34" charset="0"/>
              </a:rPr>
              <a:t>hubungan</a:t>
            </a:r>
            <a:r>
              <a:rPr lang="en-US" sz="3000" dirty="0" smtClean="0">
                <a:latin typeface="Calibri" pitchFamily="34" charset="0"/>
                <a:cs typeface="Calibri" pitchFamily="34" charset="0"/>
              </a:rPr>
              <a:t> </a:t>
            </a:r>
            <a:r>
              <a:rPr lang="en-US" sz="3000" dirty="0" err="1" smtClean="0">
                <a:latin typeface="Calibri" pitchFamily="34" charset="0"/>
                <a:cs typeface="Calibri" pitchFamily="34" charset="0"/>
              </a:rPr>
              <a:t>antara</a:t>
            </a:r>
            <a:r>
              <a:rPr lang="en-US" sz="3000" dirty="0" smtClean="0">
                <a:latin typeface="Calibri" pitchFamily="34" charset="0"/>
                <a:cs typeface="Calibri" pitchFamily="34" charset="0"/>
              </a:rPr>
              <a:t> </a:t>
            </a:r>
            <a:r>
              <a:rPr lang="en-US" sz="3000" dirty="0" err="1" smtClean="0">
                <a:latin typeface="Calibri" pitchFamily="34" charset="0"/>
                <a:cs typeface="Calibri" pitchFamily="34" charset="0"/>
              </a:rPr>
              <a:t>pengetahuan</a:t>
            </a:r>
            <a:r>
              <a:rPr lang="en-US" sz="3000" dirty="0" smtClean="0">
                <a:latin typeface="Calibri" pitchFamily="34" charset="0"/>
                <a:cs typeface="Calibri" pitchFamily="34" charset="0"/>
              </a:rPr>
              <a:t> PHBS </a:t>
            </a:r>
            <a:r>
              <a:rPr lang="en-US" sz="3000" dirty="0" err="1" smtClean="0">
                <a:latin typeface="Calibri" pitchFamily="34" charset="0"/>
                <a:cs typeface="Calibri" pitchFamily="34" charset="0"/>
              </a:rPr>
              <a:t>santri</a:t>
            </a:r>
            <a:r>
              <a:rPr lang="en-US" sz="3000" dirty="0" smtClean="0">
                <a:latin typeface="Calibri" pitchFamily="34" charset="0"/>
                <a:cs typeface="Calibri" pitchFamily="34" charset="0"/>
              </a:rPr>
              <a:t> </a:t>
            </a:r>
            <a:r>
              <a:rPr lang="en-US" sz="3000" dirty="0" err="1" smtClean="0">
                <a:latin typeface="Calibri" pitchFamily="34" charset="0"/>
                <a:cs typeface="Calibri" pitchFamily="34" charset="0"/>
              </a:rPr>
              <a:t>dengan</a:t>
            </a:r>
            <a:r>
              <a:rPr lang="en-US" sz="3000" dirty="0" smtClean="0">
                <a:latin typeface="Calibri" pitchFamily="34" charset="0"/>
                <a:cs typeface="Calibri" pitchFamily="34" charset="0"/>
              </a:rPr>
              <a:t> </a:t>
            </a:r>
            <a:r>
              <a:rPr lang="en-US" sz="3000" dirty="0" err="1" smtClean="0">
                <a:latin typeface="Calibri" pitchFamily="34" charset="0"/>
                <a:cs typeface="Calibri" pitchFamily="34" charset="0"/>
              </a:rPr>
              <a:t>kejadian</a:t>
            </a:r>
            <a:r>
              <a:rPr lang="en-US" sz="3000" dirty="0" smtClean="0">
                <a:latin typeface="Calibri" pitchFamily="34" charset="0"/>
                <a:cs typeface="Calibri" pitchFamily="34" charset="0"/>
              </a:rPr>
              <a:t> </a:t>
            </a:r>
            <a:r>
              <a:rPr lang="en-US" sz="3000" dirty="0" err="1" smtClean="0">
                <a:latin typeface="Calibri" pitchFamily="34" charset="0"/>
                <a:cs typeface="Calibri" pitchFamily="34" charset="0"/>
              </a:rPr>
              <a:t>penyakit</a:t>
            </a:r>
            <a:r>
              <a:rPr lang="en-US" sz="3000" dirty="0" smtClean="0">
                <a:latin typeface="Calibri" pitchFamily="34" charset="0"/>
                <a:cs typeface="Calibri" pitchFamily="34" charset="0"/>
              </a:rPr>
              <a:t> </a:t>
            </a:r>
            <a:r>
              <a:rPr lang="en-US" sz="3000" dirty="0" err="1" smtClean="0">
                <a:latin typeface="Calibri" pitchFamily="34" charset="0"/>
                <a:cs typeface="Calibri" pitchFamily="34" charset="0"/>
              </a:rPr>
              <a:t>Skabies</a:t>
            </a:r>
            <a:r>
              <a:rPr lang="en-US" sz="3000" dirty="0" smtClean="0">
                <a:latin typeface="Calibri" pitchFamily="34" charset="0"/>
                <a:cs typeface="Calibri" pitchFamily="34" charset="0"/>
              </a:rPr>
              <a:t> di </a:t>
            </a:r>
            <a:r>
              <a:rPr lang="en-US" sz="3000" dirty="0" err="1" smtClean="0">
                <a:latin typeface="Calibri" pitchFamily="34" charset="0"/>
                <a:cs typeface="Calibri" pitchFamily="34" charset="0"/>
              </a:rPr>
              <a:t>Pondok</a:t>
            </a:r>
            <a:r>
              <a:rPr lang="en-US" sz="3000" dirty="0" smtClean="0">
                <a:latin typeface="Calibri" pitchFamily="34" charset="0"/>
                <a:cs typeface="Calibri" pitchFamily="34" charset="0"/>
              </a:rPr>
              <a:t> </a:t>
            </a:r>
            <a:r>
              <a:rPr lang="en-US" sz="3000" dirty="0" err="1" smtClean="0">
                <a:latin typeface="Calibri" pitchFamily="34" charset="0"/>
                <a:cs typeface="Calibri" pitchFamily="34" charset="0"/>
              </a:rPr>
              <a:t>Pesantren</a:t>
            </a:r>
            <a:r>
              <a:rPr lang="en-US" sz="3000" dirty="0" smtClean="0">
                <a:latin typeface="Calibri" pitchFamily="34" charset="0"/>
                <a:cs typeface="Calibri" pitchFamily="34" charset="0"/>
              </a:rPr>
              <a:t> Al – </a:t>
            </a:r>
            <a:r>
              <a:rPr lang="en-US" sz="3000" dirty="0" err="1" smtClean="0">
                <a:latin typeface="Calibri" pitchFamily="34" charset="0"/>
                <a:cs typeface="Calibri" pitchFamily="34" charset="0"/>
              </a:rPr>
              <a:t>Mu’awanah</a:t>
            </a:r>
            <a:r>
              <a:rPr lang="en-US" sz="3000" dirty="0" smtClean="0">
                <a:latin typeface="Calibri" pitchFamily="34" charset="0"/>
                <a:cs typeface="Calibri" pitchFamily="34" charset="0"/>
              </a:rPr>
              <a:t> </a:t>
            </a:r>
            <a:r>
              <a:rPr lang="en-US" sz="3000" dirty="0" err="1" smtClean="0">
                <a:latin typeface="Calibri" pitchFamily="34" charset="0"/>
                <a:cs typeface="Calibri" pitchFamily="34" charset="0"/>
              </a:rPr>
              <a:t>Cilame</a:t>
            </a:r>
            <a:r>
              <a:rPr lang="en-US" sz="3000" dirty="0" smtClean="0">
                <a:latin typeface="Calibri" pitchFamily="34" charset="0"/>
                <a:cs typeface="Calibri" pitchFamily="34" charset="0"/>
              </a:rPr>
              <a:t> </a:t>
            </a:r>
            <a:r>
              <a:rPr lang="en-US" sz="3000" dirty="0" err="1" smtClean="0">
                <a:latin typeface="Calibri" pitchFamily="34" charset="0"/>
                <a:cs typeface="Calibri" pitchFamily="34" charset="0"/>
              </a:rPr>
              <a:t>Kabupaten</a:t>
            </a:r>
            <a:r>
              <a:rPr lang="en-US" sz="3000" dirty="0" smtClean="0">
                <a:latin typeface="Calibri" pitchFamily="34" charset="0"/>
                <a:cs typeface="Calibri" pitchFamily="34" charset="0"/>
              </a:rPr>
              <a:t> Bandung Barat.</a:t>
            </a:r>
          </a:p>
          <a:p>
            <a:pPr algn="just">
              <a:buNone/>
            </a:pPr>
            <a:endParaRPr lang="en-US" dirty="0">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idescreenPresentation">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shade val="45000"/>
                <a:satMod val="150000"/>
              </a:schemeClr>
            </a:gs>
            <a:gs pos="35000">
              <a:schemeClr val="phClr">
                <a:shade val="60000"/>
                <a:satMod val="150000"/>
              </a:schemeClr>
            </a:gs>
            <a:gs pos="100000">
              <a:schemeClr val="phClr">
                <a:tint val="97000"/>
                <a:satMod val="200000"/>
              </a:schemeClr>
            </a:gs>
          </a:gsLst>
          <a:lin ang="16200000" scaled="1"/>
        </a:gra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WidescreenPresentation</Template>
  <TotalTime>0</TotalTime>
  <Words>916</Words>
  <Application>Microsoft Office PowerPoint</Application>
  <PresentationFormat>On-screen Show (16:9)</PresentationFormat>
  <Paragraphs>207</Paragraphs>
  <Slides>52</Slides>
  <Notes>1</Notes>
  <HiddenSlides>0</HiddenSlides>
  <MMClips>0</MMClips>
  <ScaleCrop>false</ScaleCrop>
  <HeadingPairs>
    <vt:vector size="4" baseType="variant">
      <vt:variant>
        <vt:lpstr>Theme</vt:lpstr>
      </vt:variant>
      <vt:variant>
        <vt:i4>1</vt:i4>
      </vt:variant>
      <vt:variant>
        <vt:lpstr>Slide Titles</vt:lpstr>
      </vt:variant>
      <vt:variant>
        <vt:i4>52</vt:i4>
      </vt:variant>
    </vt:vector>
  </HeadingPairs>
  <TitlesOfParts>
    <vt:vector size="53" baseType="lpstr">
      <vt:lpstr>WidescreenPresentation</vt:lpstr>
      <vt:lpstr>GAMBARAN PENGETAHUAN DAN PERILAKU PHBS SANTRI DENGAN KEJADIAN PENYAKIT SKABIES DI PONDOK PESANTREN AL – MU’AWANAH KECAMATAN CILAME KABUPATEN BANDUNG BARAT </vt:lpstr>
      <vt:lpstr>BAB 1 PENDAHULUAN </vt:lpstr>
      <vt:lpstr>Latar Belakang</vt:lpstr>
      <vt:lpstr>PowerPoint Presentation</vt:lpstr>
      <vt:lpstr>PowerPoint Presentation</vt:lpstr>
      <vt:lpstr>PowerPoint Presentation</vt:lpstr>
      <vt:lpstr>Rumusan Masalah</vt:lpstr>
      <vt:lpstr>Tujuan Umum</vt:lpstr>
      <vt:lpstr>Tujuan Khusus</vt:lpstr>
      <vt:lpstr>Manfaat Penelitian</vt:lpstr>
      <vt:lpstr>PowerPoint Presentation</vt:lpstr>
      <vt:lpstr>BAB 2 TINJAUAN PUSTAKA</vt:lpstr>
      <vt:lpstr>Pengertian Perilaku Hidup Bersih dan Sehat</vt:lpstr>
      <vt:lpstr>TATANAN PHBS</vt:lpstr>
      <vt:lpstr>PowerPoint Presentation</vt:lpstr>
      <vt:lpstr>PowerPoint Presentation</vt:lpstr>
      <vt:lpstr>PowerPoint Presentation</vt:lpstr>
      <vt:lpstr>SKABIES</vt:lpstr>
      <vt:lpstr>PowerPoint Presentation</vt:lpstr>
      <vt:lpstr>PowerPoint Presentation</vt:lpstr>
      <vt:lpstr>BAB 3 METODE PENELITIAN </vt:lpstr>
      <vt:lpstr>JENIS PENELITIAN</vt:lpstr>
      <vt:lpstr>PowerPoint Presentation</vt:lpstr>
      <vt:lpstr>KERANGKA KONSEP</vt:lpstr>
      <vt:lpstr>HIPOTESIS</vt:lpstr>
      <vt:lpstr>DEFINISI OPERASIONAL</vt:lpstr>
      <vt:lpstr>PowerPoint Presentation</vt:lpstr>
      <vt:lpstr>PowerPoint Presentation</vt:lpstr>
      <vt:lpstr>Rancangan Sampel</vt:lpstr>
      <vt:lpstr>Populasi dan Sampel</vt:lpstr>
      <vt:lpstr>Besar Sampel</vt:lpstr>
      <vt:lpstr>Rancangan pengumpulan data</vt:lpstr>
      <vt:lpstr>Jenis Data</vt:lpstr>
      <vt:lpstr>Alat Pengumpul Data</vt:lpstr>
      <vt:lpstr>Uji validitas dan Reabilitas Instrumen Penelitian</vt:lpstr>
      <vt:lpstr>Teknik Pengumpulan Data</vt:lpstr>
      <vt:lpstr>Tenaga Pengumpul Data</vt:lpstr>
      <vt:lpstr>Rancangan Pelaksanaan Penelitian</vt:lpstr>
      <vt:lpstr>Tempat dan Waktu Penelitian</vt:lpstr>
      <vt:lpstr>Langkah-langkah Penelitian</vt:lpstr>
      <vt:lpstr>Persiapan Alat dan Bahan</vt:lpstr>
      <vt:lpstr>Persiapan Pengambilan Data</vt:lpstr>
      <vt:lpstr>Pengolahan dan Analisis Data</vt:lpstr>
      <vt:lpstr>PowerPoint Presentation</vt:lpstr>
      <vt:lpstr>PowerPoint Presentation</vt:lpstr>
      <vt:lpstr>Analisis data</vt:lpstr>
      <vt:lpstr>Analisis Univariat</vt:lpstr>
      <vt:lpstr>PowerPoint Presentation</vt:lpstr>
      <vt:lpstr>PowerPoint Presentation</vt:lpstr>
      <vt:lpstr>Analisis Bivariat</vt:lpstr>
      <vt:lpstr>Daftar Pustaka</vt:lpstr>
      <vt:lpstr>T E R I M A  K A S I H</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2016-10-12T02:20:49Z</dcterms:created>
  <dcterms:modified xsi:type="dcterms:W3CDTF">2019-11-21T05:35:04Z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LCID">
    <vt:i4>1033</vt:i4>
  </property>
  <property fmtid="{D5CDD505-2E9C-101B-9397-08002B2CF9AE}" pid="3" name="_Version">
    <vt:lpwstr>12.0.4518</vt:lpwstr>
  </property>
</Properties>
</file>