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7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61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7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8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6DE289-8958-4000-A45D-DCC89570295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251DF0-94CD-4EBB-B75C-E3B5EF5B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OFFSET </a:t>
            </a:r>
            <a:r>
              <a:rPr lang="en-US" dirty="0" err="1" smtClean="0"/>
              <a:t>teamname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</a:t>
            </a:r>
            <a:r>
              <a:rPr lang="en-US" dirty="0" err="1" smtClean="0"/>
              <a:t>Nuez</a:t>
            </a:r>
            <a:endParaRPr lang="en-US" dirty="0" smtClean="0"/>
          </a:p>
          <a:p>
            <a:r>
              <a:rPr lang="en-US" dirty="0" smtClean="0"/>
              <a:t>Patrick Herbert</a:t>
            </a:r>
          </a:p>
          <a:p>
            <a:r>
              <a:rPr lang="en-US" dirty="0" smtClean="0"/>
              <a:t>Jason Trader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1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Encryption</a:t>
            </a:r>
          </a:p>
          <a:p>
            <a:r>
              <a:rPr lang="en-US" dirty="0" smtClean="0"/>
              <a:t>Text Scrambler</a:t>
            </a:r>
          </a:p>
          <a:p>
            <a:r>
              <a:rPr lang="en-US" dirty="0" smtClean="0"/>
              <a:t>RSA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3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Josh – UI and File I/O</a:t>
            </a:r>
          </a:p>
          <a:p>
            <a:r>
              <a:rPr lang="en-US" dirty="0" smtClean="0"/>
              <a:t>Patrick – Text Scrambler</a:t>
            </a:r>
          </a:p>
          <a:p>
            <a:r>
              <a:rPr lang="en-US" dirty="0" smtClean="0"/>
              <a:t>Jason – RSA Algorithm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7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(Encryption)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from file</a:t>
            </a:r>
          </a:p>
          <a:p>
            <a:r>
              <a:rPr lang="en-US" dirty="0" smtClean="0"/>
              <a:t>Scrambles Text</a:t>
            </a:r>
          </a:p>
          <a:p>
            <a:r>
              <a:rPr lang="en-US" dirty="0" smtClean="0"/>
              <a:t>Implements RSA</a:t>
            </a:r>
          </a:p>
          <a:p>
            <a:r>
              <a:rPr lang="en-US" dirty="0" smtClean="0"/>
              <a:t>Outputs to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3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(Decryption)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from File</a:t>
            </a:r>
          </a:p>
          <a:p>
            <a:r>
              <a:rPr lang="en-US" dirty="0" smtClean="0"/>
              <a:t>RSA Decryption</a:t>
            </a:r>
          </a:p>
          <a:p>
            <a:r>
              <a:rPr lang="en-US" dirty="0" smtClean="0"/>
              <a:t>Unscrambles</a:t>
            </a:r>
          </a:p>
          <a:p>
            <a:r>
              <a:rPr lang="en-US" dirty="0" smtClean="0"/>
              <a:t>Outputs to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</a:p>
          <a:p>
            <a:r>
              <a:rPr lang="en-US" dirty="0" smtClean="0"/>
              <a:t>Linear Congruential Generator</a:t>
            </a:r>
          </a:p>
          <a:p>
            <a:r>
              <a:rPr lang="en-US" dirty="0" smtClean="0"/>
              <a:t>Relatively prime numbers</a:t>
            </a:r>
          </a:p>
          <a:p>
            <a:r>
              <a:rPr lang="en-US" dirty="0" smtClean="0"/>
              <a:t>Power mod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4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(Optimization)</a:t>
            </a:r>
          </a:p>
          <a:p>
            <a:r>
              <a:rPr lang="en-US" dirty="0" smtClean="0"/>
              <a:t>Windows UI</a:t>
            </a:r>
          </a:p>
          <a:p>
            <a:r>
              <a:rPr lang="en-US" dirty="0" smtClean="0"/>
              <a:t>Built-in constant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503845"/>
            <a:ext cx="10018713" cy="1752599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51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29</TotalTime>
  <Words>89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mov edx, OFFSET teamname</vt:lpstr>
      <vt:lpstr>Overview</vt:lpstr>
      <vt:lpstr>Group Member Responsibilities</vt:lpstr>
      <vt:lpstr>Process (Encryption)</vt:lpstr>
      <vt:lpstr>Process (Decryption)</vt:lpstr>
      <vt:lpstr>Lessons Learned</vt:lpstr>
      <vt:lpstr>Improvements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edx, OFFSET teamname</dc:title>
  <dc:creator>Jason M Trader</dc:creator>
  <cp:lastModifiedBy>Jason M Trader</cp:lastModifiedBy>
  <cp:revision>3</cp:revision>
  <dcterms:created xsi:type="dcterms:W3CDTF">2014-12-12T03:08:00Z</dcterms:created>
  <dcterms:modified xsi:type="dcterms:W3CDTF">2014-12-12T03:37:07Z</dcterms:modified>
</cp:coreProperties>
</file>