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257" r:id="rId4"/>
    <p:sldId id="302" r:id="rId5"/>
    <p:sldId id="303" r:id="rId6"/>
    <p:sldId id="304" r:id="rId7"/>
    <p:sldId id="260" r:id="rId8"/>
    <p:sldId id="306" r:id="rId9"/>
    <p:sldId id="307" r:id="rId10"/>
    <p:sldId id="3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2022 SW </a:t>
            </a:r>
            <a:r>
              <a:rPr lang="ko-KR" altLang="en-US" b="1" dirty="0"/>
              <a:t>전시회</a:t>
            </a:r>
            <a:br>
              <a:rPr lang="ko-KR" altLang="en-US" b="1" dirty="0"/>
            </a:br>
            <a:endParaRPr kumimoji="1" lang="ko-Kore-KR" altLang="en-US" b="1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4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1" y="3685008"/>
            <a:ext cx="5008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20205262 </a:t>
            </a:r>
            <a:r>
              <a:rPr lang="ko-KR" altLang="en-US" sz="2000" b="1" dirty="0"/>
              <a:t>최예찬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20213205 </a:t>
            </a:r>
            <a:r>
              <a:rPr lang="ko-KR" altLang="en-US" sz="2000" b="1" dirty="0" err="1"/>
              <a:t>권수아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20215185 </a:t>
            </a:r>
            <a:r>
              <a:rPr lang="ko-KR" altLang="en-US" sz="2000" b="1" dirty="0"/>
              <a:t>오민우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20215254 </a:t>
            </a:r>
            <a:r>
              <a:rPr lang="ko-KR" altLang="en-US" sz="2000" b="1" dirty="0" err="1"/>
              <a:t>최기현</a:t>
            </a:r>
            <a:endParaRPr lang="en-US" altLang="ko-KR" sz="2000" b="1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8" y="2882137"/>
            <a:ext cx="8708820" cy="62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- Unity</a:t>
            </a:r>
            <a:r>
              <a:rPr lang="ko-KR" altLang="en-US" sz="2800" dirty="0"/>
              <a:t>를 이용한 음식점 운영 시뮬레이터 </a:t>
            </a:r>
            <a:r>
              <a:rPr lang="en-US" altLang="ko-KR" sz="2800" dirty="0"/>
              <a:t>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17009D-4ACD-C814-CB7E-0501855E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3F60B6-ABFF-8882-A7A3-4625A8F9D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3CAE9C-8BF1-C6F4-84B0-AF54D7F05EEB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계획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EEA116-90C1-35A4-3B3B-8D1E4FA6A5AA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D9D5F6-5C85-99BE-F11C-768944BE9FD9}"/>
              </a:ext>
            </a:extLst>
          </p:cNvPr>
          <p:cNvSpPr txBox="1"/>
          <p:nvPr/>
        </p:nvSpPr>
        <p:spPr>
          <a:xfrm>
            <a:off x="610999" y="1141050"/>
            <a:ext cx="10284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디자인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 err="1">
                <a:sym typeface="Wingdings" panose="05000000000000000000" pitchFamily="2" charset="2"/>
              </a:rPr>
              <a:t>에셋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UI,</a:t>
            </a:r>
            <a:r>
              <a:rPr lang="ko-KR" altLang="en-US" sz="2000" dirty="0">
                <a:sym typeface="Wingdings" panose="05000000000000000000" pitchFamily="2" charset="2"/>
              </a:rPr>
              <a:t> 사운드 </a:t>
            </a:r>
            <a:r>
              <a:rPr lang="ko-KR" altLang="en-US" sz="2000" dirty="0" err="1">
                <a:sym typeface="Wingdings" panose="05000000000000000000" pitchFamily="2" charset="2"/>
              </a:rPr>
              <a:t>에셋</a:t>
            </a:r>
            <a:r>
              <a:rPr lang="ko-KR" altLang="en-US" sz="2000" dirty="0">
                <a:sym typeface="Wingdings" panose="05000000000000000000" pitchFamily="2" charset="2"/>
              </a:rPr>
              <a:t> 검색 완료 </a:t>
            </a:r>
            <a:r>
              <a:rPr lang="en-US" altLang="ko-KR" sz="2000" dirty="0"/>
              <a:t>(~7.25)</a:t>
            </a:r>
            <a:r>
              <a:rPr lang="ko-KR" altLang="en-US" sz="2000" dirty="0"/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800" dirty="0"/>
          </a:p>
          <a:p>
            <a:r>
              <a:rPr lang="ko-KR" altLang="en-US" sz="2400" dirty="0"/>
              <a:t>기획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/>
              <a:t>게임 기획 및 스토리 구상</a:t>
            </a:r>
            <a:r>
              <a:rPr lang="en-US" altLang="ko-KR" sz="2000" dirty="0"/>
              <a:t>, </a:t>
            </a:r>
            <a:r>
              <a:rPr lang="ko-KR" altLang="en-US" sz="2000" dirty="0"/>
              <a:t>전체적인 게임 흐름 구현 </a:t>
            </a:r>
            <a:r>
              <a:rPr lang="en-US" altLang="ko-KR" sz="2000" dirty="0"/>
              <a:t>(~7.25)</a:t>
            </a:r>
            <a:r>
              <a:rPr lang="ko-KR" altLang="en-US" sz="2000" dirty="0"/>
              <a:t> 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/>
              <a:t>전체적인 게임의 분위기 및 컨셉 정리 </a:t>
            </a:r>
            <a:r>
              <a:rPr lang="en-US" altLang="ko-KR" sz="2000" dirty="0"/>
              <a:t>(~7.25)</a:t>
            </a:r>
          </a:p>
          <a:p>
            <a:endParaRPr lang="en-US" altLang="ko-KR" sz="2800" dirty="0"/>
          </a:p>
          <a:p>
            <a:r>
              <a:rPr lang="ko-KR" altLang="en-US" sz="2400" dirty="0"/>
              <a:t>프로그래밍 파트</a:t>
            </a:r>
            <a:endParaRPr lang="en-US" altLang="ko-KR" sz="2400" dirty="0"/>
          </a:p>
          <a:p>
            <a:r>
              <a:rPr lang="ko-KR" altLang="en-US" sz="2800" dirty="0"/>
              <a:t> 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진행 상황에서의 계획</a:t>
            </a:r>
            <a:r>
              <a:rPr lang="en-US" altLang="ko-KR" sz="2000" dirty="0">
                <a:sym typeface="Wingdings" panose="05000000000000000000" pitchFamily="2" charset="2"/>
              </a:rPr>
              <a:t> – </a:t>
            </a:r>
            <a:r>
              <a:rPr lang="ko-KR" altLang="en-US" sz="2000" dirty="0">
                <a:sym typeface="Wingdings" panose="05000000000000000000" pitchFamily="2" charset="2"/>
              </a:rPr>
              <a:t>음식 조합 기능 구현 </a:t>
            </a:r>
            <a:r>
              <a:rPr lang="en-US" altLang="ko-KR" sz="2000" dirty="0">
                <a:sym typeface="Wingdings" panose="05000000000000000000" pitchFamily="2" charset="2"/>
              </a:rPr>
              <a:t>(~7.25)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339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팀 구성 및 역할분담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35C87-F62C-D668-A8DF-036A33885262}"/>
              </a:ext>
            </a:extLst>
          </p:cNvPr>
          <p:cNvSpPr txBox="1"/>
          <p:nvPr/>
        </p:nvSpPr>
        <p:spPr>
          <a:xfrm>
            <a:off x="610999" y="1150476"/>
            <a:ext cx="10284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 err="1"/>
              <a:t>권수아</a:t>
            </a:r>
            <a:r>
              <a:rPr lang="ko-KR" altLang="en-US" sz="28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디자인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 err="1">
                <a:sym typeface="Wingdings" panose="05000000000000000000" pitchFamily="2" charset="2"/>
              </a:rPr>
              <a:t>에셋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UI,</a:t>
            </a:r>
            <a:r>
              <a:rPr lang="ko-KR" altLang="en-US" sz="2000" dirty="0">
                <a:sym typeface="Wingdings" panose="05000000000000000000" pitchFamily="2" charset="2"/>
              </a:rPr>
              <a:t> 그래픽 등 시각적인 요소 구현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 오민우 </a:t>
            </a:r>
            <a:r>
              <a:rPr lang="en-US" altLang="ko-KR" sz="2400" dirty="0"/>
              <a:t>– </a:t>
            </a:r>
            <a:r>
              <a:rPr lang="ko-KR" altLang="en-US" sz="2400" dirty="0"/>
              <a:t>기획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>
                <a:sym typeface="Wingdings" panose="05000000000000000000" pitchFamily="2" charset="2"/>
              </a:rPr>
              <a:t>전체적인 </a:t>
            </a:r>
            <a:r>
              <a:rPr lang="ko-KR" altLang="en-US" sz="2000" dirty="0"/>
              <a:t>게임 요소 및 플레이 경험 기획</a:t>
            </a:r>
            <a:endParaRPr lang="en-US" altLang="ko-KR" sz="2000" dirty="0"/>
          </a:p>
          <a:p>
            <a:endParaRPr lang="en-US" altLang="ko-KR" sz="2800" dirty="0"/>
          </a:p>
          <a:p>
            <a:r>
              <a:rPr lang="ko-KR" altLang="en-US" sz="2800" dirty="0"/>
              <a:t> </a:t>
            </a:r>
            <a:r>
              <a:rPr lang="ko-KR" altLang="en-US" sz="2800" dirty="0" err="1"/>
              <a:t>최기현</a:t>
            </a:r>
            <a:r>
              <a:rPr lang="ko-KR" altLang="en-US" sz="28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프로그래밍 파트</a:t>
            </a:r>
            <a:endParaRPr lang="en-US" altLang="ko-KR" sz="2400" dirty="0"/>
          </a:p>
          <a:p>
            <a:r>
              <a:rPr lang="ko-KR" altLang="en-US" sz="2800" dirty="0"/>
              <a:t> 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게임 로직 및 코드 구현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3200" dirty="0"/>
              <a:t> </a:t>
            </a:r>
            <a:r>
              <a:rPr lang="ko-KR" altLang="en-US" sz="2800" dirty="0"/>
              <a:t>최예찬</a:t>
            </a:r>
            <a:r>
              <a:rPr lang="en-US" altLang="ko-KR" sz="2400" dirty="0"/>
              <a:t>(</a:t>
            </a:r>
            <a:r>
              <a:rPr lang="ko-KR" altLang="en-US" sz="2400" dirty="0"/>
              <a:t>팀장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기획</a:t>
            </a:r>
            <a:r>
              <a:rPr lang="en-US" altLang="ko-KR" sz="2400" dirty="0"/>
              <a:t>,</a:t>
            </a:r>
            <a:r>
              <a:rPr lang="ko-KR" altLang="en-US" sz="2400" dirty="0"/>
              <a:t> 프로그래밍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총괄</a:t>
            </a:r>
            <a:r>
              <a:rPr lang="en-US" altLang="ko-KR" sz="2400" dirty="0"/>
              <a:t> </a:t>
            </a:r>
            <a:endParaRPr lang="en-US" altLang="ko-KR" sz="3200" dirty="0"/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F1D9B-F7CC-F0A6-C50A-043A1F6E8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개요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519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프로젝트 </a:t>
            </a:r>
            <a:r>
              <a:rPr lang="ko-KR" altLang="ko-KR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sz="2800" kern="0" dirty="0"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 -  Unity Engine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을 사용한 시뮬레이터 형식의 게임 개발</a:t>
            </a: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ko-KR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latin typeface="맑은 고딕" panose="020B0503020000020004" pitchFamily="50" charset="-127"/>
                <a:cs typeface="바탕" panose="02030600000101010101" pitchFamily="18" charset="-127"/>
              </a:rPr>
              <a:t>    - Unity Engine, Blender, Photon Fusion(</a:t>
            </a:r>
            <a:r>
              <a:rPr lang="ko-KR" altLang="en-US" kern="0" dirty="0">
                <a:latin typeface="맑은 고딕" panose="020B0503020000020004" pitchFamily="50" charset="-127"/>
                <a:cs typeface="바탕" panose="02030600000101010101" pitchFamily="18" charset="-127"/>
              </a:rPr>
              <a:t>멀티 기능 구현 시 예정</a:t>
            </a:r>
            <a:r>
              <a:rPr lang="en-US" altLang="ko-KR" kern="0" dirty="0">
                <a:latin typeface="맑은 고딕" panose="020B0503020000020004" pitchFamily="50" charset="-127"/>
                <a:cs typeface="바탕" panose="02030600000101010101" pitchFamily="18" charset="-127"/>
              </a:rPr>
              <a:t>)</a:t>
            </a: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en-US" sz="2800" kern="0" dirty="0">
                <a:latin typeface="맑은 고딕" panose="020B0503020000020004" pitchFamily="50" charset="-127"/>
                <a:cs typeface="Arial" panose="020B0604020202020204" pitchFamily="34" charset="0"/>
              </a:rPr>
              <a:t>프로젝트 기획 요약</a:t>
            </a:r>
            <a:endParaRPr lang="en-US" altLang="ko-KR" sz="2800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 -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Unity Engine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을 이용한 음식 메뉴를 직접 개발해서 판매할 수 있는 음식점 운영 시뮬레이터 개발</a:t>
            </a: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lang="en-US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en-US" altLang="ko-KR" kern="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endParaRPr lang="en-US" altLang="ko-KR" kern="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latin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ko-KR" altLang="en-US" kern="0" dirty="0">
                <a:latin typeface="Calibri" panose="020F0502020204030204" pitchFamily="34" charset="0"/>
                <a:cs typeface="Times New Roman" panose="02020603050405020304" pitchFamily="18" charset="0"/>
              </a:rPr>
              <a:t>프로젝트 제목 미정</a:t>
            </a:r>
            <a:endParaRPr lang="ko-KR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3CAF0-EF83-DB3C-F9A0-258E48212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A2048-4504-D8F7-F0CD-91680BF7CBE7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프로그래밍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457383-F3D9-7049-1704-AF78016E3BB0}"/>
              </a:ext>
            </a:extLst>
          </p:cNvPr>
          <p:cNvSpPr/>
          <p:nvPr/>
        </p:nvSpPr>
        <p:spPr>
          <a:xfrm>
            <a:off x="543885" y="1160735"/>
            <a:ext cx="11215723" cy="304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음식 제작 로직 프로토타입 구현 중</a:t>
            </a:r>
            <a:endParaRPr lang="en-US" altLang="ko-KR" sz="28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접시 오브젝트 위에 음식을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</a:rPr>
              <a:t>올려두면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 정해진 위치로 음식이 고정되며 쌓을 수 있는 기능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쌓인 음식의 재료가 무엇이 들어갔는지 저장 및 출력할 수 있는 기능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ArrayList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Stack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등으로 구현 예정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접시에 쌓은 음식의 종류 구분 기능 구현 중</a:t>
            </a:r>
            <a:r>
              <a:rPr lang="en-US" altLang="ko-KR" sz="2800" kern="0" dirty="0">
                <a:latin typeface="+mn-ea"/>
                <a:cs typeface="Arial" panose="020B0604020202020204" pitchFamily="34" charset="0"/>
              </a:rPr>
              <a:t> 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접시에 들어간 재료에 따라 그 음식이 어떤 음식으로 분류되는지 판단하는 로직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   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접시에 포함되어 있는 재료의 조건에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따라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햄버거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피자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스파게티 등으로 분류할 예정</a:t>
            </a: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A0DFDF-F8DE-34F0-A282-27208E21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디자인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23FBC1-F7D9-4719-21CE-7169C7142EC9}"/>
              </a:ext>
            </a:extLst>
          </p:cNvPr>
          <p:cNvSpPr/>
          <p:nvPr/>
        </p:nvSpPr>
        <p:spPr>
          <a:xfrm>
            <a:off x="543885" y="1160735"/>
            <a:ext cx="11215723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프로젝트에 쓰일 </a:t>
            </a:r>
            <a:r>
              <a:rPr lang="ko-KR" altLang="en-US" sz="2800" kern="0" dirty="0" err="1">
                <a:latin typeface="+mn-ea"/>
                <a:cs typeface="맑은 고딕" panose="020B0503020000020004" pitchFamily="50" charset="-127"/>
              </a:rPr>
              <a:t>에셋</a:t>
            </a: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 검색 및 </a:t>
            </a:r>
            <a:r>
              <a:rPr lang="en-US" altLang="ko-KR" sz="2800" kern="0" dirty="0">
                <a:latin typeface="+mn-ea"/>
                <a:cs typeface="맑은 고딕" panose="020B0503020000020004" pitchFamily="50" charset="-127"/>
              </a:rPr>
              <a:t>Import </a:t>
            </a: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진행 중</a:t>
            </a:r>
            <a:endParaRPr lang="en-US" altLang="ko-KR" sz="1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게임의 전체적인 컨셉에 어울리는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</a:rPr>
              <a:t>에셋이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 무엇인지 찾는 중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기획팀의 진행 상황에 따라 찾을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</a:rPr>
              <a:t>에셋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 변경 예정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그래픽적인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부분도 결정하는 과정에 있음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(Low-Poly, High-Poly, </a:t>
            </a: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Boxel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…)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Unity Asset Store, </a:t>
            </a: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SketchFabs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Itch.io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등의 오픈소스 사이트에서 검색 중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효과음 및 이펙트</a:t>
            </a:r>
            <a:r>
              <a:rPr lang="en-US" altLang="ko-KR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BGM </a:t>
            </a: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검색 중</a:t>
            </a:r>
            <a:r>
              <a:rPr lang="en-US" altLang="ko-KR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2800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게임 내에서 사용 될 효과음 및 이펙트를 검색 중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배경음악으로 깔릴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BGM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도 검색 중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CE07E3-1B30-715A-BE1C-DCC6AD740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기획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B380E-0414-F866-E8A3-43E8E6F70F50}"/>
              </a:ext>
            </a:extLst>
          </p:cNvPr>
          <p:cNvSpPr/>
          <p:nvPr/>
        </p:nvSpPr>
        <p:spPr>
          <a:xfrm>
            <a:off x="543885" y="1160735"/>
            <a:ext cx="11215723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게임의 세계관 및 스토리 구상</a:t>
            </a:r>
            <a:endParaRPr lang="en-US" altLang="ko-KR" sz="1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판타지 세계관에서 플레이어가 다양한 종족의 손님들을 대상으로 음식점을 운영하는 큰 틀 설정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손님의 종족에 따라 제공할 수 있는 음식의 종류가 제한되고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플레이어는 이를 고려해야 함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게임이 진행됨에 따라 이벤트 및 메인 스토리 진행 예정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플레이어가 제작 가능한 음식의 종류 기획</a:t>
            </a:r>
            <a:endParaRPr lang="en-US" altLang="ko-KR" sz="2800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- 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플레이어가 조합할 수 있는 음식의 종류를 기획 중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기본 조합은 햄버거이며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진행 상황에 따라 더 다양한 음식을 개발할 수 있음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전체적인 플레이 방향 결정</a:t>
            </a:r>
            <a:endParaRPr lang="en-US" altLang="ko-KR" sz="2800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음식을 팔아 돈을 얻고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얻은 돈으로 운영비 및 레시피 개발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주방 도구 구입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가게 업그레이드 등의   </a:t>
            </a:r>
            <a:endParaRPr lang="en-US" altLang="ko-KR" kern="0" dirty="0">
              <a:effectLst/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기능을 할 수 있도록 생각 중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가게 평판과 같은 시스템도 기획</a:t>
            </a:r>
            <a:endParaRPr lang="en-US" altLang="ko-KR" kern="0" dirty="0">
              <a:effectLst/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플레이가 진행됨에 따라 등장하는 이벤트들로 엔딩 분기점이 갈리며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최종 엔딩까지 도달하는 것을 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</a:t>
            </a: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플레이어의 목표로 제시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파산과 같이 더 이상 가게를 운영할 수 없는 상태를 패배 조건으로 설정</a:t>
            </a: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3527-5364-87A7-C632-09D553AA935C}"/>
              </a:ext>
            </a:extLst>
          </p:cNvPr>
          <p:cNvSpPr/>
          <p:nvPr/>
        </p:nvSpPr>
        <p:spPr>
          <a:xfrm>
            <a:off x="396549" y="2118050"/>
            <a:ext cx="2015412" cy="41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9CA6ADF8-92C4-7739-ACC9-C51884B5A4E4}"/>
              </a:ext>
            </a:extLst>
          </p:cNvPr>
          <p:cNvSpPr/>
          <p:nvPr/>
        </p:nvSpPr>
        <p:spPr>
          <a:xfrm rot="16200000">
            <a:off x="1105678" y="-99913"/>
            <a:ext cx="597159" cy="2015412"/>
          </a:xfrm>
          <a:prstGeom prst="flowChartDela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A42381-74D2-FF33-7218-53430AE0BE0D}"/>
              </a:ext>
            </a:extLst>
          </p:cNvPr>
          <p:cNvSpPr/>
          <p:nvPr/>
        </p:nvSpPr>
        <p:spPr>
          <a:xfrm>
            <a:off x="301689" y="1772038"/>
            <a:ext cx="2205132" cy="1461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2A569-C9B2-1ECB-768D-76431EC81E7A}"/>
              </a:ext>
            </a:extLst>
          </p:cNvPr>
          <p:cNvSpPr/>
          <p:nvPr/>
        </p:nvSpPr>
        <p:spPr>
          <a:xfrm>
            <a:off x="13993" y="1880120"/>
            <a:ext cx="2780523" cy="2379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65E0C7-9E63-3BEB-57E3-54B8BABD93CC}"/>
              </a:ext>
            </a:extLst>
          </p:cNvPr>
          <p:cNvSpPr/>
          <p:nvPr/>
        </p:nvSpPr>
        <p:spPr>
          <a:xfrm>
            <a:off x="301690" y="1206373"/>
            <a:ext cx="2205132" cy="3343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77451B-600F-C18C-7A03-A785D4550A25}"/>
              </a:ext>
            </a:extLst>
          </p:cNvPr>
          <p:cNvSpPr/>
          <p:nvPr/>
        </p:nvSpPr>
        <p:spPr>
          <a:xfrm>
            <a:off x="359225" y="1537610"/>
            <a:ext cx="2090057" cy="2425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E90310-FAE0-8D7B-2282-BC56887A0043}"/>
              </a:ext>
            </a:extLst>
          </p:cNvPr>
          <p:cNvSpPr/>
          <p:nvPr/>
        </p:nvSpPr>
        <p:spPr>
          <a:xfrm>
            <a:off x="2873828" y="275253"/>
            <a:ext cx="3181738" cy="113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패티 종류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소고기</a:t>
            </a:r>
            <a:r>
              <a:rPr lang="en-US" altLang="ko-KR" dirty="0"/>
              <a:t>, </a:t>
            </a:r>
            <a:r>
              <a:rPr lang="ko-KR" altLang="en-US" dirty="0"/>
              <a:t>닭고기</a:t>
            </a:r>
            <a:r>
              <a:rPr lang="en-US" altLang="ko-KR" dirty="0"/>
              <a:t>, </a:t>
            </a:r>
            <a:r>
              <a:rPr lang="ko-KR" altLang="en-US" dirty="0"/>
              <a:t>새우</a:t>
            </a:r>
            <a:r>
              <a:rPr lang="en-US" altLang="ko-KR" dirty="0"/>
              <a:t>, </a:t>
            </a:r>
            <a:r>
              <a:rPr lang="ko-KR" altLang="en-US" dirty="0"/>
              <a:t>베이컨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1BE67-890D-2173-86E7-E90A3F90C79E}"/>
              </a:ext>
            </a:extLst>
          </p:cNvPr>
          <p:cNvSpPr/>
          <p:nvPr/>
        </p:nvSpPr>
        <p:spPr>
          <a:xfrm>
            <a:off x="7091266" y="254255"/>
            <a:ext cx="4453811" cy="26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 조합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토마토</a:t>
            </a:r>
            <a:r>
              <a:rPr lang="en-US" altLang="ko-KR" dirty="0"/>
              <a:t>, </a:t>
            </a:r>
            <a:r>
              <a:rPr lang="ko-KR" altLang="en-US" dirty="0"/>
              <a:t>피클</a:t>
            </a:r>
            <a:r>
              <a:rPr lang="en-US" altLang="ko-KR" dirty="0"/>
              <a:t>, </a:t>
            </a:r>
            <a:r>
              <a:rPr lang="ko-KR" altLang="en-US" dirty="0"/>
              <a:t>양상추</a:t>
            </a:r>
            <a:r>
              <a:rPr lang="en-US" altLang="ko-KR" dirty="0"/>
              <a:t>, </a:t>
            </a:r>
            <a:r>
              <a:rPr lang="ko-KR" altLang="en-US" dirty="0"/>
              <a:t>양파</a:t>
            </a:r>
            <a:r>
              <a:rPr lang="en-US" altLang="ko-KR" dirty="0"/>
              <a:t>, </a:t>
            </a:r>
            <a:r>
              <a:rPr lang="ko-KR" altLang="en-US" dirty="0"/>
              <a:t>치즈</a:t>
            </a:r>
            <a:endParaRPr lang="en-US" altLang="ko-KR" dirty="0"/>
          </a:p>
          <a:p>
            <a:pPr algn="ctr"/>
            <a:r>
              <a:rPr lang="ko-KR" altLang="en-US" dirty="0"/>
              <a:t>소스</a:t>
            </a:r>
            <a:r>
              <a:rPr lang="en-US" altLang="ko-KR" dirty="0"/>
              <a:t>(2,3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→기본적으로 </a:t>
            </a:r>
            <a:r>
              <a:rPr lang="en-US" altLang="ko-KR" dirty="0"/>
              <a:t>~~</a:t>
            </a:r>
            <a:r>
              <a:rPr lang="ko-KR" altLang="en-US" dirty="0"/>
              <a:t>가 들어가고</a:t>
            </a:r>
            <a:endParaRPr lang="en-US" altLang="ko-KR" dirty="0"/>
          </a:p>
          <a:p>
            <a:pPr algn="ctr"/>
            <a:r>
              <a:rPr lang="ko-KR" altLang="en-US" dirty="0"/>
              <a:t>나머지 종류 </a:t>
            </a:r>
            <a:r>
              <a:rPr lang="ko-KR" altLang="en-US" dirty="0" err="1"/>
              <a:t>토핑은</a:t>
            </a:r>
            <a:r>
              <a:rPr lang="ko-KR" altLang="en-US" dirty="0"/>
              <a:t> 자유롭게 추가가능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예상되는 레시피 경우의 수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120</a:t>
            </a:r>
            <a:r>
              <a:rPr lang="ko-KR" altLang="en-US" dirty="0"/>
              <a:t>가지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F926DA-F4DC-EFD2-9C91-D69829EEB5E5}"/>
              </a:ext>
            </a:extLst>
          </p:cNvPr>
          <p:cNvSpPr/>
          <p:nvPr/>
        </p:nvSpPr>
        <p:spPr>
          <a:xfrm>
            <a:off x="3830216" y="1582705"/>
            <a:ext cx="3181738" cy="113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세트메뉴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콜라</a:t>
            </a:r>
            <a:r>
              <a:rPr lang="en-US" altLang="ko-KR" dirty="0"/>
              <a:t>, </a:t>
            </a:r>
            <a:r>
              <a:rPr lang="ko-KR" altLang="en-US" dirty="0"/>
              <a:t>감자튀김</a:t>
            </a:r>
            <a:r>
              <a:rPr lang="en-US" altLang="ko-KR" dirty="0"/>
              <a:t>, </a:t>
            </a:r>
            <a:r>
              <a:rPr lang="ko-KR" altLang="en-US" dirty="0" err="1"/>
              <a:t>너겟</a:t>
            </a:r>
            <a:r>
              <a:rPr lang="en-US" altLang="ko-KR" dirty="0"/>
              <a:t>, </a:t>
            </a:r>
            <a:r>
              <a:rPr lang="ko-KR" altLang="en-US" dirty="0"/>
              <a:t>샐러드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손님 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4C20F-2F24-92A1-FBF4-A62324166BFD}"/>
              </a:ext>
            </a:extLst>
          </p:cNvPr>
          <p:cNvSpPr/>
          <p:nvPr/>
        </p:nvSpPr>
        <p:spPr>
          <a:xfrm>
            <a:off x="5421085" y="5207651"/>
            <a:ext cx="6671387" cy="1569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햄버거 하나에 빵은 위 아래로 반드시 들어가며</a:t>
            </a:r>
            <a:endParaRPr lang="en-US" altLang="ko-KR" dirty="0"/>
          </a:p>
          <a:p>
            <a:pPr algn="ctr"/>
            <a:r>
              <a:rPr lang="ko-KR" altLang="en-US" dirty="0"/>
              <a:t>패티는 두개가 최대</a:t>
            </a:r>
            <a:r>
              <a:rPr lang="en-US" altLang="ko-KR" dirty="0"/>
              <a:t>, </a:t>
            </a:r>
            <a:r>
              <a:rPr lang="ko-KR" altLang="en-US" dirty="0"/>
              <a:t>소스는 한 종류만 넣을 수 있으며 다른 재료구성은 </a:t>
            </a:r>
            <a:r>
              <a:rPr lang="en-US" altLang="ko-KR" dirty="0"/>
              <a:t>3</a:t>
            </a:r>
            <a:r>
              <a:rPr lang="ko-KR" altLang="en-US" dirty="0"/>
              <a:t>개가 최대다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순서는 상관없으며 특정 재료 종류별 조합과 개수가 일치하는 조건을 충족할 경우 새로운 레시피가 탄생한다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2AF287-467C-7B92-4985-49BE2B37659F}"/>
              </a:ext>
            </a:extLst>
          </p:cNvPr>
          <p:cNvSpPr/>
          <p:nvPr/>
        </p:nvSpPr>
        <p:spPr>
          <a:xfrm>
            <a:off x="2957027" y="2930980"/>
            <a:ext cx="8268478" cy="1790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r>
              <a:rPr lang="ko-KR" altLang="en-US" dirty="0"/>
              <a:t> 고려해야 할 점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800kcal </a:t>
            </a:r>
            <a:r>
              <a:rPr lang="ko-KR" altLang="en-US" dirty="0"/>
              <a:t>넘지 않을 것</a:t>
            </a:r>
            <a:endParaRPr lang="en-US" altLang="ko-KR" dirty="0"/>
          </a:p>
          <a:p>
            <a:pPr algn="ctr"/>
            <a:r>
              <a:rPr lang="ko-KR" altLang="en-US" dirty="0"/>
              <a:t>패티는 무조건 </a:t>
            </a:r>
            <a:r>
              <a:rPr lang="en-US" altLang="ko-KR" dirty="0"/>
              <a:t>~~</a:t>
            </a:r>
            <a:r>
              <a:rPr lang="ko-KR" altLang="en-US" dirty="0"/>
              <a:t>고기가 들어갈 것</a:t>
            </a:r>
            <a:endParaRPr lang="en-US" altLang="ko-KR" dirty="0"/>
          </a:p>
          <a:p>
            <a:pPr algn="ctr"/>
            <a:r>
              <a:rPr lang="en-US" altLang="ko-KR" dirty="0"/>
              <a:t>~~</a:t>
            </a:r>
            <a:r>
              <a:rPr lang="ko-KR" altLang="en-US" dirty="0"/>
              <a:t>재료는 넣지 말 것</a:t>
            </a:r>
            <a:endParaRPr lang="en-US" altLang="ko-KR" dirty="0"/>
          </a:p>
          <a:p>
            <a:pPr algn="ctr"/>
            <a:r>
              <a:rPr lang="en-US" altLang="ko-KR" dirty="0"/>
              <a:t>….. =&gt; </a:t>
            </a:r>
            <a:r>
              <a:rPr lang="ko-KR" altLang="en-US" dirty="0"/>
              <a:t>해당 조건들에 완벽하게 일치하는 레시피를 준비해서 주면 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4" name="Picture 2" descr="한림대학교Hallym University - YouTube">
            <a:extLst>
              <a:ext uri="{FF2B5EF4-FFF2-40B4-BE49-F238E27FC236}">
                <a16:creationId xmlns:a16="http://schemas.microsoft.com/office/drawing/2014/main" id="{52D3B7FE-95EF-ECD7-296C-1F144496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F66489-6962-7596-4B62-6499FB89B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543752-A183-D497-503A-F279645F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6" y="4086911"/>
            <a:ext cx="4572000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B19F51-C55F-0D08-D473-1A0DC75F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816" y="4086911"/>
            <a:ext cx="2105025" cy="2181225"/>
          </a:xfrm>
          <a:prstGeom prst="rect">
            <a:avLst/>
          </a:prstGeom>
        </p:spPr>
      </p:pic>
      <p:pic>
        <p:nvPicPr>
          <p:cNvPr id="1028" name="Picture 4" descr="1955 버거 - 리브레 위키">
            <a:extLst>
              <a:ext uri="{FF2B5EF4-FFF2-40B4-BE49-F238E27FC236}">
                <a16:creationId xmlns:a16="http://schemas.microsoft.com/office/drawing/2014/main" id="{6D22B824-0BB7-812E-BB93-D9AD0210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16" y="1296087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B095E7-FA6F-BC46-0718-C29AA1DB7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53" y="219762"/>
            <a:ext cx="2613601" cy="220503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7C4423-AF1E-9B50-6629-215BE54ADF0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614354" y="2424800"/>
            <a:ext cx="793462" cy="29479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ADBD6B-88E6-A504-8506-FC84E91A1D60}"/>
              </a:ext>
            </a:extLst>
          </p:cNvPr>
          <p:cNvCxnSpPr>
            <a:cxnSpLocks/>
          </p:cNvCxnSpPr>
          <p:nvPr/>
        </p:nvCxnSpPr>
        <p:spPr>
          <a:xfrm flipV="1">
            <a:off x="4407816" y="3363012"/>
            <a:ext cx="2051180" cy="2009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9F2558-2FB7-4D4C-12D8-AE7EF8AC40F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407816" y="5177524"/>
            <a:ext cx="3429000" cy="1952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한림대학교Hallym University - YouTube">
            <a:extLst>
              <a:ext uri="{FF2B5EF4-FFF2-40B4-BE49-F238E27FC236}">
                <a16:creationId xmlns:a16="http://schemas.microsoft.com/office/drawing/2014/main" id="{C8AAF112-8064-6E80-56C7-4651BAA3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03E879-59CC-F960-FECC-2E52124B7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기획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B380E-0414-F866-E8A3-43E8E6F70F50}"/>
              </a:ext>
            </a:extLst>
          </p:cNvPr>
          <p:cNvSpPr/>
          <p:nvPr/>
        </p:nvSpPr>
        <p:spPr>
          <a:xfrm>
            <a:off x="543885" y="1160735"/>
            <a:ext cx="1121572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벤치마킹 요소 </a:t>
            </a:r>
            <a:r>
              <a:rPr lang="en-US" altLang="ko-KR" sz="2800" kern="0" dirty="0">
                <a:latin typeface="+mn-ea"/>
                <a:cs typeface="맑은 고딕" panose="020B0503020000020004" pitchFamily="50" charset="-127"/>
              </a:rPr>
              <a:t>– </a:t>
            </a: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음식 시스템</a:t>
            </a:r>
            <a:endParaRPr lang="en-US" altLang="ko-KR" sz="2800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pic>
        <p:nvPicPr>
          <p:cNvPr id="10" name="Picture 6" descr="술을 섞고 삶을 바꿔줄 시간&quot; - 사이버펑크 바텐더 액션: VA-11 Hall-A | 로아 인벤">
            <a:extLst>
              <a:ext uri="{FF2B5EF4-FFF2-40B4-BE49-F238E27FC236}">
                <a16:creationId xmlns:a16="http://schemas.microsoft.com/office/drawing/2014/main" id="{E8DD914D-E69A-A7A2-E2A0-983D34F8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8" y="1945179"/>
            <a:ext cx="54292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커피와 함께 고민을 들어드립니다, 커피토크(Coffee Talk) – PRO 스티머">
            <a:extLst>
              <a:ext uri="{FF2B5EF4-FFF2-40B4-BE49-F238E27FC236}">
                <a16:creationId xmlns:a16="http://schemas.microsoft.com/office/drawing/2014/main" id="{D64B9625-37B5-1C31-AA3C-D7828F51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88" y="1942117"/>
            <a:ext cx="6253842" cy="35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0DF6B8-4CAB-4317-4D6B-302C1DD5A210}"/>
              </a:ext>
            </a:extLst>
          </p:cNvPr>
          <p:cNvSpPr/>
          <p:nvPr/>
        </p:nvSpPr>
        <p:spPr>
          <a:xfrm>
            <a:off x="-117209" y="5525544"/>
            <a:ext cx="5874197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algn="ctr" latinLnBrk="0">
              <a:spcBef>
                <a:spcPts val="440"/>
              </a:spcBef>
            </a:pP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VA-11 HALL-A (Sukeban Games, 2016)</a:t>
            </a:r>
          </a:p>
          <a:p>
            <a:pPr marL="195580" algn="ctr" latinLnBrk="0">
              <a:spcBef>
                <a:spcPts val="440"/>
              </a:spcBef>
            </a:pPr>
            <a:r>
              <a:rPr lang="ko-KR" altLang="en-US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ffectLst/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kern="100" dirty="0">
                <a:effectLst/>
                <a:latin typeface="+mn-ea"/>
                <a:cs typeface="Times New Roman" panose="02020603050405020304" pitchFamily="18" charset="0"/>
              </a:rPr>
              <a:t>음식 조합 시스템</a:t>
            </a: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D3978-4951-04CD-E72D-0B69A27A405B}"/>
              </a:ext>
            </a:extLst>
          </p:cNvPr>
          <p:cNvSpPr/>
          <p:nvPr/>
        </p:nvSpPr>
        <p:spPr>
          <a:xfrm>
            <a:off x="5648128" y="5525545"/>
            <a:ext cx="5874197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algn="ctr" latinLnBrk="0">
              <a:spcBef>
                <a:spcPts val="440"/>
              </a:spcBef>
            </a:pP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Coffee</a:t>
            </a: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Talk (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Toge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Productions, 2020)</a:t>
            </a:r>
            <a:endParaRPr lang="en-US" altLang="ko-KR" kern="100" dirty="0">
              <a:latin typeface="+mn-ea"/>
              <a:cs typeface="Times New Roman" panose="02020603050405020304" pitchFamily="18" charset="0"/>
            </a:endParaRPr>
          </a:p>
          <a:p>
            <a:pPr marL="195580" algn="ctr" latinLnBrk="0">
              <a:spcBef>
                <a:spcPts val="440"/>
              </a:spcBef>
            </a:pPr>
            <a:r>
              <a:rPr lang="en-US" altLang="ko-KR" kern="100" dirty="0">
                <a:effectLst/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kern="100" dirty="0">
                <a:effectLst/>
                <a:latin typeface="+mn-ea"/>
                <a:cs typeface="Times New Roman" panose="02020603050405020304" pitchFamily="18" charset="0"/>
              </a:rPr>
              <a:t>음식 </a:t>
            </a: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주문</a:t>
            </a:r>
            <a:r>
              <a:rPr lang="ko-KR" altLang="en-US" kern="100" dirty="0">
                <a:effectLst/>
                <a:latin typeface="+mn-ea"/>
                <a:cs typeface="Times New Roman" panose="02020603050405020304" pitchFamily="18" charset="0"/>
              </a:rPr>
              <a:t> 시스템</a:t>
            </a: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5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11628</TotalTime>
  <Words>668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 SD Gothic Neo</vt:lpstr>
      <vt:lpstr>맑은 고딕</vt:lpstr>
      <vt:lpstr>Arial</vt:lpstr>
      <vt:lpstr>Calibri</vt:lpstr>
      <vt:lpstr>Office 테마</vt:lpstr>
      <vt:lpstr>2022 SW 전시회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최예찬</cp:lastModifiedBy>
  <cp:revision>124</cp:revision>
  <cp:lastPrinted>2022-06-23T08:04:52Z</cp:lastPrinted>
  <dcterms:created xsi:type="dcterms:W3CDTF">2022-06-21T06:21:24Z</dcterms:created>
  <dcterms:modified xsi:type="dcterms:W3CDTF">2022-07-22T03:03:17Z</dcterms:modified>
</cp:coreProperties>
</file>