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7" r:id="rId3"/>
    <p:sldId id="304" r:id="rId4"/>
    <p:sldId id="305" r:id="rId5"/>
    <p:sldId id="306" r:id="rId6"/>
    <p:sldId id="30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E54D-1EF1-4A93-91AF-E2C46381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01542-794C-4FB0-8C30-637128E85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F48B5-D088-478D-93CA-9187415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5CEC2-4F46-4FE9-A55F-6F7A21FE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F66AE-A957-454A-96DA-CECAE907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0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E2593-3B1E-4EEA-A155-7FE3E755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1F21D-58FD-4F60-9C20-BFEC208C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3852E-1039-4542-A1B6-D199C8C3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4BF67-E35B-4EDE-B7B7-F4C7C6B9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8786B-D030-4FF5-8AF7-D2B9A52D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C24217-9954-48DA-9DC6-B8A9031E8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09D32-375F-4E78-ACFE-14CF7B8E7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BFB76-1FDC-4025-8624-B9C7B242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0DA1-D00D-412A-8B49-D5FB5B17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DC4A-A645-44FC-B674-E0920EEB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3556-AD2C-466C-AFF1-28122092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4015B-94A4-4328-8122-43477C1B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87C31-5C9D-46F3-AA7A-7EEF3A09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4690B-9FEE-4887-A467-503AE5E2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88F1D-DD83-43D9-B982-376E9997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338F-62E0-430D-8B52-A6A1D331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546A3-6112-426C-B27C-11F2DAD9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14328-D3B6-4084-A96C-4914751B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8875B-F4DC-43A1-B88D-DC6D058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91838-8625-496D-98E1-24C43FA4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933CB-3AE3-4872-A8E8-7F4D8B6A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59DE4-00D4-401B-8890-9FEFF410D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E59C9-F68F-4102-A735-F54BF442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D1746-80B5-49F5-A512-82C633CB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D5CFA-D023-434B-956A-07F97C22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C6C9-7779-4BA0-9396-D2AF3742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D3506-65CE-4CA3-BF0A-06B334F3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88312-B154-434C-98E4-957664DF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919DA-631A-4AC3-826E-8C16B58D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D5F1C8-817B-4A33-9095-2F20346A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D69769-E743-4A02-A9E1-9978A4D9A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BBE702-2004-40AA-A089-4554FF87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C62C2A-9256-46BE-A969-06AED9D4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FC9037-F9A4-4079-9350-F490E68A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F332E-3589-429E-ADAA-33914833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916B6-9CC0-460F-806F-8D91C0B6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60069F-3F23-40A4-878A-A6D5019C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F43D0-2D75-4E33-9129-C8EFFE7F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1BA67-303E-4E7C-AF55-065F857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C75CF-B76C-4410-BEDB-B1DF8988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B7044-A8A7-4867-9995-3CCA66AB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1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B003A-EC68-4A5E-8F71-1B90795F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7210F-3459-436C-9D5B-1753B30C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F77A0-B40C-4641-9981-674FF56D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31586-153C-4F30-8694-4AD64DA9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45188-B296-4893-8E08-D0E187AE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3D5A-96B7-4153-AB62-D232234E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5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B685B-B6CF-4C12-A5EC-CEE4CF14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2A4A0-8576-4D9E-80B3-7BD11CC77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929837-EE7A-4CFD-99C8-24A194F99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8FE41-1AE6-440E-B6F7-64FCF8AF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A9022-6177-4DCB-8E97-B3BA66FE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D3A44-24B9-460D-9A1C-00D69E8A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31EC8D-8E43-4EAD-8C18-B6C28FAD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4C63D-76E4-49DB-AEBE-12A6B7A3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A1FBC-F74B-40DD-9C0B-FA7C2399C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98595-D91D-48F1-A4F9-E01088801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C7B60-BF3F-4A8D-8C05-5CB102C6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PJRIpZutqT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youtube.com/watch?v=xB4tLjiTgnc&amp;t=26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7617-624F-9B12-6A28-5EB661BA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2022 SW </a:t>
            </a:r>
            <a:r>
              <a:rPr lang="ko-KR" altLang="en-US" b="1" dirty="0"/>
              <a:t>전시회</a:t>
            </a:r>
            <a:br>
              <a:rPr lang="ko-KR" altLang="en-US" b="1" dirty="0"/>
            </a:br>
            <a:endParaRPr kumimoji="1" lang="ko-Kore-KR" altLang="en-US" b="1" dirty="0"/>
          </a:p>
        </p:txBody>
      </p:sp>
      <p:pic>
        <p:nvPicPr>
          <p:cNvPr id="4" name="Picture 2" descr="한림대학교Hallym University - YouTube">
            <a:extLst>
              <a:ext uri="{FF2B5EF4-FFF2-40B4-BE49-F238E27FC236}">
                <a16:creationId xmlns:a16="http://schemas.microsoft.com/office/drawing/2014/main" id="{9B3A9582-EBAB-8941-8902-2FA59211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4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7E8F31A9-5DD9-8FC0-A96C-993A612F1841}"/>
              </a:ext>
            </a:extLst>
          </p:cNvPr>
          <p:cNvCxnSpPr>
            <a:cxnSpLocks/>
          </p:cNvCxnSpPr>
          <p:nvPr/>
        </p:nvCxnSpPr>
        <p:spPr>
          <a:xfrm>
            <a:off x="2746871" y="2707089"/>
            <a:ext cx="66982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5F3ED1-F15E-CCEA-E5EA-447C664232A7}"/>
              </a:ext>
            </a:extLst>
          </p:cNvPr>
          <p:cNvSpPr txBox="1"/>
          <p:nvPr/>
        </p:nvSpPr>
        <p:spPr>
          <a:xfrm>
            <a:off x="3591861" y="3685008"/>
            <a:ext cx="5008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20205262 </a:t>
            </a:r>
            <a:r>
              <a:rPr lang="ko-KR" altLang="en-US" sz="2000" b="1" dirty="0"/>
              <a:t>최예찬</a:t>
            </a:r>
            <a:endParaRPr lang="en-US" altLang="ko-KR" sz="2000" b="1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DC0E4387-3292-1669-2699-1731208ED2AE}"/>
              </a:ext>
            </a:extLst>
          </p:cNvPr>
          <p:cNvSpPr txBox="1">
            <a:spLocks/>
          </p:cNvSpPr>
          <p:nvPr/>
        </p:nvSpPr>
        <p:spPr>
          <a:xfrm>
            <a:off x="1741588" y="2882137"/>
            <a:ext cx="8708820" cy="627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 - Unity </a:t>
            </a:r>
            <a:r>
              <a:rPr lang="ko-KR" altLang="en-US" sz="2800" dirty="0"/>
              <a:t>프로젝트 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/>
              <a:t>The</a:t>
            </a:r>
            <a:r>
              <a:rPr lang="ko-KR" altLang="en-US" sz="2800" dirty="0"/>
              <a:t> </a:t>
            </a:r>
            <a:r>
              <a:rPr lang="en-US" altLang="ko-KR" sz="2800" dirty="0"/>
              <a:t>Highlander</a:t>
            </a:r>
            <a:r>
              <a:rPr lang="ko-KR" altLang="en-US" sz="2800" dirty="0"/>
              <a:t> </a:t>
            </a:r>
            <a:r>
              <a:rPr lang="en-US" altLang="ko-KR" sz="2800" dirty="0"/>
              <a:t>-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17009D-4ACD-C814-CB7E-0501855E1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44"/>
            <a:ext cx="968080" cy="9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7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/>
              <a:t>프로젝트 개요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54A201C-80D2-412B-9ACC-109129D0DB1B}"/>
              </a:ext>
            </a:extLst>
          </p:cNvPr>
          <p:cNvSpPr/>
          <p:nvPr/>
        </p:nvSpPr>
        <p:spPr>
          <a:xfrm>
            <a:off x="543885" y="1160735"/>
            <a:ext cx="11215723" cy="4319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en-US" sz="2800" kern="0" dirty="0">
                <a:latin typeface="Calibri" panose="020F0502020204030204" pitchFamily="34" charset="0"/>
                <a:cs typeface="맑은 고딕" panose="020B0503020000020004" pitchFamily="50" charset="-127"/>
              </a:rPr>
              <a:t>프로젝트 </a:t>
            </a:r>
            <a:r>
              <a:rPr lang="ko-KR" altLang="ko-KR" sz="2800" kern="0" dirty="0">
                <a:latin typeface="Calibri" panose="020F0502020204030204" pitchFamily="34" charset="0"/>
                <a:cs typeface="맑은 고딕" panose="020B0503020000020004" pitchFamily="50" charset="-127"/>
              </a:rPr>
              <a:t>주제</a:t>
            </a:r>
            <a:r>
              <a:rPr lang="en-US" altLang="ko-KR" sz="2800" kern="0" dirty="0"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latin typeface="맑은 고딕" panose="020B0503020000020004" pitchFamily="50" charset="-127"/>
                <a:cs typeface="Arial" panose="020B0604020202020204" pitchFamily="34" charset="0"/>
              </a:rPr>
              <a:t>  -  Unity Engine </a:t>
            </a:r>
            <a:r>
              <a:rPr lang="ko-KR" altLang="en-US" kern="0" dirty="0">
                <a:latin typeface="맑은 고딕" panose="020B0503020000020004" pitchFamily="50" charset="-127"/>
                <a:cs typeface="Arial" panose="020B0604020202020204" pitchFamily="34" charset="0"/>
              </a:rPr>
              <a:t>및 그래픽 </a:t>
            </a:r>
            <a:r>
              <a:rPr lang="ko-KR" altLang="en-US" kern="0" dirty="0" err="1">
                <a:latin typeface="맑은 고딕" panose="020B0503020000020004" pitchFamily="50" charset="-127"/>
                <a:cs typeface="Arial" panose="020B0604020202020204" pitchFamily="34" charset="0"/>
              </a:rPr>
              <a:t>파이프파인을</a:t>
            </a:r>
            <a:r>
              <a:rPr lang="ko-KR" altLang="en-US" kern="0" dirty="0">
                <a:latin typeface="맑은 고딕" panose="020B0503020000020004" pitchFamily="50" charset="-127"/>
                <a:cs typeface="Arial" panose="020B0604020202020204" pitchFamily="34" charset="0"/>
              </a:rPr>
              <a:t> 사용한 실시간 전투 액션 게임 구현</a:t>
            </a:r>
            <a:endParaRPr lang="en-US" altLang="ko-KR" kern="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ko-KR" altLang="ko-KR" sz="2800" kern="0" dirty="0">
                <a:latin typeface="Calibri" panose="020F0502020204030204" pitchFamily="34" charset="0"/>
                <a:cs typeface="맑은 고딕" panose="020B0503020000020004" pitchFamily="50" charset="-127"/>
              </a:rPr>
              <a:t>플랫폼</a:t>
            </a:r>
            <a:endParaRPr lang="ko-KR" altLang="ko-KR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US" altLang="ko-KR" kern="0" dirty="0">
                <a:latin typeface="맑은 고딕" panose="020B0503020000020004" pitchFamily="50" charset="-127"/>
                <a:cs typeface="바탕" panose="02030600000101010101" pitchFamily="18" charset="-127"/>
              </a:rPr>
              <a:t>    - Unity Engine, Blender</a:t>
            </a:r>
          </a:p>
          <a:p>
            <a:pPr lvl="0" latinLnBrk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US" altLang="ko-KR" kern="0" dirty="0">
                <a:latin typeface="맑은 고딕" panose="020B0503020000020004" pitchFamily="50" charset="-127"/>
                <a:cs typeface="Arial" panose="020B0604020202020204" pitchFamily="34" charset="0"/>
              </a:rPr>
              <a:t>    - Unity HDRP or URP </a:t>
            </a:r>
            <a:r>
              <a:rPr lang="ko-KR" altLang="en-US" kern="0" dirty="0">
                <a:latin typeface="맑은 고딕" panose="020B0503020000020004" pitchFamily="50" charset="-127"/>
                <a:cs typeface="Arial" panose="020B0604020202020204" pitchFamily="34" charset="0"/>
              </a:rPr>
              <a:t>사용해서 포스트 프로세싱 처리</a:t>
            </a:r>
            <a:endParaRPr lang="en-US" altLang="ko-KR" kern="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lvl="0" latinLnBrk="0">
              <a:spcBef>
                <a:spcPts val="600"/>
              </a:spcBef>
              <a:buClr>
                <a:srgbClr val="000000"/>
              </a:buClr>
              <a:buSzPts val="1100"/>
            </a:pPr>
            <a:endParaRPr lang="en-US" altLang="ko-KR" kern="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ko-KR" altLang="en-US" sz="2800" kern="0" dirty="0">
                <a:latin typeface="맑은 고딕" panose="020B0503020000020004" pitchFamily="50" charset="-127"/>
                <a:cs typeface="Arial" panose="020B0604020202020204" pitchFamily="34" charset="0"/>
              </a:rPr>
              <a:t>프로젝트 기획 요약</a:t>
            </a:r>
            <a:r>
              <a:rPr lang="en-US" altLang="ko-KR" kern="0" dirty="0">
                <a:latin typeface="맑은 고딕" panose="020B0503020000020004" pitchFamily="50" charset="-127"/>
                <a:cs typeface="Arial" panose="020B0604020202020204" pitchFamily="34" charset="0"/>
              </a:rPr>
              <a:t>  </a:t>
            </a:r>
            <a:endParaRPr lang="en-US" altLang="ko-KR" kern="0" dirty="0">
              <a:latin typeface="Calibri" panose="020F0502020204030204" pitchFamily="34" charset="0"/>
              <a:cs typeface="맑은 고딕" panose="020B0503020000020004" pitchFamily="50" charset="-127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en-US" altLang="ko-KR" kern="0" dirty="0">
                <a:latin typeface="Calibri" panose="020F0502020204030204" pitchFamily="34" charset="0"/>
                <a:cs typeface="Times New Roman" panose="02020603050405020304" pitchFamily="18" charset="0"/>
              </a:rPr>
              <a:t>-    </a:t>
            </a:r>
            <a:r>
              <a:rPr lang="ko-KR" altLang="en-US" kern="0" dirty="0">
                <a:latin typeface="Calibri" panose="020F0502020204030204" pitchFamily="34" charset="0"/>
                <a:cs typeface="Times New Roman" panose="02020603050405020304" pitchFamily="18" charset="0"/>
              </a:rPr>
              <a:t>프로젝트 제목</a:t>
            </a:r>
            <a:r>
              <a:rPr lang="en-US" altLang="ko-KR" kern="0" dirty="0">
                <a:latin typeface="Calibri" panose="020F0502020204030204" pitchFamily="34" charset="0"/>
                <a:cs typeface="Times New Roman" panose="02020603050405020304" pitchFamily="18" charset="0"/>
              </a:rPr>
              <a:t> : The Highlander</a:t>
            </a:r>
            <a:endParaRPr lang="ko-KR" altLang="ko-KR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90855" indent="-285750" latinLnBrk="0">
              <a:spcBef>
                <a:spcPts val="575"/>
              </a:spcBef>
              <a:buFontTx/>
              <a:buChar char="-"/>
              <a:tabLst>
                <a:tab pos="1663700" algn="l"/>
              </a:tabLst>
            </a:pPr>
            <a:r>
              <a:rPr lang="en-US" altLang="ko-KR" kern="0" dirty="0">
                <a:latin typeface="맑은 고딕" panose="020B0503020000020004" pitchFamily="50" charset="-127"/>
                <a:cs typeface="Arial" panose="020B0604020202020204" pitchFamily="34" charset="0"/>
              </a:rPr>
              <a:t>Unity Engine</a:t>
            </a:r>
            <a:r>
              <a:rPr lang="ko-KR" altLang="en-US" kern="0" dirty="0">
                <a:latin typeface="맑은 고딕" panose="020B0503020000020004" pitchFamily="50" charset="-127"/>
                <a:cs typeface="Arial" panose="020B0604020202020204" pitchFamily="34" charset="0"/>
              </a:rPr>
              <a:t>을 이용하여 원하는 대로 무기를 변형할 수 있는 암살 </a:t>
            </a:r>
            <a:r>
              <a:rPr lang="en-US" altLang="ko-KR" kern="0" dirty="0">
                <a:latin typeface="맑은 고딕" panose="020B0503020000020004" pitchFamily="50" charset="-127"/>
                <a:cs typeface="Arial" panose="020B0604020202020204" pitchFamily="34" charset="0"/>
              </a:rPr>
              <a:t>&amp; </a:t>
            </a:r>
            <a:r>
              <a:rPr lang="ko-KR" altLang="en-US" kern="0" dirty="0">
                <a:latin typeface="맑은 고딕" panose="020B0503020000020004" pitchFamily="50" charset="-127"/>
                <a:cs typeface="Arial" panose="020B0604020202020204" pitchFamily="34" charset="0"/>
              </a:rPr>
              <a:t>전투 게임</a:t>
            </a:r>
            <a:endParaRPr lang="en-US" altLang="ko-KR" kern="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490855" indent="-285750" latinLnBrk="0">
              <a:spcBef>
                <a:spcPts val="575"/>
              </a:spcBef>
              <a:buFontTx/>
              <a:buChar char="-"/>
              <a:tabLst>
                <a:tab pos="1663700" algn="l"/>
              </a:tabLst>
            </a:pPr>
            <a:r>
              <a:rPr lang="ko-KR" altLang="en-US" kern="0" dirty="0">
                <a:latin typeface="맑은 고딕" panose="020B0503020000020004" pitchFamily="50" charset="-127"/>
                <a:cs typeface="Arial" panose="020B0604020202020204" pitchFamily="34" charset="0"/>
              </a:rPr>
              <a:t>무기를 업그레이드 하고 나오는 재료들로 플레이어를 강화해 던전을 모두 클리어 하는 게임</a:t>
            </a:r>
            <a:endParaRPr lang="en-US" altLang="ko-KR" kern="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63CAF0-EF83-DB3C-F9A0-258E48212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44"/>
            <a:ext cx="968080" cy="94765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EA2048-4504-D8F7-F0CD-91680BF7CBE7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2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/>
              <a:t>프로젝트 진행 계획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0CB9483-943B-F7B6-AE14-8F09F36A35AE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6B380E-0414-F866-E8A3-43E8E6F70F50}"/>
              </a:ext>
            </a:extLst>
          </p:cNvPr>
          <p:cNvSpPr/>
          <p:nvPr/>
        </p:nvSpPr>
        <p:spPr>
          <a:xfrm>
            <a:off x="543885" y="1160735"/>
            <a:ext cx="11215723" cy="365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en-US" kern="0" dirty="0">
                <a:latin typeface="+mn-ea"/>
                <a:cs typeface="Arial" panose="020B0604020202020204" pitchFamily="34" charset="0"/>
              </a:rPr>
              <a:t>전체적인 전투 시스템 기획</a:t>
            </a:r>
            <a:endParaRPr lang="en-US" altLang="ko-KR" kern="0" dirty="0">
              <a:latin typeface="+mn-ea"/>
              <a:cs typeface="Arial" panose="020B0604020202020204" pitchFamily="34" charset="0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latin typeface="+mn-ea"/>
                <a:cs typeface="Arial" panose="020B0604020202020204" pitchFamily="34" charset="0"/>
              </a:rPr>
              <a:t>-  </a:t>
            </a:r>
            <a:r>
              <a:rPr lang="ko-KR" altLang="en-US" kern="0" dirty="0">
                <a:latin typeface="+mn-ea"/>
                <a:cs typeface="Arial" panose="020B0604020202020204" pitchFamily="34" charset="0"/>
              </a:rPr>
              <a:t>전투</a:t>
            </a:r>
            <a:r>
              <a:rPr lang="en-US" altLang="ko-KR" kern="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kern="0" dirty="0">
                <a:latin typeface="+mn-ea"/>
                <a:cs typeface="Arial" panose="020B0604020202020204" pitchFamily="34" charset="0"/>
              </a:rPr>
              <a:t>암살</a:t>
            </a:r>
            <a:r>
              <a:rPr lang="en-US" altLang="ko-KR" kern="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kern="0" dirty="0">
                <a:latin typeface="+mn-ea"/>
                <a:cs typeface="Arial" panose="020B0604020202020204" pitchFamily="34" charset="0"/>
              </a:rPr>
              <a:t>회피</a:t>
            </a:r>
            <a:r>
              <a:rPr lang="en-US" altLang="ko-KR" kern="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kern="0" dirty="0">
                <a:latin typeface="+mn-ea"/>
                <a:cs typeface="Arial" panose="020B0604020202020204" pitchFamily="34" charset="0"/>
              </a:rPr>
              <a:t>방어</a:t>
            </a:r>
            <a:r>
              <a:rPr lang="en-US" altLang="ko-KR" kern="0" dirty="0">
                <a:latin typeface="+mn-ea"/>
                <a:cs typeface="Arial" panose="020B0604020202020204" pitchFamily="34" charset="0"/>
              </a:rPr>
              <a:t>, …</a:t>
            </a: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r>
              <a:rPr lang="ko-KR" altLang="en-US" kern="0" dirty="0">
                <a:effectLst/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달리기</a:t>
            </a:r>
            <a:r>
              <a:rPr lang="en-US" altLang="ko-KR" kern="0" dirty="0">
                <a:effectLst/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kern="0" dirty="0">
                <a:effectLst/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구르기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, …</a:t>
            </a: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r>
              <a:rPr lang="ko-KR" altLang="en-US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피격</a:t>
            </a:r>
            <a:r>
              <a:rPr lang="en-US" altLang="ko-KR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타격</a:t>
            </a:r>
            <a:r>
              <a:rPr lang="en-US" altLang="ko-KR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, HP, </a:t>
            </a:r>
            <a:r>
              <a:rPr lang="ko-KR" altLang="en-US" kern="100" dirty="0" err="1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스테미나</a:t>
            </a:r>
            <a:r>
              <a:rPr lang="en-US" altLang="ko-KR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, …</a:t>
            </a: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endParaRPr lang="en-US" altLang="ko-KR" kern="100" dirty="0">
              <a:effectLst/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ko-KR" altLang="en-US" kern="0" dirty="0">
                <a:effectLst/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캐릭터 및 적 모델링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kern="0" dirty="0" err="1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에셋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구하기</a:t>
            </a: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ko-KR" altLang="en-US" kern="0" dirty="0">
                <a:effectLst/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무기 모델링 하기 </a:t>
            </a:r>
            <a:r>
              <a:rPr lang="en-US" altLang="ko-KR" kern="0" dirty="0">
                <a:effectLst/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(Blender)</a:t>
            </a:r>
          </a:p>
          <a:p>
            <a:pPr marL="195580" latinLnBrk="0">
              <a:spcBef>
                <a:spcPts val="440"/>
              </a:spcBef>
            </a:pP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특별 전투 시스템 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(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우선순위 下 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effectLst/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- </a:t>
            </a:r>
            <a:r>
              <a:rPr lang="ko-KR" altLang="en-US" kern="0" dirty="0">
                <a:effectLst/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원하는 무기의 형태와 속성</a:t>
            </a:r>
            <a:r>
              <a:rPr lang="en-US" altLang="ko-KR" kern="0" dirty="0">
                <a:effectLst/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kern="0" dirty="0">
                <a:effectLst/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기능을 구현할 수 있도록</a:t>
            </a:r>
            <a:endParaRPr lang="en-US" altLang="ko-KR" kern="0" dirty="0">
              <a:effectLst/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-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파츠 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&amp;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퍽 시스템</a:t>
            </a: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75AB3D-5610-4073-CC6C-6EADBEC2E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44"/>
            <a:ext cx="968080" cy="947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5EAB62-69EA-A01C-F68A-CD11E6C01ADA}"/>
              </a:ext>
            </a:extLst>
          </p:cNvPr>
          <p:cNvSpPr txBox="1"/>
          <p:nvPr/>
        </p:nvSpPr>
        <p:spPr>
          <a:xfrm>
            <a:off x="610999" y="472826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https://youtu.be/PJRIpZutqTU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차 목표점 </a:t>
            </a:r>
            <a:r>
              <a:rPr lang="en-US" altLang="ko-KR" dirty="0"/>
              <a:t>(+ UI)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08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/>
              <a:t>프로젝트 진행 계획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0CB9483-943B-F7B6-AE14-8F09F36A35AE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6B380E-0414-F866-E8A3-43E8E6F70F50}"/>
              </a:ext>
            </a:extLst>
          </p:cNvPr>
          <p:cNvSpPr/>
          <p:nvPr/>
        </p:nvSpPr>
        <p:spPr>
          <a:xfrm>
            <a:off x="543885" y="1160735"/>
            <a:ext cx="11215723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en-US" kern="0" dirty="0">
                <a:latin typeface="+mn-ea"/>
                <a:cs typeface="Arial" panose="020B0604020202020204" pitchFamily="34" charset="0"/>
              </a:rPr>
              <a:t>인터랙션 상황 때마다 효과음 및 이펙트 구현</a:t>
            </a:r>
            <a:endParaRPr lang="en-US" altLang="ko-KR" kern="0" dirty="0">
              <a:latin typeface="+mn-ea"/>
              <a:cs typeface="Arial" panose="020B0604020202020204" pitchFamily="34" charset="0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-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공격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피격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스킬 사용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무기 변경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, …</a:t>
            </a: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-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포스트 프로세싱을 이용한 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GLOW Effect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처리</a:t>
            </a: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-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화면 왜곡 및 밝기 노출 등 시각적인 부분도 처리</a:t>
            </a: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75AB3D-5610-4073-CC6C-6EADBEC2E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44"/>
            <a:ext cx="968080" cy="9476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20A555-A050-050A-A5C5-578E93237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105" y="2637362"/>
            <a:ext cx="6177789" cy="402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3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E75AB3D-5610-4073-CC6C-6EADBEC2E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44"/>
            <a:ext cx="968080" cy="947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5" y="192611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/>
              <a:t>프로젝트 진행 계획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0CB9483-943B-F7B6-AE14-8F09F36A35AE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6B380E-0414-F866-E8A3-43E8E6F70F50}"/>
              </a:ext>
            </a:extLst>
          </p:cNvPr>
          <p:cNvSpPr/>
          <p:nvPr/>
        </p:nvSpPr>
        <p:spPr>
          <a:xfrm>
            <a:off x="543885" y="1160735"/>
            <a:ext cx="11215723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레벨 디자인</a:t>
            </a: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-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던전 형태의 맵 디자인 </a:t>
            </a: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-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절차적 맵 구성 방식으로 던전 구현</a:t>
            </a: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특수 레벨 디자인 </a:t>
            </a: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- Non-</a:t>
            </a:r>
            <a:r>
              <a:rPr lang="en-US" altLang="ko-KR" kern="0" dirty="0" err="1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Eucildean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World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기법 사용해서 </a:t>
            </a:r>
            <a:r>
              <a:rPr lang="ko-KR" altLang="en-US" kern="0" dirty="0" err="1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기믹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생성</a:t>
            </a: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일반 적 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4~10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종류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보스 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1~2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종류 정도 </a:t>
            </a:r>
            <a:r>
              <a:rPr lang="ko-KR" altLang="en-US" kern="0" dirty="0" err="1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생각중</a:t>
            </a: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NPC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도 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2~3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명 정도 </a:t>
            </a:r>
            <a:r>
              <a:rPr lang="ko-KR" altLang="en-US" kern="0" dirty="0" err="1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생각중</a:t>
            </a: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 err="1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PathFinding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알고리즘의 경우 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A* </a:t>
            </a:r>
            <a:r>
              <a:rPr lang="ko-KR" altLang="en-US" kern="0" dirty="0" err="1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에셋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구매하여 사용 예정</a:t>
            </a: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스토리라인 및 이벤트는 구체화 작업 중</a:t>
            </a: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펫 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or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탈것 필요하다면 구현 예정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. (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펫이 실용성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구현 가능성은 </a:t>
            </a:r>
            <a:r>
              <a:rPr lang="ko-KR" altLang="en-US" kern="0" dirty="0" err="1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높아보임</a:t>
            </a:r>
            <a:r>
              <a:rPr lang="en-US" altLang="ko-KR" kern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플레이어 목표는 </a:t>
            </a:r>
            <a:r>
              <a:rPr lang="ko-KR" altLang="en-US" kern="0" dirty="0" err="1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맵들을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다 탐험하고 최종 보스를 처치하는 것을 목표로 함</a:t>
            </a: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10FDD0-4B4B-7E4D-4FCA-99279B661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687" y="1166447"/>
            <a:ext cx="2929408" cy="276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3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/>
              <a:t>보스 예시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0CB9483-943B-F7B6-AE14-8F09F36A35AE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E75AB3D-5610-4073-CC6C-6EADBEC2E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44"/>
            <a:ext cx="968080" cy="947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17D4E9-610D-D2E7-86CC-7C392D77F86C}"/>
              </a:ext>
            </a:extLst>
          </p:cNvPr>
          <p:cNvSpPr txBox="1"/>
          <p:nvPr/>
        </p:nvSpPr>
        <p:spPr>
          <a:xfrm>
            <a:off x="690514" y="5557393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https://www.youtube.com/watch?v=xB4tLjiTgnc&amp;t=26s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0BB23F-CF98-7638-21D4-6AD09CDD8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824" y="1113209"/>
            <a:ext cx="8285263" cy="431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1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11669</TotalTime>
  <Words>312</Words>
  <Application>Microsoft Office PowerPoint</Application>
  <PresentationFormat>와이드스크린</PresentationFormat>
  <Paragraphs>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테마</vt:lpstr>
      <vt:lpstr>2022 SW 전시회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최예찬</cp:lastModifiedBy>
  <cp:revision>132</cp:revision>
  <cp:lastPrinted>2022-06-23T08:04:52Z</cp:lastPrinted>
  <dcterms:created xsi:type="dcterms:W3CDTF">2022-06-21T06:21:24Z</dcterms:created>
  <dcterms:modified xsi:type="dcterms:W3CDTF">2022-07-20T10:30:16Z</dcterms:modified>
</cp:coreProperties>
</file>