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3" r:id="rId1"/>
  </p:sldMasterIdLst>
  <p:notesMasterIdLst>
    <p:notesMasterId r:id="rId2"/>
  </p:notesMasterIdLst>
  <p:handoutMasterIdLst>
    <p:handoutMasterId r:id="rId3"/>
  </p:handoutMasterIdLst>
  <p:sldIdLst>
    <p:sldId id="256" r:id="rId4"/>
    <p:sldId id="259" r:id="rId5"/>
    <p:sldId id="258" r:id="rId6"/>
    <p:sldId id="260" r:id="rId7"/>
    <p:sldId id="263" r:id="rId8"/>
    <p:sldId id="261" r:id="rId9"/>
    <p:sldId id="262" r:id="rId10"/>
    <p:sldId id="257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7583" autoAdjust="0"/>
    <p:restoredTop sz="94660"/>
  </p:normalViewPr>
  <p:slideViewPr>
    <p:cSldViewPr snapToGrid="0">
      <p:cViewPr>
        <p:scale>
          <a:sx n="100" d="100"/>
          <a:sy n="100" d="100"/>
        </p:scale>
        <p:origin x="44" y="772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618" y="7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451D25C-7964-42B5-8352-E545E71E6227}" type="datetime1">
              <a:rPr lang="ko-KR" altLang="en-US"/>
              <a:pPr lvl="0">
                <a:defRPr/>
              </a:pPr>
              <a:t>2022-06-01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0FF0B8D-40E9-4BA5-AC33-3979C4A952F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D8F18C1-A3A4-490D-A9EC-D6352965747F}" type="datetime1">
              <a:rPr lang="ko-KR" altLang="en-US"/>
              <a:pPr lvl="0">
                <a:defRPr/>
              </a:pPr>
              <a:t>2022-06-01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0BFC3B6-A76E-48DC-A2F2-9C95028C815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7026" y="1046111"/>
            <a:ext cx="3877949" cy="3845255"/>
          </a:xfrm>
          <a:noFill/>
          <a:ln w="3175">
            <a:solidFill>
              <a:schemeClr val="tx1">
                <a:lumMod val="65000"/>
                <a:lumOff val="35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5400" b="1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DRAW</a:t>
            </a:r>
            <a:br>
              <a:rPr lang="en-US" altLang="ko-KR" dirty="0"/>
            </a:br>
            <a:r>
              <a:rPr lang="en-US" altLang="ko-KR" dirty="0"/>
              <a:t>YOUR</a:t>
            </a:r>
            <a:br>
              <a:rPr lang="en-US" altLang="ko-KR" dirty="0"/>
            </a:br>
            <a:r>
              <a:rPr lang="en-US" altLang="ko-KR" dirty="0"/>
              <a:t>VISION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14329" y="5023588"/>
            <a:ext cx="3763344" cy="28712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ADSTORE POWERPOINT FREE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774" y="6223971"/>
            <a:ext cx="3900452" cy="206104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6" y="3112602"/>
            <a:ext cx="3352800" cy="632796"/>
          </a:xfrm>
          <a:noFill/>
          <a:ln w="3175">
            <a:solidFill>
              <a:schemeClr val="tx1">
                <a:lumMod val="65000"/>
                <a:lumOff val="35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2400" b="1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INDEX 1.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14329" y="872400"/>
            <a:ext cx="3763344" cy="347423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28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774" y="6223971"/>
            <a:ext cx="3900452" cy="206104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675641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590FC-F22B-47B3-886C-5DAEFE72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891" y="287381"/>
            <a:ext cx="4054219" cy="380641"/>
          </a:xfrm>
          <a:noFill/>
          <a:ln w="3175">
            <a:noFill/>
          </a:ln>
        </p:spPr>
        <p:txBody>
          <a:bodyPr anchor="ctr">
            <a:norm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99" y="6588856"/>
            <a:ext cx="2150751" cy="204334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altLang="ko-KR" sz="8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766" y="6588857"/>
            <a:ext cx="290134" cy="204912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745D22F-AE12-4853-AEA4-B353238BD112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213257"/>
            <a:ext cx="24922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18F22D-E925-474E-A65C-61B51F33DAF3}"/>
              </a:ext>
            </a:extLst>
          </p:cNvPr>
          <p:cNvCxnSpPr>
            <a:cxnSpLocks/>
          </p:cNvCxnSpPr>
          <p:nvPr userDrawn="1"/>
        </p:nvCxnSpPr>
        <p:spPr>
          <a:xfrm>
            <a:off x="177296" y="6524625"/>
            <a:ext cx="2864668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F0845-227D-4A7E-9864-D39FAACBBF62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13257"/>
            <a:ext cx="0" cy="213159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2F0AD4-5D6E-42B6-8937-6EE30B7D574F}"/>
              </a:ext>
            </a:extLst>
          </p:cNvPr>
          <p:cNvCxnSpPr>
            <a:cxnSpLocks/>
          </p:cNvCxnSpPr>
          <p:nvPr userDrawn="1"/>
        </p:nvCxnSpPr>
        <p:spPr>
          <a:xfrm>
            <a:off x="334963" y="318917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C315E3-4D53-4C15-9BBD-0350CAD7C2A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47339" y="894048"/>
            <a:ext cx="136158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D5923E-A544-401C-9671-35E71C6804F8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21325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8C451A-92B3-4AA6-B4A0-481D89026DA5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1801640"/>
            <a:ext cx="0" cy="4327698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29CDED2-637F-42A1-97D6-7EC8B76DA4D4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24625"/>
            <a:ext cx="8382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7838" y="1539837"/>
            <a:ext cx="10210352" cy="4719600"/>
          </a:xfrm>
          <a:noFill/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6EA0CA7-541F-4319-B511-954F0D1065F9}"/>
              </a:ext>
            </a:extLst>
          </p:cNvPr>
          <p:cNvCxnSpPr>
            <a:cxnSpLocks/>
          </p:cNvCxnSpPr>
          <p:nvPr userDrawn="1"/>
        </p:nvCxnSpPr>
        <p:spPr>
          <a:xfrm>
            <a:off x="177296" y="1324929"/>
            <a:ext cx="419406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D332F8-1823-40A7-A4F4-64AD19CCB21D}"/>
              </a:ext>
            </a:extLst>
          </p:cNvPr>
          <p:cNvCxnSpPr>
            <a:cxnSpLocks/>
          </p:cNvCxnSpPr>
          <p:nvPr userDrawn="1"/>
        </p:nvCxnSpPr>
        <p:spPr>
          <a:xfrm>
            <a:off x="11850020" y="1324929"/>
            <a:ext cx="34198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FF6B527-8C94-4995-B57D-C2B25769F387}"/>
              </a:ext>
            </a:extLst>
          </p:cNvPr>
          <p:cNvCxnSpPr>
            <a:cxnSpLocks/>
          </p:cNvCxnSpPr>
          <p:nvPr userDrawn="1"/>
        </p:nvCxnSpPr>
        <p:spPr>
          <a:xfrm>
            <a:off x="3902044" y="6524625"/>
            <a:ext cx="41758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33349FB-3E06-4D9E-98CB-93B19B856013}"/>
              </a:ext>
            </a:extLst>
          </p:cNvPr>
          <p:cNvCxnSpPr>
            <a:cxnSpLocks/>
          </p:cNvCxnSpPr>
          <p:nvPr userDrawn="1"/>
        </p:nvCxnSpPr>
        <p:spPr>
          <a:xfrm>
            <a:off x="4216616" y="6362324"/>
            <a:ext cx="0" cy="32460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931403A-1352-474C-AD0D-1EEF3310E6D0}"/>
              </a:ext>
            </a:extLst>
          </p:cNvPr>
          <p:cNvCxnSpPr>
            <a:cxnSpLocks/>
          </p:cNvCxnSpPr>
          <p:nvPr userDrawn="1"/>
        </p:nvCxnSpPr>
        <p:spPr>
          <a:xfrm>
            <a:off x="11868403" y="6524625"/>
            <a:ext cx="0" cy="33337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5388F0A-E954-4B47-BE04-D263978785AA}"/>
              </a:ext>
            </a:extLst>
          </p:cNvPr>
          <p:cNvCxnSpPr>
            <a:cxnSpLocks/>
          </p:cNvCxnSpPr>
          <p:nvPr userDrawn="1"/>
        </p:nvCxnSpPr>
        <p:spPr>
          <a:xfrm>
            <a:off x="596702" y="0"/>
            <a:ext cx="0" cy="45267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707E8D2-71A1-4EB2-B332-14C0A627DF22}"/>
              </a:ext>
            </a:extLst>
          </p:cNvPr>
          <p:cNvCxnSpPr>
            <a:cxnSpLocks/>
          </p:cNvCxnSpPr>
          <p:nvPr userDrawn="1"/>
        </p:nvCxnSpPr>
        <p:spPr>
          <a:xfrm>
            <a:off x="1649809" y="123358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4B8084D-DAEC-47E3-876D-95BF7899D6D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95296" y="22257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0B20E4F-D5E4-41D6-A2A5-28EFF1C048DF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6261376"/>
            <a:ext cx="263251" cy="26325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DDD01F8-6FB5-474E-8891-802C65138BEB}"/>
              </a:ext>
            </a:extLst>
          </p:cNvPr>
          <p:cNvCxnSpPr>
            <a:cxnSpLocks/>
          </p:cNvCxnSpPr>
          <p:nvPr userDrawn="1"/>
        </p:nvCxnSpPr>
        <p:spPr>
          <a:xfrm>
            <a:off x="2814805" y="1324929"/>
            <a:ext cx="656239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8798594-7243-495C-A625-82EC1CAA0009}"/>
              </a:ext>
            </a:extLst>
          </p:cNvPr>
          <p:cNvCxnSpPr>
            <a:cxnSpLocks/>
          </p:cNvCxnSpPr>
          <p:nvPr userDrawn="1"/>
        </p:nvCxnSpPr>
        <p:spPr>
          <a:xfrm>
            <a:off x="596702" y="1319793"/>
            <a:ext cx="0" cy="365055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87AA98E-CAE5-4E56-A00B-1BD689FDC499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1319793"/>
            <a:ext cx="0" cy="133287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28559A2-D46E-494A-A3F8-79BA7715243A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81077" y="46219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44C6D86-79FB-4CA5-AE27-2681F241562D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22570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F2B3E24-79EA-4B15-8EE3-7F1524CC3D26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13849" y="3567064"/>
            <a:ext cx="2717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B4AD5716-D32F-429C-BB50-11E29EA96D19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5967037"/>
            <a:ext cx="0" cy="324602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563F2C57-6EAD-4935-9561-AD6B85EC2178}"/>
              </a:ext>
            </a:extLst>
          </p:cNvPr>
          <p:cNvCxnSpPr>
            <a:cxnSpLocks/>
          </p:cNvCxnSpPr>
          <p:nvPr userDrawn="1"/>
        </p:nvCxnSpPr>
        <p:spPr>
          <a:xfrm>
            <a:off x="10099298" y="122596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6B05C09C-F112-4FA5-982A-7897C902599E}"/>
              </a:ext>
            </a:extLst>
          </p:cNvPr>
          <p:cNvCxnSpPr>
            <a:cxnSpLocks/>
          </p:cNvCxnSpPr>
          <p:nvPr userDrawn="1"/>
        </p:nvCxnSpPr>
        <p:spPr>
          <a:xfrm>
            <a:off x="8077844" y="6362324"/>
            <a:ext cx="0" cy="16230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7850147E-5584-4C01-A61B-1DD48E2F86B4}"/>
              </a:ext>
            </a:extLst>
          </p:cNvPr>
          <p:cNvCxnSpPr>
            <a:cxnSpLocks/>
          </p:cNvCxnSpPr>
          <p:nvPr userDrawn="1"/>
        </p:nvCxnSpPr>
        <p:spPr>
          <a:xfrm>
            <a:off x="331775" y="6524625"/>
            <a:ext cx="379227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580" y="675641"/>
            <a:ext cx="10571595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defRPr lang="ko-KR" altLang="en-US" sz="2800" b="1" kern="1200" spc="-60" baseline="0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590FC-F22B-47B3-886C-5DAEFE72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582" y="287381"/>
            <a:ext cx="3509794" cy="380641"/>
          </a:xfrm>
          <a:noFill/>
          <a:ln w="3175">
            <a:noFill/>
          </a:ln>
        </p:spPr>
        <p:txBody>
          <a:bodyPr anchor="ctr">
            <a:normAutofit/>
          </a:bodyPr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99" y="6588856"/>
            <a:ext cx="2150751" cy="204334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altLang="ko-KR" sz="8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766" y="6588857"/>
            <a:ext cx="290134" cy="204912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745D22F-AE12-4853-AEA4-B353238BD112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213257"/>
            <a:ext cx="24922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18F22D-E925-474E-A65C-61B51F33DAF3}"/>
              </a:ext>
            </a:extLst>
          </p:cNvPr>
          <p:cNvCxnSpPr>
            <a:cxnSpLocks/>
          </p:cNvCxnSpPr>
          <p:nvPr userDrawn="1"/>
        </p:nvCxnSpPr>
        <p:spPr>
          <a:xfrm>
            <a:off x="177296" y="6524625"/>
            <a:ext cx="2864668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F0845-227D-4A7E-9864-D39FAACBBF62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13257"/>
            <a:ext cx="0" cy="213159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2F0AD4-5D6E-42B6-8937-6EE30B7D574F}"/>
              </a:ext>
            </a:extLst>
          </p:cNvPr>
          <p:cNvCxnSpPr>
            <a:cxnSpLocks/>
          </p:cNvCxnSpPr>
          <p:nvPr userDrawn="1"/>
        </p:nvCxnSpPr>
        <p:spPr>
          <a:xfrm>
            <a:off x="334963" y="318917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C315E3-4D53-4C15-9BBD-0350CAD7C2A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47339" y="894048"/>
            <a:ext cx="136158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D5923E-A544-401C-9671-35E71C6804F8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21325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8C451A-92B3-4AA6-B4A0-481D89026DA5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1801640"/>
            <a:ext cx="0" cy="4327698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29CDED2-637F-42A1-97D6-7EC8B76DA4D4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24625"/>
            <a:ext cx="8382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96625" y="1539836"/>
            <a:ext cx="3508332" cy="4751795"/>
          </a:xfrm>
          <a:solidFill>
            <a:schemeClr val="bg1"/>
          </a:solidFill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6EA0CA7-541F-4319-B511-954F0D1065F9}"/>
              </a:ext>
            </a:extLst>
          </p:cNvPr>
          <p:cNvCxnSpPr>
            <a:cxnSpLocks/>
          </p:cNvCxnSpPr>
          <p:nvPr userDrawn="1"/>
        </p:nvCxnSpPr>
        <p:spPr>
          <a:xfrm>
            <a:off x="10934394" y="209823"/>
            <a:ext cx="419406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D332F8-1823-40A7-A4F4-64AD19CCB21D}"/>
              </a:ext>
            </a:extLst>
          </p:cNvPr>
          <p:cNvCxnSpPr>
            <a:cxnSpLocks/>
          </p:cNvCxnSpPr>
          <p:nvPr userDrawn="1"/>
        </p:nvCxnSpPr>
        <p:spPr>
          <a:xfrm>
            <a:off x="11850020" y="1324929"/>
            <a:ext cx="34198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FF6B527-8C94-4995-B57D-C2B25769F387}"/>
              </a:ext>
            </a:extLst>
          </p:cNvPr>
          <p:cNvCxnSpPr>
            <a:cxnSpLocks/>
          </p:cNvCxnSpPr>
          <p:nvPr userDrawn="1"/>
        </p:nvCxnSpPr>
        <p:spPr>
          <a:xfrm>
            <a:off x="3902044" y="6524625"/>
            <a:ext cx="41758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33349FB-3E06-4D9E-98CB-93B19B856013}"/>
              </a:ext>
            </a:extLst>
          </p:cNvPr>
          <p:cNvCxnSpPr>
            <a:cxnSpLocks/>
          </p:cNvCxnSpPr>
          <p:nvPr userDrawn="1"/>
        </p:nvCxnSpPr>
        <p:spPr>
          <a:xfrm>
            <a:off x="4216616" y="6362324"/>
            <a:ext cx="0" cy="32460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931403A-1352-474C-AD0D-1EEF3310E6D0}"/>
              </a:ext>
            </a:extLst>
          </p:cNvPr>
          <p:cNvCxnSpPr>
            <a:cxnSpLocks/>
          </p:cNvCxnSpPr>
          <p:nvPr userDrawn="1"/>
        </p:nvCxnSpPr>
        <p:spPr>
          <a:xfrm>
            <a:off x="11868403" y="6524625"/>
            <a:ext cx="0" cy="33337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5388F0A-E954-4B47-BE04-D263978785AA}"/>
              </a:ext>
            </a:extLst>
          </p:cNvPr>
          <p:cNvCxnSpPr>
            <a:cxnSpLocks/>
          </p:cNvCxnSpPr>
          <p:nvPr userDrawn="1"/>
        </p:nvCxnSpPr>
        <p:spPr>
          <a:xfrm>
            <a:off x="596702" y="0"/>
            <a:ext cx="0" cy="45267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707E8D2-71A1-4EB2-B332-14C0A627DF22}"/>
              </a:ext>
            </a:extLst>
          </p:cNvPr>
          <p:cNvCxnSpPr>
            <a:cxnSpLocks/>
          </p:cNvCxnSpPr>
          <p:nvPr userDrawn="1"/>
        </p:nvCxnSpPr>
        <p:spPr>
          <a:xfrm>
            <a:off x="7588480" y="123358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4B8084D-DAEC-47E3-876D-95BF7899D6D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95296" y="22257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0B20E4F-D5E4-41D6-A2A5-28EFF1C048DF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6261376"/>
            <a:ext cx="263251" cy="26325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DDD01F8-6FB5-474E-8891-802C65138BEB}"/>
              </a:ext>
            </a:extLst>
          </p:cNvPr>
          <p:cNvCxnSpPr>
            <a:cxnSpLocks/>
          </p:cNvCxnSpPr>
          <p:nvPr userDrawn="1"/>
        </p:nvCxnSpPr>
        <p:spPr>
          <a:xfrm>
            <a:off x="1014580" y="1324929"/>
            <a:ext cx="656239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8798594-7243-495C-A625-82EC1CAA000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0376342" y="4799578"/>
            <a:ext cx="0" cy="298412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87AA98E-CAE5-4E56-A00B-1BD689FDC499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1319793"/>
            <a:ext cx="0" cy="133287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28559A2-D46E-494A-A3F8-79BA7715243A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81077" y="46219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44C6D86-79FB-4CA5-AE27-2681F241562D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22570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F2B3E24-79EA-4B15-8EE3-7F1524CC3D26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13849" y="3567064"/>
            <a:ext cx="2717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B4AD5716-D32F-429C-BB50-11E29EA96D19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5967037"/>
            <a:ext cx="0" cy="324602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563F2C57-6EAD-4935-9561-AD6B85EC2178}"/>
              </a:ext>
            </a:extLst>
          </p:cNvPr>
          <p:cNvCxnSpPr>
            <a:cxnSpLocks/>
          </p:cNvCxnSpPr>
          <p:nvPr userDrawn="1"/>
        </p:nvCxnSpPr>
        <p:spPr>
          <a:xfrm>
            <a:off x="8077844" y="1243449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6B05C09C-F112-4FA5-982A-7897C902599E}"/>
              </a:ext>
            </a:extLst>
          </p:cNvPr>
          <p:cNvCxnSpPr>
            <a:cxnSpLocks/>
          </p:cNvCxnSpPr>
          <p:nvPr userDrawn="1"/>
        </p:nvCxnSpPr>
        <p:spPr>
          <a:xfrm>
            <a:off x="711646" y="1238642"/>
            <a:ext cx="0" cy="16230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7850147E-5584-4C01-A61B-1DD48E2F86B4}"/>
              </a:ext>
            </a:extLst>
          </p:cNvPr>
          <p:cNvCxnSpPr>
            <a:cxnSpLocks/>
          </p:cNvCxnSpPr>
          <p:nvPr userDrawn="1"/>
        </p:nvCxnSpPr>
        <p:spPr>
          <a:xfrm>
            <a:off x="331775" y="6524625"/>
            <a:ext cx="379227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4274687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200">
                <a:latin typeface="맑은 고딕"/>
                <a:ea typeface="맑은 고딕"/>
              </a:rPr>
              <a:t>가상현실기초및실습</a:t>
            </a:r>
            <a:br>
              <a:rPr lang="ko-KR" altLang="en-US">
                <a:latin typeface="맑은 고딕"/>
                <a:ea typeface="맑은 고딕"/>
              </a:rPr>
            </a:br>
            <a:r>
              <a:rPr lang="ko-KR" altLang="en-US">
                <a:latin typeface="맑은 고딕"/>
                <a:ea typeface="맑은 고딕"/>
              </a:rPr>
              <a:t>텀프로젝트 결과 발표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20205220</a:t>
            </a:r>
            <a:r>
              <a:rPr lang="ko-KR" altLang="en-US">
                <a:latin typeface="맑은 고딕"/>
                <a:ea typeface="맑은 고딕"/>
              </a:rPr>
              <a:t> 이바다 </a:t>
            </a:r>
            <a:r>
              <a:rPr lang="en-US" altLang="ko-KR">
                <a:latin typeface="맑은 고딕"/>
                <a:ea typeface="맑은 고딕"/>
              </a:rPr>
              <a:t>/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20205262</a:t>
            </a:r>
            <a:r>
              <a:rPr lang="ko-KR" altLang="en-US">
                <a:latin typeface="맑은 고딕"/>
                <a:ea typeface="맑은 고딕"/>
              </a:rPr>
              <a:t> 최예찬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3902044" y="0"/>
            <a:ext cx="4379675" cy="6858000"/>
            <a:chOff x="3902044" y="0"/>
            <a:chExt cx="4379675" cy="6858000"/>
          </a:xfrm>
        </p:grpSpPr>
        <p:cxnSp>
          <p:nvCxnSpPr>
            <p:cNvPr id="7" name="직선 연결선 6"/>
            <p:cNvCxnSpPr/>
            <p:nvPr userDrawn="1"/>
          </p:nvCxnSpPr>
          <p:spPr>
            <a:xfrm flipH="1">
              <a:off x="4157026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4420277" y="821094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 rot="5400000" flipH="1">
              <a:off x="3904652" y="128329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 flipH="1">
              <a:off x="4151395" y="463336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 flipH="1">
              <a:off x="7776970" y="104611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4151395" y="3189176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8046226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>
              <a:off x="8040221" y="5140880"/>
              <a:ext cx="0" cy="38064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" name="그룹 15"/>
            <p:cNvGrpSpPr/>
            <p:nvPr userDrawn="1"/>
          </p:nvGrpSpPr>
          <p:grpSpPr>
            <a:xfrm rot="0">
              <a:off x="7776970" y="4688207"/>
              <a:ext cx="504748" cy="452673"/>
              <a:chOff x="333451" y="0"/>
              <a:chExt cx="504748" cy="452673"/>
            </a:xfrm>
          </p:grpSpPr>
          <p:cxnSp>
            <p:nvCxnSpPr>
              <p:cNvPr id="32" name="직선 연결선 31"/>
              <p:cNvCxnSpPr/>
              <p:nvPr userDrawn="1"/>
            </p:nvCxnSpPr>
            <p:spPr>
              <a:xfrm flipH="1">
                <a:off x="333451" y="213257"/>
                <a:ext cx="504748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직선 연결선 32"/>
              <p:cNvCxnSpPr/>
              <p:nvPr userDrawn="1"/>
            </p:nvCxnSpPr>
            <p:spPr>
              <a:xfrm>
                <a:off x="596702" y="0"/>
                <a:ext cx="0" cy="45267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7" name="직선 연결선 16"/>
            <p:cNvCxnSpPr/>
            <p:nvPr userDrawn="1"/>
          </p:nvCxnSpPr>
          <p:spPr>
            <a:xfrm flipH="1">
              <a:off x="7543675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그룹 17"/>
            <p:cNvGrpSpPr/>
            <p:nvPr userDrawn="1"/>
          </p:nvGrpSpPr>
          <p:grpSpPr>
            <a:xfrm rot="0">
              <a:off x="3902044" y="1030917"/>
              <a:ext cx="4369523" cy="5827083"/>
              <a:chOff x="3902044" y="1030917"/>
              <a:chExt cx="4369523" cy="5827083"/>
            </a:xfrm>
          </p:grpSpPr>
          <p:cxnSp>
            <p:nvCxnSpPr>
              <p:cNvPr id="29" name="직선 연결선 28"/>
              <p:cNvCxnSpPr/>
              <p:nvPr userDrawn="1"/>
            </p:nvCxnSpPr>
            <p:spPr>
              <a:xfrm>
                <a:off x="3902044" y="6524625"/>
                <a:ext cx="4175800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직선 연결선 29"/>
              <p:cNvCxnSpPr/>
              <p:nvPr userDrawn="1"/>
            </p:nvCxnSpPr>
            <p:spPr>
              <a:xfrm>
                <a:off x="8271567" y="1030917"/>
                <a:ext cx="0" cy="582708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직선 연결선 30"/>
              <p:cNvCxnSpPr/>
              <p:nvPr userDrawn="1"/>
            </p:nvCxnSpPr>
            <p:spPr>
              <a:xfrm>
                <a:off x="8077844" y="6362324"/>
                <a:ext cx="0" cy="162301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" name="직선 연결선 18"/>
            <p:cNvCxnSpPr/>
            <p:nvPr userDrawn="1"/>
          </p:nvCxnSpPr>
          <p:spPr>
            <a:xfrm>
              <a:off x="3902044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 flipH="1">
              <a:off x="8045271" y="1804193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 flipH="1">
              <a:off x="3903696" y="3438640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2" name="그룹 21"/>
            <p:cNvGrpSpPr/>
            <p:nvPr userDrawn="1"/>
          </p:nvGrpSpPr>
          <p:grpSpPr>
            <a:xfrm rot="0">
              <a:off x="4162648" y="1703212"/>
              <a:ext cx="3894830" cy="2529374"/>
              <a:chOff x="4830585" y="1935633"/>
              <a:chExt cx="2567940" cy="2529374"/>
            </a:xfrm>
          </p:grpSpPr>
          <p:cxnSp>
            <p:nvCxnSpPr>
              <p:cNvPr id="23" name="직선 연결선 22"/>
              <p:cNvCxnSpPr/>
              <p:nvPr userDrawn="1"/>
            </p:nvCxnSpPr>
            <p:spPr>
              <a:xfrm rot="5400000">
                <a:off x="6114555" y="2191992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직선 연결선 23"/>
              <p:cNvCxnSpPr/>
              <p:nvPr userDrawn="1"/>
            </p:nvCxnSpPr>
            <p:spPr>
              <a:xfrm rot="5400000">
                <a:off x="6114555" y="1202170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직선 연결선 24"/>
              <p:cNvCxnSpPr/>
              <p:nvPr userDrawn="1"/>
            </p:nvCxnSpPr>
            <p:spPr>
              <a:xfrm rot="5400000">
                <a:off x="6114555" y="1641486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직선 연결선 25"/>
              <p:cNvCxnSpPr/>
              <p:nvPr userDrawn="1"/>
            </p:nvCxnSpPr>
            <p:spPr>
              <a:xfrm rot="5400000">
                <a:off x="6114555" y="651663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직선 연결선 26"/>
              <p:cNvCxnSpPr/>
              <p:nvPr userDrawn="1"/>
            </p:nvCxnSpPr>
            <p:spPr>
              <a:xfrm rot="5400000">
                <a:off x="6114555" y="3181037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직선 연결선 27"/>
              <p:cNvCxnSpPr/>
              <p:nvPr userDrawn="1"/>
            </p:nvCxnSpPr>
            <p:spPr>
              <a:xfrm rot="5400000">
                <a:off x="6114555" y="2630531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4" name="그룹 33"/>
          <p:cNvGrpSpPr/>
          <p:nvPr/>
        </p:nvGrpSpPr>
        <p:grpSpPr>
          <a:xfrm rot="18900000">
            <a:off x="6050653" y="5692772"/>
            <a:ext cx="160828" cy="144235"/>
            <a:chOff x="333451" y="0"/>
            <a:chExt cx="504748" cy="452673"/>
          </a:xfrm>
        </p:grpSpPr>
        <p:cxnSp>
          <p:nvCxnSpPr>
            <p:cNvPr id="35" name="직선 연결선 34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그룹 36"/>
          <p:cNvGrpSpPr/>
          <p:nvPr/>
        </p:nvGrpSpPr>
        <p:grpSpPr>
          <a:xfrm rot="0">
            <a:off x="267210" y="6450050"/>
            <a:ext cx="160828" cy="144235"/>
            <a:chOff x="333451" y="0"/>
            <a:chExt cx="504748" cy="452673"/>
          </a:xfrm>
        </p:grpSpPr>
        <p:cxnSp>
          <p:nvCxnSpPr>
            <p:cNvPr id="38" name="직선 연결선 37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그룹 39"/>
          <p:cNvGrpSpPr/>
          <p:nvPr/>
        </p:nvGrpSpPr>
        <p:grpSpPr>
          <a:xfrm rot="0">
            <a:off x="11692617" y="6450050"/>
            <a:ext cx="160828" cy="144235"/>
            <a:chOff x="333451" y="0"/>
            <a:chExt cx="504748" cy="452673"/>
          </a:xfrm>
        </p:grpSpPr>
        <p:cxnSp>
          <p:nvCxnSpPr>
            <p:cNvPr id="41" name="직선 연결선 40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직선 연결선 41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그룹 42"/>
          <p:cNvGrpSpPr/>
          <p:nvPr/>
        </p:nvGrpSpPr>
        <p:grpSpPr>
          <a:xfrm rot="0">
            <a:off x="267210" y="897738"/>
            <a:ext cx="160828" cy="144235"/>
            <a:chOff x="333451" y="0"/>
            <a:chExt cx="504748" cy="452673"/>
          </a:xfrm>
        </p:grpSpPr>
        <p:cxnSp>
          <p:nvCxnSpPr>
            <p:cNvPr id="44" name="직선 연결선 43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직선 연결선 44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" name="그룹 45"/>
          <p:cNvGrpSpPr/>
          <p:nvPr/>
        </p:nvGrpSpPr>
        <p:grpSpPr>
          <a:xfrm rot="0">
            <a:off x="11692617" y="897738"/>
            <a:ext cx="160828" cy="144235"/>
            <a:chOff x="333451" y="0"/>
            <a:chExt cx="504748" cy="452673"/>
          </a:xfrm>
        </p:grpSpPr>
        <p:cxnSp>
          <p:nvCxnSpPr>
            <p:cNvPr id="47" name="직선 연결선 46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직선 연결선 47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35"/>
          <p:cNvSpPr>
            <a:spLocks noGrp="1"/>
          </p:cNvSpPr>
          <p:nvPr>
            <p:ph type="ctrTitle" idx="0"/>
          </p:nvPr>
        </p:nvSpPr>
        <p:spPr>
          <a:xfrm>
            <a:off x="2799979" y="2796204"/>
            <a:ext cx="2030950" cy="632796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주제 요약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7" name="부제목 36"/>
          <p:cNvSpPr>
            <a:spLocks noGrp="1"/>
          </p:cNvSpPr>
          <p:nvPr>
            <p:ph type="subTitle" idx="1"/>
          </p:nvPr>
        </p:nvSpPr>
        <p:spPr>
          <a:xfrm>
            <a:off x="4142283" y="872400"/>
            <a:ext cx="3907436" cy="347423"/>
          </a:xfrm>
        </p:spPr>
        <p:txBody>
          <a:bodyPr/>
          <a:lstStyle/>
          <a:p>
            <a:pPr lvl="0">
              <a:defRPr/>
            </a:pPr>
            <a:r>
              <a:rPr lang="en-US" altLang="ko-KR" sz="2400">
                <a:latin typeface="맑은 고딕"/>
                <a:ea typeface="맑은 고딕"/>
              </a:rPr>
              <a:t>CONTENTS</a:t>
            </a:r>
            <a:endParaRPr lang="en-US" altLang="ko-KR" sz="240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45774" y="6271432"/>
            <a:ext cx="3900452" cy="206104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0660692" y="632984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/>
          <p:cNvCxnSpPr/>
          <p:nvPr userDrawn="1"/>
        </p:nvCxnSpPr>
        <p:spPr>
          <a:xfrm rot="5400000" flipH="1">
            <a:off x="269104" y="881924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/>
          <p:cNvCxnSpPr/>
          <p:nvPr userDrawn="1"/>
        </p:nvCxnSpPr>
        <p:spPr>
          <a:xfrm flipH="1">
            <a:off x="515284" y="626662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/>
          <p:cNvCxnSpPr/>
          <p:nvPr userDrawn="1"/>
        </p:nvCxnSpPr>
        <p:spPr>
          <a:xfrm flipH="1">
            <a:off x="11434720" y="625676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H="1">
            <a:off x="521814" y="6524625"/>
            <a:ext cx="37529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11675251" y="0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040221" y="5626655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그룹 13"/>
          <p:cNvGrpSpPr/>
          <p:nvPr userDrawn="1"/>
        </p:nvGrpSpPr>
        <p:grpSpPr>
          <a:xfrm rot="0">
            <a:off x="315398" y="439611"/>
            <a:ext cx="235468" cy="211176"/>
            <a:chOff x="333451" y="0"/>
            <a:chExt cx="504748" cy="452673"/>
          </a:xfrm>
        </p:grpSpPr>
        <p:cxnSp>
          <p:nvCxnSpPr>
            <p:cNvPr id="30" name="직선 연결선 29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" name="직선 연결선 14"/>
          <p:cNvCxnSpPr/>
          <p:nvPr userDrawn="1"/>
        </p:nvCxnSpPr>
        <p:spPr>
          <a:xfrm flipH="1">
            <a:off x="11165440" y="625676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" name="그룹 15"/>
          <p:cNvGrpSpPr/>
          <p:nvPr userDrawn="1"/>
        </p:nvGrpSpPr>
        <p:grpSpPr>
          <a:xfrm rot="0">
            <a:off x="3902044" y="6362324"/>
            <a:ext cx="4175800" cy="162301"/>
            <a:chOff x="3902044" y="6362324"/>
            <a:chExt cx="4175800" cy="162301"/>
          </a:xfrm>
        </p:grpSpPr>
        <p:cxnSp>
          <p:nvCxnSpPr>
            <p:cNvPr id="27" name="직선 연결선 26"/>
            <p:cNvCxnSpPr/>
            <p:nvPr userDrawn="1"/>
          </p:nvCxnSpPr>
          <p:spPr>
            <a:xfrm>
              <a:off x="3902044" y="6524625"/>
              <a:ext cx="4175800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8077844" y="6362324"/>
              <a:ext cx="0" cy="16230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7" name="직선 연결선 16"/>
          <p:cNvCxnSpPr/>
          <p:nvPr userDrawn="1"/>
        </p:nvCxnSpPr>
        <p:spPr>
          <a:xfrm rot="5400000">
            <a:off x="2355890" y="-120873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/>
          <p:cNvCxnSpPr/>
          <p:nvPr userDrawn="1"/>
        </p:nvCxnSpPr>
        <p:spPr>
          <a:xfrm rot="5400000">
            <a:off x="6110063" y="-710512"/>
            <a:ext cx="0" cy="389483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" name="그룹 37"/>
          <p:cNvGrpSpPr/>
          <p:nvPr/>
        </p:nvGrpSpPr>
        <p:grpSpPr>
          <a:xfrm rot="0">
            <a:off x="11434720" y="6430075"/>
            <a:ext cx="235468" cy="211176"/>
            <a:chOff x="333451" y="0"/>
            <a:chExt cx="504748" cy="452673"/>
          </a:xfrm>
        </p:grpSpPr>
        <p:cxnSp>
          <p:nvCxnSpPr>
            <p:cNvPr id="39" name="직선 연결선 38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1" name="직선 연결선 40"/>
          <p:cNvCxnSpPr/>
          <p:nvPr/>
        </p:nvCxnSpPr>
        <p:spPr>
          <a:xfrm flipH="1">
            <a:off x="3301747" y="6223971"/>
            <a:ext cx="82619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/>
          <p:cNvCxnSpPr/>
          <p:nvPr/>
        </p:nvCxnSpPr>
        <p:spPr>
          <a:xfrm rot="5400000" flipH="1">
            <a:off x="269104" y="6283289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/>
          <p:cNvCxnSpPr/>
          <p:nvPr/>
        </p:nvCxnSpPr>
        <p:spPr>
          <a:xfrm rot="5400000">
            <a:off x="6110063" y="-1075015"/>
            <a:ext cx="0" cy="389483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646176" y="838361"/>
            <a:ext cx="0" cy="45069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567651" y="838361"/>
            <a:ext cx="0" cy="45069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8" name="그룹 47"/>
          <p:cNvGrpSpPr/>
          <p:nvPr/>
        </p:nvGrpSpPr>
        <p:grpSpPr>
          <a:xfrm rot="2700000">
            <a:off x="5978265" y="2130780"/>
            <a:ext cx="235468" cy="211176"/>
            <a:chOff x="333451" y="0"/>
            <a:chExt cx="504748" cy="452673"/>
          </a:xfrm>
        </p:grpSpPr>
        <p:cxnSp>
          <p:nvCxnSpPr>
            <p:cNvPr id="49" name="직선 연결선 48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직선 연결선 49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1" name="제목 35"/>
          <p:cNvSpPr txBox="1"/>
          <p:nvPr/>
        </p:nvSpPr>
        <p:spPr>
          <a:xfrm>
            <a:off x="2799985" y="2552284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01.</a:t>
            </a:r>
            <a:endParaRPr lang="en-US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52" name="그룹 51"/>
          <p:cNvGrpSpPr/>
          <p:nvPr/>
        </p:nvGrpSpPr>
        <p:grpSpPr>
          <a:xfrm rot="0">
            <a:off x="2824567" y="2796203"/>
            <a:ext cx="1998665" cy="632797"/>
            <a:chOff x="432751" y="3112601"/>
            <a:chExt cx="3894830" cy="632797"/>
          </a:xfrm>
        </p:grpSpPr>
        <p:cxnSp>
          <p:nvCxnSpPr>
            <p:cNvPr id="53" name="직선 연결선 52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직선 연결선 53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8" name="직선 연결선 57"/>
          <p:cNvCxnSpPr/>
          <p:nvPr/>
        </p:nvCxnSpPr>
        <p:spPr>
          <a:xfrm>
            <a:off x="9423802" y="342900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1439623" y="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제목 35"/>
          <p:cNvSpPr txBox="1"/>
          <p:nvPr/>
        </p:nvSpPr>
        <p:spPr>
          <a:xfrm>
            <a:off x="5080525" y="2796204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역할분담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62" name="제목 35"/>
          <p:cNvSpPr txBox="1"/>
          <p:nvPr/>
        </p:nvSpPr>
        <p:spPr>
          <a:xfrm>
            <a:off x="5080531" y="2552284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02.</a:t>
            </a:r>
            <a:endParaRPr lang="en-US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63" name="그룹 62"/>
          <p:cNvGrpSpPr/>
          <p:nvPr/>
        </p:nvGrpSpPr>
        <p:grpSpPr>
          <a:xfrm rot="0">
            <a:off x="5105113" y="2796203"/>
            <a:ext cx="1998665" cy="632797"/>
            <a:chOff x="432751" y="3112601"/>
            <a:chExt cx="3894830" cy="632797"/>
          </a:xfrm>
        </p:grpSpPr>
        <p:cxnSp>
          <p:nvCxnSpPr>
            <p:cNvPr id="64" name="직선 연결선 63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직선 연결선 64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6" name="제목 35"/>
          <p:cNvSpPr txBox="1"/>
          <p:nvPr/>
        </p:nvSpPr>
        <p:spPr>
          <a:xfrm>
            <a:off x="7431157" y="2796204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조작방법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67" name="제목 35"/>
          <p:cNvSpPr txBox="1"/>
          <p:nvPr/>
        </p:nvSpPr>
        <p:spPr>
          <a:xfrm>
            <a:off x="7431163" y="2552284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03.</a:t>
            </a:r>
            <a:endParaRPr lang="en-US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68" name="그룹 67"/>
          <p:cNvGrpSpPr/>
          <p:nvPr/>
        </p:nvGrpSpPr>
        <p:grpSpPr>
          <a:xfrm rot="0">
            <a:off x="7455745" y="2796203"/>
            <a:ext cx="1998665" cy="632797"/>
            <a:chOff x="432751" y="3112601"/>
            <a:chExt cx="3894830" cy="632797"/>
          </a:xfrm>
        </p:grpSpPr>
        <p:cxnSp>
          <p:nvCxnSpPr>
            <p:cNvPr id="69" name="직선 연결선 68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직선 연결선 69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1" name="제목 35"/>
          <p:cNvSpPr txBox="1"/>
          <p:nvPr/>
        </p:nvSpPr>
        <p:spPr>
          <a:xfrm>
            <a:off x="2801153" y="3977785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구현 내용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72" name="제목 35"/>
          <p:cNvSpPr txBox="1"/>
          <p:nvPr/>
        </p:nvSpPr>
        <p:spPr>
          <a:xfrm>
            <a:off x="2801159" y="3733865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04.</a:t>
            </a:r>
            <a:endParaRPr lang="en-US" altLang="ko-KR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73" name="그룹 72"/>
          <p:cNvGrpSpPr/>
          <p:nvPr/>
        </p:nvGrpSpPr>
        <p:grpSpPr>
          <a:xfrm rot="0">
            <a:off x="2825741" y="3977784"/>
            <a:ext cx="1998665" cy="632797"/>
            <a:chOff x="432751" y="3112601"/>
            <a:chExt cx="3894830" cy="632797"/>
          </a:xfrm>
        </p:grpSpPr>
        <p:cxnSp>
          <p:nvCxnSpPr>
            <p:cNvPr id="74" name="직선 연결선 73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직선 연결선 74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그룹 75"/>
          <p:cNvGrpSpPr/>
          <p:nvPr/>
        </p:nvGrpSpPr>
        <p:grpSpPr>
          <a:xfrm rot="2700000">
            <a:off x="5978265" y="4927005"/>
            <a:ext cx="235468" cy="211176"/>
            <a:chOff x="333451" y="0"/>
            <a:chExt cx="504748" cy="452673"/>
          </a:xfrm>
        </p:grpSpPr>
        <p:cxnSp>
          <p:nvCxnSpPr>
            <p:cNvPr id="77" name="직선 연결선 76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직선 연결선 77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그룹 78"/>
          <p:cNvGrpSpPr/>
          <p:nvPr/>
        </p:nvGrpSpPr>
        <p:grpSpPr>
          <a:xfrm rot="5400000">
            <a:off x="10437370" y="2130779"/>
            <a:ext cx="235468" cy="211176"/>
            <a:chOff x="333451" y="0"/>
            <a:chExt cx="504748" cy="452673"/>
          </a:xfrm>
        </p:grpSpPr>
        <p:cxnSp>
          <p:nvCxnSpPr>
            <p:cNvPr id="80" name="직선 연결선 79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직선 연결선 80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그룹 81"/>
          <p:cNvGrpSpPr/>
          <p:nvPr/>
        </p:nvGrpSpPr>
        <p:grpSpPr>
          <a:xfrm rot="5400000">
            <a:off x="10437370" y="4922690"/>
            <a:ext cx="235468" cy="211176"/>
            <a:chOff x="333451" y="0"/>
            <a:chExt cx="504748" cy="452673"/>
          </a:xfrm>
        </p:grpSpPr>
        <p:cxnSp>
          <p:nvCxnSpPr>
            <p:cNvPr id="83" name="직선 연결선 82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직선 연결선 83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5" name="그룹 84"/>
          <p:cNvGrpSpPr/>
          <p:nvPr/>
        </p:nvGrpSpPr>
        <p:grpSpPr>
          <a:xfrm rot="5400000">
            <a:off x="1514101" y="2130779"/>
            <a:ext cx="235468" cy="211176"/>
            <a:chOff x="333451" y="0"/>
            <a:chExt cx="504748" cy="452673"/>
          </a:xfrm>
        </p:grpSpPr>
        <p:cxnSp>
          <p:nvCxnSpPr>
            <p:cNvPr id="86" name="직선 연결선 85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직선 연결선 86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그룹 87"/>
          <p:cNvGrpSpPr/>
          <p:nvPr/>
        </p:nvGrpSpPr>
        <p:grpSpPr>
          <a:xfrm rot="5400000">
            <a:off x="1514101" y="4922690"/>
            <a:ext cx="235468" cy="211176"/>
            <a:chOff x="333451" y="0"/>
            <a:chExt cx="504748" cy="452673"/>
          </a:xfrm>
        </p:grpSpPr>
        <p:cxnSp>
          <p:nvCxnSpPr>
            <p:cNvPr id="89" name="직선 연결선 88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직선 연결선 89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1" name="제목 35"/>
          <p:cNvSpPr txBox="1"/>
          <p:nvPr/>
        </p:nvSpPr>
        <p:spPr>
          <a:xfrm>
            <a:off x="5072079" y="3974746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어려움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92" name="제목 35"/>
          <p:cNvSpPr txBox="1"/>
          <p:nvPr/>
        </p:nvSpPr>
        <p:spPr>
          <a:xfrm>
            <a:off x="5072085" y="3730826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05.</a:t>
            </a:r>
            <a:endParaRPr lang="en-US" altLang="ko-KR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93" name="그룹 62"/>
          <p:cNvGrpSpPr/>
          <p:nvPr/>
        </p:nvGrpSpPr>
        <p:grpSpPr>
          <a:xfrm rot="0">
            <a:off x="5096667" y="3974745"/>
            <a:ext cx="1998665" cy="632797"/>
            <a:chOff x="432751" y="3112601"/>
            <a:chExt cx="3894830" cy="632797"/>
          </a:xfrm>
        </p:grpSpPr>
        <p:cxnSp>
          <p:nvCxnSpPr>
            <p:cNvPr id="94" name="직선 연결선 63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직선 연결선 64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6" name="제목 35"/>
          <p:cNvSpPr txBox="1"/>
          <p:nvPr/>
        </p:nvSpPr>
        <p:spPr>
          <a:xfrm>
            <a:off x="7431157" y="3965490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에셋출처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07" name="제목 35"/>
          <p:cNvSpPr txBox="1"/>
          <p:nvPr/>
        </p:nvSpPr>
        <p:spPr>
          <a:xfrm>
            <a:off x="7431163" y="3721570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06.</a:t>
            </a:r>
            <a:endParaRPr lang="en-US" altLang="ko-KR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108" name="그룹 67"/>
          <p:cNvGrpSpPr/>
          <p:nvPr/>
        </p:nvGrpSpPr>
        <p:grpSpPr>
          <a:xfrm rot="0">
            <a:off x="7455745" y="3965489"/>
            <a:ext cx="1998665" cy="632797"/>
            <a:chOff x="432751" y="3112601"/>
            <a:chExt cx="3894830" cy="632797"/>
          </a:xfrm>
        </p:grpSpPr>
        <p:cxnSp>
          <p:nvCxnSpPr>
            <p:cNvPr id="109" name="직선 연결선 68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직선 연결선 69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텀프로젝트 주제 요약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7013268" y="1863759"/>
            <a:ext cx="3886995" cy="4319873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한 줄 요약</a:t>
            </a:r>
            <a:endParaRPr lang="ko-KR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“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헬기를 타고 화면의 적들을 기관총으로 쏘며 전진하고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목표에 도달하는 게임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”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게임 진행 방식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-&gt;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런앤건 형태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/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디펜스 형태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게임 목표</a:t>
            </a:r>
            <a:endParaRPr lang="ko-KR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플레이어를 방해하는 적들을 제거하며 자동으로 이동하는 헬기를 타고 최종 목적지에 도착하는 것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적들의 공격을 받아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HP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가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0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이 되면 패배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53280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텍스트 개체 틀 8"/>
          <p:cNvSpPr txBox="1"/>
          <p:nvPr/>
        </p:nvSpPr>
        <p:spPr>
          <a:xfrm>
            <a:off x="7013268" y="1319793"/>
            <a:ext cx="2369573" cy="56780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t" anchorCtr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400" b="0" kern="1200" spc="-60" baseline="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제목 </a:t>
            </a:r>
            <a:r>
              <a:rPr lang="en-US" altLang="ko-KR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: </a:t>
            </a: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미정</a:t>
            </a:r>
            <a:endParaRPr lang="ko-KR" altLang="en-US" sz="1600" b="1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장르 </a:t>
            </a:r>
            <a:r>
              <a:rPr lang="en-US" altLang="ko-KR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: FPS </a:t>
            </a: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슈팅</a:t>
            </a:r>
            <a:endParaRPr lang="en-US" altLang="ko-KR" sz="200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7501" y="1319793"/>
            <a:ext cx="4775512" cy="24539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7501" y="3954324"/>
            <a:ext cx="3155280" cy="2366460"/>
          </a:xfrm>
          <a:prstGeom prst="rect">
            <a:avLst/>
          </a:prstGeom>
        </p:spPr>
      </p:pic>
      <p:sp>
        <p:nvSpPr>
          <p:cNvPr id="19" name="텍스트 개체 틀 8"/>
          <p:cNvSpPr txBox="1"/>
          <p:nvPr/>
        </p:nvSpPr>
        <p:spPr>
          <a:xfrm>
            <a:off x="4062786" y="5898455"/>
            <a:ext cx="2369573" cy="56780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t" anchorCtr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400" b="0" kern="1200" spc="-60" baseline="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-&gt; Metal Slug 3</a:t>
            </a:r>
            <a:endParaRPr lang="en-US" altLang="ko-KR" sz="1600" b="1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스테이지 진행 방식</a:t>
            </a:r>
            <a:endParaRPr lang="en-US" altLang="ko-KR" sz="200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텍스트 개체 틀 8"/>
          <p:cNvSpPr txBox="1"/>
          <p:nvPr/>
        </p:nvSpPr>
        <p:spPr>
          <a:xfrm>
            <a:off x="4062785" y="3891884"/>
            <a:ext cx="2369573" cy="56780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t" anchorCtr="0">
            <a:normAutofit fontScale="70000" lnSpcReduction="20000"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400" b="0" kern="1200" spc="-60" baseline="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ㄴ</a:t>
            </a:r>
            <a:r>
              <a:rPr lang="en-US" altLang="ko-KR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FAR CRY 3 Blood Dragon</a:t>
            </a:r>
            <a:endParaRPr lang="en-US" altLang="ko-KR" sz="2000" b="1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팀원별 역할분담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6096000" y="1730055"/>
            <a:ext cx="2934657" cy="1297470"/>
          </a:xfrm>
        </p:spPr>
        <p:txBody>
          <a:bodyPr anchor="t">
            <a:normAutofit lnSpcReduction="10000"/>
          </a:bodyPr>
          <a:lstStyle/>
          <a:p>
            <a:pPr algn="l">
              <a:lnSpc>
                <a:spcPct val="200000"/>
              </a:lnSpc>
              <a:defRPr/>
            </a:pP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바다 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: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지상 적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터렛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),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지상 폭발물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건물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맵 구현 </a:t>
            </a:r>
            <a:endParaRPr lang="ko-KR" altLang="en-US" sz="18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53280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7546" y="1701474"/>
            <a:ext cx="1868767" cy="1427122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65338" y="1645301"/>
            <a:ext cx="1531130" cy="1556564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88750" y="1715315"/>
            <a:ext cx="1484225" cy="1274069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0507" y="4447443"/>
            <a:ext cx="2065704" cy="1396979"/>
          </a:xfrm>
          <a:prstGeom prst="rect">
            <a:avLst/>
          </a:prstGeom>
        </p:spPr>
      </p:pic>
      <p:sp>
        <p:nvSpPr>
          <p:cNvPr id="23" name="텍스트 개체 틀 8"/>
          <p:cNvSpPr>
            <a:spLocks noGrp="1"/>
          </p:cNvSpPr>
          <p:nvPr/>
        </p:nvSpPr>
        <p:spPr>
          <a:xfrm>
            <a:off x="6096000" y="4417249"/>
            <a:ext cx="2401257" cy="125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anchor="t" anchorCtr="0">
            <a:normAutofit lnSpcReduction="10000"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예찬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텀프로젝트 결과물 조작방법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810204" y="1421837"/>
            <a:ext cx="10571591" cy="4116370"/>
          </a:xfrm>
        </p:spPr>
        <p:txBody>
          <a:bodyPr anchor="t">
            <a:normAutofit fontScale="85000" lnSpcReduction="10000"/>
          </a:bodyPr>
          <a:lstStyle/>
          <a:p>
            <a:pPr algn="l">
              <a:lnSpc>
                <a:spcPct val="200000"/>
              </a:lnSpc>
              <a:defRPr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디자인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80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년대 미래 도시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/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사이버펑크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/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레트로 웨이브 느낌의 그래픽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현실과 비슷한 그래픽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복셀 그래픽 중 어떤 그래픽으로 제작할 지 구상 중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endParaRPr lang="en-US" altLang="ko-KR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스토리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게임의 시작에 추상적인 목표를 플레이어에게 쥐어주고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게임 도중 캐릭터의 대사 혹은 스테이지마다 나오는 텍스트로 세부 스토리 전달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아직 구체화 되지 않음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)</a:t>
            </a:r>
            <a:endParaRPr lang="en-US" altLang="ko-KR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53280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텀프로젝트 구현 내용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876575" y="2093811"/>
            <a:ext cx="10847604" cy="3444396"/>
          </a:xfrm>
        </p:spPr>
        <p:txBody>
          <a:bodyPr anchor="t">
            <a:normAutofit/>
          </a:bodyPr>
          <a:lstStyle/>
          <a:p>
            <a:pPr marL="228600" indent="-228600" algn="l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기획 의도에 맞는 에셋 찾기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맵 디자인 구성하기가 어려울 것 같다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.</a:t>
            </a:r>
            <a:endParaRPr lang="en-US" altLang="ko-KR" sz="22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228600" indent="-228600" algn="l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여러 개의 스테이지와 스토리까지 구현하게 된다면 게임의 볼륨이 늘어나서 일정을 맞출 수 있을지 확실하지 않다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.</a:t>
            </a:r>
            <a:endParaRPr lang="en-US" altLang="ko-KR" sz="22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228600" indent="-228600" algn="l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씬의 규모를 크게 잡으면 최적화 문제를 해결할 때 시간이 오래 걸릴 것 같다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.</a:t>
            </a:r>
            <a:endParaRPr lang="en-US" altLang="ko-KR" sz="22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8517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텀프로젝트 구현하는 동안 어려웠던 점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15" name="텍스트 개체 틀 8"/>
          <p:cNvSpPr txBox="1"/>
          <p:nvPr/>
        </p:nvSpPr>
        <p:spPr>
          <a:xfrm>
            <a:off x="4882051" y="1402990"/>
            <a:ext cx="2427896" cy="37102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t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400" b="0" kern="1200" spc="-60" baseline="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1800">
                <a:latin typeface="맑은 고딕"/>
                <a:ea typeface="맑은 고딕"/>
              </a:rPr>
              <a:t>2022.05.01~2022.06.02</a:t>
            </a:r>
            <a:endParaRPr lang="en-US" altLang="ko-KR" sz="1800"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800">
              <a:latin typeface="맑은 고딕"/>
              <a:ea typeface="맑은 고딕"/>
            </a:endParaRPr>
          </a:p>
        </p:txBody>
      </p:sp>
      <p:sp>
        <p:nvSpPr>
          <p:cNvPr id="18" name="텍스트 개체 틀 8"/>
          <p:cNvSpPr txBox="1"/>
          <p:nvPr/>
        </p:nvSpPr>
        <p:spPr>
          <a:xfrm>
            <a:off x="1959523" y="2121353"/>
            <a:ext cx="8272952" cy="406100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t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400" b="0" kern="1200" spc="-60" baseline="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20000"/>
              </a:lnSpc>
              <a:defRPr/>
            </a:pPr>
            <a:r>
              <a:rPr lang="en-US" altLang="ko-KR" sz="1800">
                <a:latin typeface="맑은 고딕"/>
                <a:ea typeface="맑은 고딕"/>
              </a:rPr>
              <a:t>22.05.01~22.05.07 (1</a:t>
            </a:r>
            <a:r>
              <a:rPr lang="ko-KR" altLang="en-US" sz="1800">
                <a:latin typeface="맑은 고딕"/>
                <a:ea typeface="맑은 고딕"/>
              </a:rPr>
              <a:t>주차</a:t>
            </a:r>
            <a:r>
              <a:rPr lang="en-US" altLang="ko-KR" sz="1800">
                <a:latin typeface="맑은 고딕"/>
                <a:ea typeface="맑은 고딕"/>
              </a:rPr>
              <a:t>) : </a:t>
            </a:r>
            <a:r>
              <a:rPr lang="ko-KR" altLang="en-US" sz="1800">
                <a:latin typeface="맑은 고딕"/>
                <a:ea typeface="맑은 고딕"/>
              </a:rPr>
              <a:t>기획 마무리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에셋 찾기 및 에셋 적용 테스트</a:t>
            </a:r>
            <a:endParaRPr lang="ko-KR" altLang="en-US" sz="1800">
              <a:latin typeface="맑은 고딕"/>
              <a:ea typeface="맑은 고딕"/>
            </a:endParaRPr>
          </a:p>
          <a:p>
            <a:pPr algn="l">
              <a:lnSpc>
                <a:spcPct val="220000"/>
              </a:lnSpc>
              <a:defRPr/>
            </a:pPr>
            <a:r>
              <a:rPr lang="en-US" altLang="ko-KR" sz="1800">
                <a:latin typeface="맑은 고딕"/>
                <a:ea typeface="맑은 고딕"/>
              </a:rPr>
              <a:t>22.05.08~22.05.14 (2</a:t>
            </a:r>
            <a:r>
              <a:rPr lang="ko-KR" altLang="en-US" sz="1800">
                <a:latin typeface="맑은 고딕"/>
                <a:ea typeface="맑은 고딕"/>
              </a:rPr>
              <a:t>주차</a:t>
            </a:r>
            <a:r>
              <a:rPr lang="en-US" altLang="ko-KR" sz="1800">
                <a:latin typeface="맑은 고딕"/>
                <a:ea typeface="맑은 고딕"/>
              </a:rPr>
              <a:t>) : </a:t>
            </a:r>
            <a:r>
              <a:rPr lang="ko-KR" altLang="en-US" sz="1800">
                <a:latin typeface="맑은 고딕"/>
                <a:ea typeface="맑은 고딕"/>
              </a:rPr>
              <a:t>기초 기능 구현</a:t>
            </a:r>
            <a:endParaRPr lang="ko-KR" altLang="en-US" sz="1800">
              <a:latin typeface="맑은 고딕"/>
              <a:ea typeface="맑은 고딕"/>
            </a:endParaRPr>
          </a:p>
          <a:p>
            <a:pPr algn="l">
              <a:lnSpc>
                <a:spcPct val="220000"/>
              </a:lnSpc>
              <a:defRPr/>
            </a:pPr>
            <a:r>
              <a:rPr lang="en-US" altLang="ko-KR" sz="1800">
                <a:latin typeface="맑은 고딕"/>
                <a:ea typeface="맑은 고딕"/>
              </a:rPr>
              <a:t>22.05.15~22.05.21 (3</a:t>
            </a:r>
            <a:r>
              <a:rPr lang="ko-KR" altLang="en-US" sz="1800">
                <a:latin typeface="맑은 고딕"/>
                <a:ea typeface="맑은 고딕"/>
              </a:rPr>
              <a:t>주차</a:t>
            </a:r>
            <a:r>
              <a:rPr lang="en-US" altLang="ko-KR" sz="1800">
                <a:latin typeface="맑은 고딕"/>
                <a:ea typeface="맑은 고딕"/>
              </a:rPr>
              <a:t>) : </a:t>
            </a:r>
            <a:r>
              <a:rPr lang="ko-KR" altLang="en-US" sz="1800">
                <a:latin typeface="맑은 고딕"/>
                <a:ea typeface="맑은 고딕"/>
              </a:rPr>
              <a:t>레벨 디자인</a:t>
            </a:r>
            <a:endParaRPr lang="ko-KR" altLang="en-US" sz="1800">
              <a:latin typeface="맑은 고딕"/>
              <a:ea typeface="맑은 고딕"/>
            </a:endParaRPr>
          </a:p>
          <a:p>
            <a:pPr algn="l">
              <a:lnSpc>
                <a:spcPct val="220000"/>
              </a:lnSpc>
              <a:defRPr/>
            </a:pPr>
            <a:r>
              <a:rPr lang="en-US" altLang="ko-KR" sz="1800">
                <a:latin typeface="맑은 고딕"/>
                <a:ea typeface="맑은 고딕"/>
              </a:rPr>
              <a:t>22.05.22~22.05.28 (4</a:t>
            </a:r>
            <a:r>
              <a:rPr lang="ko-KR" altLang="en-US" sz="1800">
                <a:latin typeface="맑은 고딕"/>
                <a:ea typeface="맑은 고딕"/>
              </a:rPr>
              <a:t>주차</a:t>
            </a:r>
            <a:r>
              <a:rPr lang="en-US" altLang="ko-KR" sz="1800">
                <a:latin typeface="맑은 고딕"/>
                <a:ea typeface="맑은 고딕"/>
              </a:rPr>
              <a:t>) : </a:t>
            </a:r>
            <a:r>
              <a:rPr lang="ko-KR" altLang="en-US" sz="1800">
                <a:latin typeface="맑은 고딕"/>
                <a:ea typeface="맑은 고딕"/>
              </a:rPr>
              <a:t>세부 디자인 및 부족한 기능 추가</a:t>
            </a:r>
            <a:endParaRPr lang="ko-KR" altLang="en-US" sz="1800">
              <a:latin typeface="맑은 고딕"/>
              <a:ea typeface="맑은 고딕"/>
            </a:endParaRPr>
          </a:p>
          <a:p>
            <a:pPr algn="l">
              <a:lnSpc>
                <a:spcPct val="220000"/>
              </a:lnSpc>
              <a:defRPr/>
            </a:pPr>
            <a:r>
              <a:rPr lang="en-US" altLang="ko-KR" sz="1800">
                <a:latin typeface="맑은 고딕"/>
                <a:ea typeface="맑은 고딕"/>
              </a:rPr>
              <a:t>22.05.29~22.06.02 (5</a:t>
            </a:r>
            <a:r>
              <a:rPr lang="ko-KR" altLang="en-US" sz="1800">
                <a:latin typeface="맑은 고딕"/>
                <a:ea typeface="맑은 고딕"/>
              </a:rPr>
              <a:t>주차</a:t>
            </a:r>
            <a:r>
              <a:rPr lang="en-US" altLang="ko-KR" sz="1800">
                <a:latin typeface="맑은 고딕"/>
                <a:ea typeface="맑은 고딕"/>
              </a:rPr>
              <a:t>) : </a:t>
            </a:r>
            <a:r>
              <a:rPr lang="ko-KR" altLang="en-US" sz="1800">
                <a:latin typeface="맑은 고딕"/>
                <a:ea typeface="맑은 고딕"/>
              </a:rPr>
              <a:t>마무리 및 게임해보고 피드백</a:t>
            </a:r>
            <a:r>
              <a:rPr lang="en-US" altLang="ko-KR" sz="1800">
                <a:latin typeface="맑은 고딕"/>
                <a:ea typeface="맑은 고딕"/>
              </a:rPr>
              <a:t>, </a:t>
            </a:r>
            <a:r>
              <a:rPr lang="ko-KR" altLang="en-US" sz="1800">
                <a:latin typeface="맑은 고딕"/>
                <a:ea typeface="맑은 고딕"/>
              </a:rPr>
              <a:t>발표 </a:t>
            </a:r>
            <a:r>
              <a:rPr lang="en-US" altLang="ko-KR" sz="1800">
                <a:latin typeface="맑은 고딕"/>
                <a:ea typeface="맑은 고딕"/>
              </a:rPr>
              <a:t>ppt</a:t>
            </a:r>
            <a:r>
              <a:rPr lang="ko-KR" altLang="en-US" sz="1800">
                <a:latin typeface="맑은 고딕"/>
                <a:ea typeface="맑은 고딕"/>
              </a:rPr>
              <a:t> 제작</a:t>
            </a:r>
            <a:r>
              <a:rPr lang="en-US" altLang="ko-KR" sz="1800">
                <a:latin typeface="맑은 고딕"/>
                <a:ea typeface="맑은 고딕"/>
              </a:rPr>
              <a:t> </a:t>
            </a:r>
            <a:r>
              <a:rPr lang="ko-KR" altLang="en-US" sz="1800">
                <a:latin typeface="맑은 고딕"/>
                <a:ea typeface="맑은 고딕"/>
              </a:rPr>
              <a:t>및 제출</a:t>
            </a:r>
            <a:endParaRPr lang="ko-KR" altLang="en-US" sz="1800"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8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사용한 에셋 및 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1027" name="텍스트 개체 틀 3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8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20205220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이바다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20205262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최예찬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Designed By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L@rgo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ADSTORE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902044" y="0"/>
            <a:ext cx="4379675" cy="6858000"/>
            <a:chOff x="3902044" y="0"/>
            <a:chExt cx="4379675" cy="6858000"/>
          </a:xfrm>
        </p:grpSpPr>
        <p:cxnSp>
          <p:nvCxnSpPr>
            <p:cNvPr id="7" name="직선 연결선 6"/>
            <p:cNvCxnSpPr/>
            <p:nvPr userDrawn="1"/>
          </p:nvCxnSpPr>
          <p:spPr>
            <a:xfrm flipH="1">
              <a:off x="4157026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4420277" y="821094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 rot="5400000" flipH="1">
              <a:off x="3904652" y="128329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 flipH="1">
              <a:off x="4151395" y="463336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 flipH="1">
              <a:off x="7776970" y="104611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4151395" y="3189176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8046226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>
              <a:off x="8040221" y="5140880"/>
              <a:ext cx="0" cy="38064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" name="그룹 15"/>
            <p:cNvGrpSpPr/>
            <p:nvPr userDrawn="1"/>
          </p:nvGrpSpPr>
          <p:grpSpPr>
            <a:xfrm>
              <a:off x="7776970" y="4688207"/>
              <a:ext cx="504748" cy="452673"/>
              <a:chOff x="333451" y="0"/>
              <a:chExt cx="504748" cy="452673"/>
            </a:xfrm>
          </p:grpSpPr>
          <p:cxnSp>
            <p:nvCxnSpPr>
              <p:cNvPr id="32" name="직선 연결선 31"/>
              <p:cNvCxnSpPr/>
              <p:nvPr userDrawn="1"/>
            </p:nvCxnSpPr>
            <p:spPr>
              <a:xfrm flipH="1">
                <a:off x="333451" y="213257"/>
                <a:ext cx="504748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직선 연결선 32"/>
              <p:cNvCxnSpPr/>
              <p:nvPr userDrawn="1"/>
            </p:nvCxnSpPr>
            <p:spPr>
              <a:xfrm>
                <a:off x="596702" y="0"/>
                <a:ext cx="0" cy="45267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7" name="직선 연결선 16"/>
            <p:cNvCxnSpPr/>
            <p:nvPr userDrawn="1"/>
          </p:nvCxnSpPr>
          <p:spPr>
            <a:xfrm flipH="1">
              <a:off x="7543675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그룹 17"/>
            <p:cNvGrpSpPr/>
            <p:nvPr userDrawn="1"/>
          </p:nvGrpSpPr>
          <p:grpSpPr>
            <a:xfrm>
              <a:off x="3902044" y="1030917"/>
              <a:ext cx="4369523" cy="5827083"/>
              <a:chOff x="3902044" y="1030917"/>
              <a:chExt cx="4369523" cy="5827083"/>
            </a:xfrm>
          </p:grpSpPr>
          <p:cxnSp>
            <p:nvCxnSpPr>
              <p:cNvPr id="29" name="직선 연결선 28"/>
              <p:cNvCxnSpPr/>
              <p:nvPr userDrawn="1"/>
            </p:nvCxnSpPr>
            <p:spPr>
              <a:xfrm>
                <a:off x="3902044" y="6524625"/>
                <a:ext cx="4175800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직선 연결선 29"/>
              <p:cNvCxnSpPr/>
              <p:nvPr userDrawn="1"/>
            </p:nvCxnSpPr>
            <p:spPr>
              <a:xfrm>
                <a:off x="8271567" y="1030917"/>
                <a:ext cx="0" cy="582708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직선 연결선 30"/>
              <p:cNvCxnSpPr/>
              <p:nvPr userDrawn="1"/>
            </p:nvCxnSpPr>
            <p:spPr>
              <a:xfrm>
                <a:off x="8077844" y="6362324"/>
                <a:ext cx="0" cy="162301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" name="직선 연결선 18"/>
            <p:cNvCxnSpPr/>
            <p:nvPr userDrawn="1"/>
          </p:nvCxnSpPr>
          <p:spPr>
            <a:xfrm>
              <a:off x="3902044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 flipH="1">
              <a:off x="8045271" y="1804193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 flipH="1">
              <a:off x="3903696" y="3438640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2" name="그룹 21"/>
            <p:cNvGrpSpPr/>
            <p:nvPr userDrawn="1"/>
          </p:nvGrpSpPr>
          <p:grpSpPr>
            <a:xfrm>
              <a:off x="4162648" y="1703212"/>
              <a:ext cx="3894830" cy="2529374"/>
              <a:chOff x="4830585" y="1935633"/>
              <a:chExt cx="2567940" cy="2529374"/>
            </a:xfrm>
          </p:grpSpPr>
          <p:cxnSp>
            <p:nvCxnSpPr>
              <p:cNvPr id="23" name="직선 연결선 22"/>
              <p:cNvCxnSpPr/>
              <p:nvPr userDrawn="1"/>
            </p:nvCxnSpPr>
            <p:spPr>
              <a:xfrm rot="5400000">
                <a:off x="6114555" y="2191992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직선 연결선 23"/>
              <p:cNvCxnSpPr/>
              <p:nvPr userDrawn="1"/>
            </p:nvCxnSpPr>
            <p:spPr>
              <a:xfrm rot="5400000">
                <a:off x="6114555" y="1202170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직선 연결선 24"/>
              <p:cNvCxnSpPr/>
              <p:nvPr userDrawn="1"/>
            </p:nvCxnSpPr>
            <p:spPr>
              <a:xfrm rot="5400000">
                <a:off x="6114555" y="1641486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직선 연결선 25"/>
              <p:cNvCxnSpPr/>
              <p:nvPr userDrawn="1"/>
            </p:nvCxnSpPr>
            <p:spPr>
              <a:xfrm rot="5400000">
                <a:off x="6114555" y="651663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직선 연결선 26"/>
              <p:cNvCxnSpPr/>
              <p:nvPr userDrawn="1"/>
            </p:nvCxnSpPr>
            <p:spPr>
              <a:xfrm rot="5400000">
                <a:off x="6114555" y="3181037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직선 연결선 27"/>
              <p:cNvCxnSpPr/>
              <p:nvPr userDrawn="1"/>
            </p:nvCxnSpPr>
            <p:spPr>
              <a:xfrm rot="5400000">
                <a:off x="6114555" y="2630531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4" name="그룹 33"/>
          <p:cNvGrpSpPr/>
          <p:nvPr/>
        </p:nvGrpSpPr>
        <p:grpSpPr>
          <a:xfrm rot="18900000">
            <a:off x="6050653" y="5692772"/>
            <a:ext cx="160828" cy="144235"/>
            <a:chOff x="333451" y="0"/>
            <a:chExt cx="504748" cy="452673"/>
          </a:xfrm>
        </p:grpSpPr>
        <p:cxnSp>
          <p:nvCxnSpPr>
            <p:cNvPr id="35" name="직선 연결선 34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267210" y="6450050"/>
            <a:ext cx="160828" cy="144235"/>
            <a:chOff x="333451" y="0"/>
            <a:chExt cx="504748" cy="452673"/>
          </a:xfrm>
        </p:grpSpPr>
        <p:cxnSp>
          <p:nvCxnSpPr>
            <p:cNvPr id="38" name="직선 연결선 37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11692617" y="6450050"/>
            <a:ext cx="160828" cy="144235"/>
            <a:chOff x="333451" y="0"/>
            <a:chExt cx="504748" cy="452673"/>
          </a:xfrm>
        </p:grpSpPr>
        <p:cxnSp>
          <p:nvCxnSpPr>
            <p:cNvPr id="41" name="직선 연결선 40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직선 연결선 41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267210" y="897738"/>
            <a:ext cx="160828" cy="144235"/>
            <a:chOff x="333451" y="0"/>
            <a:chExt cx="504748" cy="452673"/>
          </a:xfrm>
        </p:grpSpPr>
        <p:cxnSp>
          <p:nvCxnSpPr>
            <p:cNvPr id="44" name="직선 연결선 43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직선 연결선 44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11692617" y="897738"/>
            <a:ext cx="160828" cy="144235"/>
            <a:chOff x="333451" y="0"/>
            <a:chExt cx="504748" cy="452673"/>
          </a:xfrm>
        </p:grpSpPr>
        <p:cxnSp>
          <p:nvCxnSpPr>
            <p:cNvPr id="47" name="직선 연결선 46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직선 연결선 47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928308582"/>
      </p:ext>
    </p:extLst>
  </p:cSld>
  <p:clrMapOvr>
    <a:masterClrMapping/>
  </p:clrMapOvr>
  <p:transition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바른고딕 BOLD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286</ep:Words>
  <ep:PresentationFormat>와이드스크린</ep:PresentationFormat>
  <ep:Paragraphs>72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가상현실기초및실습 텀프로젝트 결과 발표</vt:lpstr>
      <vt:lpstr>주제 요약</vt:lpstr>
      <vt:lpstr>텀프로젝트 주제 요약</vt:lpstr>
      <vt:lpstr>팀원별 역할분담</vt:lpstr>
      <vt:lpstr>텀프로젝트 결과물 조작방법</vt:lpstr>
      <vt:lpstr>텀프로젝트 구현 내용</vt:lpstr>
      <vt:lpstr>텀프로젝트 구현하는 동안 어려웠던 점</vt:lpstr>
      <vt:lpstr>사용한 에셋 및 출처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2017-12-10T15:04:34.000</dcterms:created>
  <dc:creator>largo</dc:creator>
  <cp:keywords>adstorepost.com</cp:keywords>
  <cp:lastModifiedBy>BADA</cp:lastModifiedBy>
  <dcterms:modified xsi:type="dcterms:W3CDTF">2022-06-01T12:17:20.120</dcterms:modified>
  <cp:revision>96</cp:revision>
  <dc:title>design your vision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