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4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58" r:id="rId6"/>
    <p:sldId id="260" r:id="rId7"/>
    <p:sldId id="263" r:id="rId8"/>
    <p:sldId id="261" r:id="rId9"/>
    <p:sldId id="262" r:id="rId10"/>
    <p:sldId id="257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79" autoAdjust="0"/>
    <p:restoredTop sz="94660"/>
  </p:normalViewPr>
  <p:slideViewPr>
    <p:cSldViewPr snapToGrid="0">
      <p:cViewPr>
        <p:scale>
          <a:sx n="80" d="100"/>
          <a:sy n="80" d="100"/>
        </p:scale>
        <p:origin x="44" y="7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451D25C-7964-42B5-8352-E545E71E6227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0FF0B8D-40E9-4BA5-AC33-3979C4A952F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D8F18C1-A3A4-490D-A9EC-D6352965747F}" type="datetime1">
              <a:rPr lang="ko-KR" altLang="en-US"/>
              <a:pPr lvl="0">
                <a:defRPr/>
              </a:pPr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BFC3B6-A76E-48DC-A2F2-9C95028C815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mewpot.com/sound-effects/1300" TargetMode="External" /><Relationship Id="rId11" Type="http://schemas.openxmlformats.org/officeDocument/2006/relationships/hyperlink" Target="https://www.youtube.com/watch?v=BudkVHSYQlo" TargetMode="External" /><Relationship Id="rId2" Type="http://schemas.openxmlformats.org/officeDocument/2006/relationships/hyperlink" Target="https://freesound.org/people/deleted_user_3544904/sounds/194250/" TargetMode="External" /><Relationship Id="rId3" Type="http://schemas.openxmlformats.org/officeDocument/2006/relationships/hyperlink" Target="https://www.youtube.com/watch?v=gFG1TA1ZcYE" TargetMode="External" /><Relationship Id="rId4" Type="http://schemas.openxmlformats.org/officeDocument/2006/relationships/hyperlink" Target="https://assetstore.unity.com/packages/audio/sound-fx/weapons/ultra-sci-fi-game-audio-weapons-pack-vol-1-113047" TargetMode="External" /><Relationship Id="rId5" Type="http://schemas.openxmlformats.org/officeDocument/2006/relationships/hyperlink" Target="https://www.youtube.com/watch?v=XoLouT7TqZY" TargetMode="External" /><Relationship Id="rId6" Type="http://schemas.openxmlformats.org/officeDocument/2006/relationships/hyperlink" Target="https://www.youtube.com/watch?v=Ue7U67ENudQ&amp;amp;t=83s" TargetMode="External" /><Relationship Id="rId7" Type="http://schemas.openxmlformats.org/officeDocument/2006/relationships/hyperlink" Target="https://assetstore.unity.com/packages/audio/sound-fx/weapons/sci-fi-gun-sounds-pack-lite-141125" TargetMode="External" /><Relationship Id="rId8" Type="http://schemas.openxmlformats.org/officeDocument/2006/relationships/hyperlink" Target="https://soundbible.com/538-Blast.html" TargetMode="External" /><Relationship Id="rId9" Type="http://schemas.openxmlformats.org/officeDocument/2006/relationships/hyperlink" Target="https://assetstore.unity.com/packages/audio/sound-fx/free-sound-effects-pack-155776#content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https://www.freeimages.com/kr/photo/floor-1165302" TargetMode="External" /><Relationship Id="rId11" Type="http://schemas.openxmlformats.org/officeDocument/2006/relationships/hyperlink" Target="https://assetstore.unity.com/packages/3d/vehicles/space/space-warrior-jet-23174" TargetMode="External" /><Relationship Id="rId12" Type="http://schemas.openxmlformats.org/officeDocument/2006/relationships/hyperlink" Target="https://assetstore.unity.com/packages/3d/vehicles/space/sci-fi-space-drone-exroid-5002-71731" TargetMode="External" /><Relationship Id="rId13" Type="http://schemas.openxmlformats.org/officeDocument/2006/relationships/hyperlink" Target="https://assetstore.unity.com/packages/3d/props/weapons/free-missile-72692" TargetMode="External" /><Relationship Id="rId14" Type="http://schemas.openxmlformats.org/officeDocument/2006/relationships/hyperlink" Target="https://elice.io/brand#elice_digital_baeum" TargetMode="External" /><Relationship Id="rId15" Type="http://schemas.openxmlformats.org/officeDocument/2006/relationships/hyperlink" Target="https://assetstore.unity.com/packages/2d/textures-materials/metals/yughues-free-metal-materials-12949" TargetMode="External" /><Relationship Id="rId2" Type="http://schemas.openxmlformats.org/officeDocument/2006/relationships/hyperlink" Target="https://sketchfab.com/3d-models/minigun-for-heli-6f60f597dfe04df5aedf6c6557fbb42a" TargetMode="External" /><Relationship Id="rId3" Type="http://schemas.openxmlformats.org/officeDocument/2006/relationships/hyperlink" Target="https://assetstore.unity.com/packages/3d/vehicles/space/free-sf-fighter-11711" TargetMode="External" /><Relationship Id="rId4" Type="http://schemas.openxmlformats.org/officeDocument/2006/relationships/hyperlink" Target="https://assetstore.unity.com/packages/3d/characters/vfx-bullet-casing-120111" TargetMode="External" /><Relationship Id="rId5" Type="http://schemas.openxmlformats.org/officeDocument/2006/relationships/hyperlink" Target="https://assetstore.unity.com/packages/3d/characters/robots/enemy-turrets-27858" TargetMode="External" /><Relationship Id="rId6" Type="http://schemas.openxmlformats.org/officeDocument/2006/relationships/hyperlink" Target="https://assetstore.unity.com/packages/3d/environments/urban/low-poly-city-from-viuletti-132536" TargetMode="External" /><Relationship Id="rId7" Type="http://schemas.openxmlformats.org/officeDocument/2006/relationships/hyperlink" Target="https://assetstore.unity.com/packages/3d/characters/humanoids/humans/bodyguards-31711" TargetMode="External" /><Relationship Id="rId8" Type="http://schemas.openxmlformats.org/officeDocument/2006/relationships/hyperlink" Target="https://assetstore.unity.com/packages/3d/props/guns/sci-fi-rifle-low-poly-99671" TargetMode="External" /><Relationship Id="rId9" Type="http://schemas.openxmlformats.org/officeDocument/2006/relationships/hyperlink" Target="https://assetstore.unity.com/packages/3d/props/free-pbr-barrel-108702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assetstore.unity.com/packages/vfx/particles/ktk-effect-sample-set-25081" TargetMode="External" /><Relationship Id="rId3" Type="http://schemas.openxmlformats.org/officeDocument/2006/relationships/hyperlink" Target="https://assetstore.unity.com/packages/vfx/particles/war-fx-5669" TargetMode="External" /><Relationship Id="rId4" Type="http://schemas.openxmlformats.org/officeDocument/2006/relationships/hyperlink" Target="https://assetstore.unity.com/packages/vfx/particles/spells/52-special-effects-pack-1041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가상현실기초및실습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텀프로젝트 결과 발표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20205220</a:t>
            </a:r>
            <a:r>
              <a:rPr lang="ko-KR" altLang="en-US">
                <a:latin typeface="맑은 고딕"/>
                <a:ea typeface="맑은 고딕"/>
              </a:rPr>
              <a:t> 이바다 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20205262</a:t>
            </a:r>
            <a:r>
              <a:rPr lang="ko-KR" altLang="en-US">
                <a:latin typeface="맑은 고딕"/>
                <a:ea typeface="맑은 고딕"/>
              </a:rPr>
              <a:t> 최예찬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 rot="0"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 rot="0"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 rot="0"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 rot="0"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 rot="0"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 rot="0"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SOUND</a:t>
            </a:r>
            <a:endParaRPr lang="ko-KR" altLang="en-US"/>
          </a:p>
          <a:p>
            <a:pPr>
              <a:defRPr/>
            </a:pPr>
            <a:r>
              <a:rPr lang="ko-KR" altLang="en-US"/>
              <a:t>헬리콥터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https://freesound.org/people/deleted_user_3544904/sounds/194250/</a:t>
            </a:r>
            <a:endParaRPr lang="ko-KR" altLang="en-US"/>
          </a:p>
          <a:p>
            <a:pPr>
              <a:defRPr/>
            </a:pPr>
            <a:r>
              <a:rPr lang="ko-KR" altLang="en-US"/>
              <a:t>기관총 회전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https://www.youtube.com/watch?v=gFG1TA1ZcYE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사운드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https://assetstore.unity.com/packages/audio/sound-fx/weapons/ultra-sci-fi-game-audio-weapons-pack-vol-1-113047</a:t>
            </a:r>
            <a:endParaRPr lang="ko-KR" altLang="en-US"/>
          </a:p>
          <a:p>
            <a:pPr>
              <a:defRPr/>
            </a:pPr>
            <a:r>
              <a:rPr lang="ko-KR" altLang="en-US"/>
              <a:t>시작화면 </a:t>
            </a:r>
            <a:r>
              <a:rPr lang="en-US" altLang="ko-KR"/>
              <a:t>BGM - Press Start : </a:t>
            </a:r>
            <a:r>
              <a:rPr lang="en-US" altLang="ko-KR">
                <a:hlinkClick r:id="rId5"/>
              </a:rPr>
              <a:t>https://www.youtube.com/watch?v=XoLouT7TqZY</a:t>
            </a:r>
            <a:endParaRPr lang="en-US" altLang="ko-KR"/>
          </a:p>
          <a:p>
            <a:pPr>
              <a:defRPr/>
            </a:pPr>
            <a:r>
              <a:rPr lang="en-US" altLang="ko-KR"/>
              <a:t>Stage01 BGM - Do Be Do Be Do : </a:t>
            </a:r>
            <a:r>
              <a:rPr lang="en-US" altLang="ko-KR">
                <a:hlinkClick r:id="rId6"/>
              </a:rPr>
              <a:t>https://www.youtube.com/watch?v=Ue7U67ENudQ&amp;t=83s</a:t>
            </a:r>
            <a:endParaRPr lang="en-US" altLang="ko-KR"/>
          </a:p>
          <a:p>
            <a:pPr>
              <a:defRPr/>
            </a:pPr>
            <a:r>
              <a:rPr lang="ko-KR" altLang="en-US"/>
              <a:t>특수 공격 발동</a:t>
            </a:r>
            <a:r>
              <a:rPr lang="en-US" altLang="ko-KR"/>
              <a:t>,</a:t>
            </a:r>
            <a:r>
              <a:rPr lang="ko-KR" altLang="en-US"/>
              <a:t>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https://assetstore.unity.com/packages/audio/sound-fx/weapons/sci-fi-gun-sounds-pack-lite-141125</a:t>
            </a:r>
            <a:endParaRPr lang="en-US" altLang="ko-KR"/>
          </a:p>
          <a:p>
            <a:pPr>
              <a:defRPr/>
            </a:pPr>
            <a:r>
              <a:rPr lang="ko-KR" altLang="en-US"/>
              <a:t>지상적 포탄 발사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https://soundbible.com/538-Blast.html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폭발물</a:t>
            </a:r>
            <a:r>
              <a:rPr lang="en-US" altLang="ko-KR"/>
              <a:t>)</a:t>
            </a:r>
            <a:r>
              <a:rPr lang="ko-KR" altLang="en-US"/>
              <a:t> 폭발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https://assetstore.unity.com/packages/audio/sound-fx/free-sound-effects-pack-155776#content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사망 시 폭발 소리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MP_Barrel Exploding 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https://www.mewpot.com/sound-effects/1300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 공격 소리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https://www.youtube.com/watch?v=BudkVHSYQlo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8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20205220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이바다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20205262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최예찬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Designed By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L@rgo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ADSTORE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/>
            <p:cNvCxnSpPr/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/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/>
              <p:cNvCxnSpPr/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/>
              <p:cNvCxnSpPr/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/>
            <p:cNvCxnSpPr/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/>
              <p:cNvCxnSpPr/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/>
              <p:cNvCxnSpPr/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/>
              <p:cNvCxnSpPr/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/>
            <p:cNvCxnSpPr/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/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/>
              <p:cNvCxnSpPr/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/>
              <p:cNvCxnSpPr/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/>
              <p:cNvCxnSpPr/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/>
              <p:cNvCxnSpPr/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/>
              <p:cNvCxnSpPr/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/>
              <p:cNvCxnSpPr/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28308582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/>
          <p:cNvSpPr>
            <a:spLocks noGrp="1"/>
          </p:cNvSpPr>
          <p:nvPr>
            <p:ph type="ctrTitle" idx="0"/>
          </p:nvPr>
        </p:nvSpPr>
        <p:spPr>
          <a:xfrm>
            <a:off x="2799979" y="2796204"/>
            <a:ext cx="2030950" cy="63279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7" name="부제목 36"/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pPr lvl="0">
              <a:defRPr/>
            </a:pPr>
            <a:r>
              <a:rPr lang="en-US" altLang="ko-KR" sz="2400">
                <a:latin typeface="맑은 고딕"/>
                <a:ea typeface="맑은 고딕"/>
              </a:rPr>
              <a:t>CONTENTS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45774" y="6271432"/>
            <a:ext cx="3900452" cy="20610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/>
          <p:cNvCxnSpPr/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 rot="0"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/>
          <p:cNvCxnSpPr/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/>
          <p:cNvGrpSpPr/>
          <p:nvPr userDrawn="1"/>
        </p:nvGrpSpPr>
        <p:grpSpPr>
          <a:xfrm rot="0"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/>
            <p:cNvCxnSpPr/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/>
          <p:cNvCxnSpPr/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/>
          <p:cNvGrpSpPr/>
          <p:nvPr/>
        </p:nvGrpSpPr>
        <p:grpSpPr>
          <a:xfrm rot="0"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/>
          <p:cNvCxnSpPr/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/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/>
          <p:cNvSpPr txBox="1"/>
          <p:nvPr/>
        </p:nvSpPr>
        <p:spPr>
          <a:xfrm>
            <a:off x="2799985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01.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52" name="그룹 51"/>
          <p:cNvGrpSpPr/>
          <p:nvPr/>
        </p:nvGrpSpPr>
        <p:grpSpPr>
          <a:xfrm rot="0">
            <a:off x="2824567" y="2796203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/>
          <p:cNvCxnSpPr/>
          <p:nvPr/>
        </p:nvCxnSpPr>
        <p:spPr>
          <a:xfrm>
            <a:off x="9423802" y="342900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/>
          <p:cNvSpPr txBox="1"/>
          <p:nvPr/>
        </p:nvSpPr>
        <p:spPr>
          <a:xfrm>
            <a:off x="5080525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2" name="제목 35"/>
          <p:cNvSpPr txBox="1"/>
          <p:nvPr/>
        </p:nvSpPr>
        <p:spPr>
          <a:xfrm>
            <a:off x="5080531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02.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3" name="그룹 62"/>
          <p:cNvGrpSpPr/>
          <p:nvPr/>
        </p:nvGrpSpPr>
        <p:grpSpPr>
          <a:xfrm rot="0">
            <a:off x="5105113" y="2796203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/>
          <p:cNvSpPr txBox="1"/>
          <p:nvPr/>
        </p:nvSpPr>
        <p:spPr>
          <a:xfrm>
            <a:off x="7431157" y="279620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7" name="제목 35"/>
          <p:cNvSpPr txBox="1"/>
          <p:nvPr/>
        </p:nvSpPr>
        <p:spPr>
          <a:xfrm>
            <a:off x="7431163" y="2552284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03.</a:t>
            </a:r>
            <a:endParaRPr lang="en-US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7455745" y="2796203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/>
          <p:cNvSpPr txBox="1"/>
          <p:nvPr/>
        </p:nvSpPr>
        <p:spPr>
          <a:xfrm>
            <a:off x="2801153" y="3977785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2" name="제목 35"/>
          <p:cNvSpPr txBox="1"/>
          <p:nvPr/>
        </p:nvSpPr>
        <p:spPr>
          <a:xfrm>
            <a:off x="2801159" y="373386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04.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73" name="그룹 72"/>
          <p:cNvGrpSpPr/>
          <p:nvPr/>
        </p:nvGrpSpPr>
        <p:grpSpPr>
          <a:xfrm rot="0">
            <a:off x="2825741" y="3977784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/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/>
            <p:cNvCxnSpPr/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/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/>
          <p:cNvSpPr txBox="1"/>
          <p:nvPr/>
        </p:nvSpPr>
        <p:spPr>
          <a:xfrm>
            <a:off x="5072079" y="3974746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어려움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92" name="제목 35"/>
          <p:cNvSpPr txBox="1"/>
          <p:nvPr/>
        </p:nvSpPr>
        <p:spPr>
          <a:xfrm>
            <a:off x="5072085" y="3730826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05.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93" name="그룹 62"/>
          <p:cNvGrpSpPr/>
          <p:nvPr/>
        </p:nvGrpSpPr>
        <p:grpSpPr>
          <a:xfrm rot="0">
            <a:off x="5096667" y="3974745"/>
            <a:ext cx="1998665" cy="632797"/>
            <a:chOff x="432751" y="3112601"/>
            <a:chExt cx="3894830" cy="632797"/>
          </a:xfrm>
        </p:grpSpPr>
        <p:cxnSp>
          <p:nvCxnSpPr>
            <p:cNvPr id="94" name="직선 연결선 63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직선 연결선 64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제목 35"/>
          <p:cNvSpPr txBox="1"/>
          <p:nvPr/>
        </p:nvSpPr>
        <p:spPr>
          <a:xfrm>
            <a:off x="7431157" y="396549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맑은 고딕"/>
                <a:ea typeface="맑은 고딕"/>
              </a:rPr>
              <a:t>애셋출처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" name="제목 35"/>
          <p:cNvSpPr txBox="1"/>
          <p:nvPr/>
        </p:nvSpPr>
        <p:spPr>
          <a:xfrm>
            <a:off x="7431163" y="3721570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/>
          </a:ln>
          <a:effectLst/>
        </p:spPr>
        <p:txBody>
          <a:bodyPr vert="horz" lIns="91440" tIns="45720" rIns="91440" bIns="4572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06.</a:t>
            </a:r>
            <a:endParaRPr lang="en-US" altLang="ko-KR" sz="1200" b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108" name="그룹 67"/>
          <p:cNvGrpSpPr/>
          <p:nvPr/>
        </p:nvGrpSpPr>
        <p:grpSpPr>
          <a:xfrm rot="0">
            <a:off x="7455745" y="3965489"/>
            <a:ext cx="1998665" cy="632797"/>
            <a:chOff x="432751" y="3112601"/>
            <a:chExt cx="3894830" cy="632797"/>
          </a:xfrm>
        </p:grpSpPr>
        <p:cxnSp>
          <p:nvCxnSpPr>
            <p:cNvPr id="109" name="직선 연결선 68"/>
            <p:cNvCxnSpPr/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직선 연결선 69"/>
            <p:cNvCxnSpPr/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주제 요약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7790" y="2261428"/>
            <a:ext cx="10716420" cy="3710272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한 줄 요약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헬기를 타고 공중에 있는 적과 지상에 있는 적을 기관총으로 쏘며 전진하고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목표에 도달하는 게임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”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게임 목표</a:t>
            </a:r>
            <a:endParaRPr lang="ko-KR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플레이어를 방해하는 공중 적과 특정 건물을 공격하는 지상 적을 제거하며 자동으로 이동하는 헬기를 타고 최종 목적지에 도착하는 것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적들의 공격을 받아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HP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가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 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특정 건물이 지상 적의 공격으로 인해 폭파되면 패배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텍스트 개체 틀 8"/>
          <p:cNvSpPr txBox="1"/>
          <p:nvPr/>
        </p:nvSpPr>
        <p:spPr>
          <a:xfrm>
            <a:off x="800099" y="1500768"/>
            <a:ext cx="2369573" cy="5678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제목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미정</a:t>
            </a:r>
            <a:endParaRPr lang="ko-KR" altLang="en-US" sz="1600" b="1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장르 </a:t>
            </a:r>
            <a:r>
              <a:rPr lang="en-US" altLang="ko-KR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: FPS </a:t>
            </a:r>
            <a:r>
              <a:rPr lang="ko-KR" altLang="en-US" sz="1600" b="1">
                <a:solidFill>
                  <a:schemeClr val="bg1">
                    <a:lumMod val="75000"/>
                  </a:schemeClr>
                </a:solidFill>
                <a:latin typeface="맑은 고딕"/>
                <a:ea typeface="맑은 고딕"/>
              </a:rPr>
              <a:t>슈팅</a:t>
            </a:r>
            <a:endParaRPr lang="en-US" altLang="ko-KR" sz="2000">
              <a:solidFill>
                <a:schemeClr val="bg1">
                  <a:lumMod val="7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팀원별 역할분담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001001" y="1801493"/>
            <a:ext cx="3494251" cy="1321283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바다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적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터렛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 폭발물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건물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전체적인 맵 구현 </a:t>
            </a:r>
            <a:endParaRPr lang="ko-KR" altLang="en-US" sz="18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46" y="1701474"/>
            <a:ext cx="1868767" cy="14271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65338" y="1645301"/>
            <a:ext cx="1531130" cy="155656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50" y="1715315"/>
            <a:ext cx="1484225" cy="1274069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0507" y="4447443"/>
            <a:ext cx="2065704" cy="1396979"/>
          </a:xfrm>
          <a:prstGeom prst="rect">
            <a:avLst/>
          </a:prstGeom>
        </p:spPr>
      </p:pic>
      <p:sp>
        <p:nvSpPr>
          <p:cNvPr id="23" name="텍스트 개체 틀 8"/>
          <p:cNvSpPr>
            <a:spLocks noGrp="1"/>
          </p:cNvSpPr>
          <p:nvPr/>
        </p:nvSpPr>
        <p:spPr>
          <a:xfrm>
            <a:off x="8858251" y="4369624"/>
            <a:ext cx="2401257" cy="125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lnSpcReduction="1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예찬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결과물 조작방법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2314" y="1752830"/>
            <a:ext cx="5201873" cy="4235433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이동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waypoint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를 이용하여 자동으로 이동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공격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화면 터치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꾹 누르고 있으면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150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발까지 계속 총알 발사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 부족하면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1.5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초 동안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Reloding</a:t>
            </a: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총알은 화면의 중앙으로 발사됨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지상에 있는 폭발물을 공격하여 폭발시키면 주변에 있는 적에게 데미지를 줌</a:t>
            </a:r>
            <a:endParaRPr lang="ko-KR" altLang="en-US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algn="l">
              <a:lnSpc>
                <a:spcPct val="200000"/>
              </a:lnSpc>
              <a:defRPr/>
            </a:pPr>
            <a:endParaRPr lang="en-US" altLang="ko-KR" sz="20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53280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텍스트 개체 틀 8"/>
          <p:cNvSpPr>
            <a:spLocks noGrp="1"/>
          </p:cNvSpPr>
          <p:nvPr/>
        </p:nvSpPr>
        <p:spPr>
          <a:xfrm>
            <a:off x="6096000" y="1599192"/>
            <a:ext cx="5690031" cy="43664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anchor="t" anchorCtr="0">
            <a:normAutofit fontScale="85000" lnSpcReduction="20000"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특수 공격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플레이어가 총 쏘는 곳 뒤를 보면 동료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명과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개의 버튼이 있음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적들을 제거하고 받은 스코어로 사용 가능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동료 또는 버튼을 바라보면 초록색 게이지가 차고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게이지가 다 차면 화면 터치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동료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(-100)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오른쪽버튼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(-250)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시간 딜레이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왼쪽버튼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(-150)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특별탄약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설명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  <a:ln w="9525" cap="flat" cmpd="sng" algn="ctr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60" normalizeH="0" baseline="0" mc:Ignorable="hp" hp:hslEmbossed="0">
              <a:ln w="9525" cap="flat" cmpd="sng" algn="ctr">
                <a:solidFill>
                  <a:schemeClr val="accent1"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맑은 고딕"/>
                <a:ea typeface="맑은 고딕"/>
              </a:rPr>
              <a:t>텀프로젝트 구현 내용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>
              <a:defRPr/>
            </a:pPr>
            <a:r>
              <a:rPr lang="ko-KR" altLang="en-US" sz="700" b="0">
                <a:latin typeface="맑은 고딕"/>
                <a:ea typeface="맑은 고딕"/>
              </a:rPr>
              <a:t>가상현실기초및실습</a:t>
            </a:r>
            <a:endParaRPr lang="ko-KR" altLang="en-US" sz="700" b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latin typeface="맑은 고딕"/>
                <a:ea typeface="맑은 고딕"/>
              </a:rPr>
              <a:t>Designed By L@rgo. ADSTORE</a:t>
            </a:r>
            <a:endParaRPr 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6575" y="2093811"/>
            <a:ext cx="10847604" cy="3444396"/>
          </a:xfrm>
        </p:spPr>
        <p:txBody>
          <a:bodyPr anchor="t">
            <a:normAutofit/>
          </a:bodyPr>
          <a:lstStyle/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기획 의도에 맞는 에셋 찾기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맵 디자인 구성하기가 어려울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여러 개의 스테이지와 스토리까지 구현하게 된다면 게임의 볼륨이 늘어나서 일정을 맞출 수 있을지 확실하지 않다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  <a:p>
            <a:pPr marL="228600" indent="-228600" algn="l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씬의 규모를 크게 잡으면 최적화 문제를 해결할 때 시간이 오래 걸릴 것 같다</a:t>
            </a:r>
            <a:r>
              <a:rPr lang="en-US" altLang="ko-KR" sz="22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.</a:t>
            </a:r>
            <a:endParaRPr lang="en-US" altLang="ko-KR" sz="22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8517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34567" y="1319793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텀프로젝트 구현하는 동안 어려웠던 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8" name="텍스트 개체 틀 8"/>
          <p:cNvSpPr txBox="1"/>
          <p:nvPr/>
        </p:nvSpPr>
        <p:spPr>
          <a:xfrm>
            <a:off x="1959523" y="2121353"/>
            <a:ext cx="8272952" cy="406100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/>
          </a:ln>
          <a:effectLst/>
        </p:spPr>
        <p:txBody>
          <a:bodyPr vert="horz" lIns="91440" tIns="45720" rIns="91440" bIns="4572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400" b="0" kern="1200" spc="-60" baseline="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lang="ko-KR" altLang="en-US" sz="1800" b="0" kern="1200" spc="-60" baseline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  <a:defRPr/>
            </a:pPr>
            <a:r>
              <a:rPr lang="ko-KR" altLang="en-US" sz="1800">
                <a:latin typeface="맑은 고딕"/>
                <a:ea typeface="맑은 고딕"/>
              </a:rPr>
              <a:t>지상 맵 </a:t>
            </a:r>
            <a:r>
              <a:rPr lang="en-US" altLang="ko-KR" sz="1800">
                <a:latin typeface="맑은 고딕"/>
                <a:ea typeface="맑은 고딕"/>
              </a:rPr>
              <a:t>:</a:t>
            </a:r>
            <a:r>
              <a:rPr lang="ko-KR" altLang="en-US" sz="1800">
                <a:latin typeface="맑은 고딕"/>
                <a:ea typeface="맑은 고딕"/>
              </a:rPr>
              <a:t> 지상적과 건물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폭발물을 랜덤으로 생성되게 구현하고 싶었지만 사용한 바닥 애셋이 울퉁불퉁하여 하나하나 배치하고</a:t>
            </a:r>
            <a:r>
              <a:rPr lang="en-US" altLang="ko-KR" sz="1800">
                <a:latin typeface="맑은 고딕"/>
                <a:ea typeface="맑은 고딕"/>
              </a:rPr>
              <a:t>,</a:t>
            </a:r>
            <a:r>
              <a:rPr lang="ko-KR" altLang="en-US" sz="1800">
                <a:latin typeface="맑은 고딕"/>
                <a:ea typeface="맑은 고딕"/>
              </a:rPr>
              <a:t> 위치를 조정하였다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r>
              <a:rPr lang="ko-KR" altLang="en-US" sz="1800">
                <a:latin typeface="맑은 고딕"/>
                <a:ea typeface="맑은 고딕"/>
              </a:rPr>
              <a:t> </a:t>
            </a:r>
            <a:endParaRPr lang="ko-KR" altLang="en-US" sz="1800">
              <a:latin typeface="맑은 고딕"/>
              <a:ea typeface="맑은 고딕"/>
            </a:endParaRPr>
          </a:p>
          <a:p>
            <a:pPr lvl="0">
              <a:defRPr/>
            </a:pPr>
            <a:endParaRPr lang="en-US" altLang="ko-KR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OBJECT</a:t>
            </a:r>
            <a:endParaRPr lang="en-US" altLang="ko-KR"/>
          </a:p>
          <a:p>
            <a:pPr>
              <a:defRPr/>
            </a:pPr>
            <a:r>
              <a:rPr lang="ko-KR" altLang="en-US"/>
              <a:t>플레이어 머신건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https://sketchfab.com/3d-models/minigun-for-heli-6f60f597dfe04df5aedf6c6557fbb42a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https://assetstore.unity.com/packages/3d/vehicles/space/free-sf-fighter-11711</a:t>
            </a:r>
            <a:endParaRPr lang="ko-KR" altLang="en-US"/>
          </a:p>
          <a:p>
            <a:pPr>
              <a:defRPr/>
            </a:pPr>
            <a:r>
              <a:rPr lang="ko-KR" altLang="en-US"/>
              <a:t>탄피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https://assetstore.unity.com/packages/3d/characters/vfx-bullet-casing-120111</a:t>
            </a:r>
            <a:endParaRPr lang="ko-KR" altLang="en-US"/>
          </a:p>
          <a:p>
            <a:pPr>
              <a:defRPr/>
            </a:pPr>
            <a:r>
              <a:rPr lang="ko-KR" altLang="en-US"/>
              <a:t>지상적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5"/>
              </a:rPr>
              <a:t>https://assetstore.unity.com/packages/3d/characters/robots/enemy-turrets-27858</a:t>
            </a:r>
            <a:endParaRPr lang="ko-KR" altLang="en-US"/>
          </a:p>
          <a:p>
            <a:pPr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6"/>
              </a:rPr>
              <a:t>https://assetstore.unity.com/packages/3d/environments/urban/low-poly-city-from-viuletti-132536</a:t>
            </a:r>
            <a:endParaRPr lang="ko-KR" altLang="en-US"/>
          </a:p>
          <a:p>
            <a:pPr>
              <a:defRPr/>
            </a:pPr>
            <a:r>
              <a:rPr lang="ko-KR" altLang="en-US"/>
              <a:t>동료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7"/>
              </a:rPr>
              <a:t>https://assetstore.unity.com/packages/3d/characters/humanoids/humans/bodyguards-31711</a:t>
            </a:r>
            <a:endParaRPr lang="ko-KR" altLang="en-US"/>
          </a:p>
          <a:p>
            <a:pPr>
              <a:defRPr/>
            </a:pPr>
            <a:r>
              <a:rPr lang="ko-KR" altLang="en-US"/>
              <a:t>동료의 스나이퍼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8"/>
              </a:rPr>
              <a:t>https://assetstore.unity.com/packages/3d/props/guns/sci-fi-rifle-low-poly-99671</a:t>
            </a:r>
            <a:endParaRPr lang="ko-KR" altLang="en-US"/>
          </a:p>
          <a:p>
            <a:pPr>
              <a:defRPr/>
            </a:pPr>
            <a:r>
              <a:rPr lang="ko-KR" altLang="en-US"/>
              <a:t>폭발물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9"/>
              </a:rPr>
              <a:t>https://assetstore.unity.com/packages/3d/props/free-pbr-barrel-108702</a:t>
            </a:r>
            <a:endParaRPr lang="ko-KR" altLang="en-US"/>
          </a:p>
          <a:p>
            <a:pPr>
              <a:defRPr/>
            </a:pPr>
            <a:r>
              <a:rPr lang="ko-KR" altLang="en-US"/>
              <a:t>메인메뉴 씬 바닥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0"/>
              </a:rPr>
              <a:t>https://www.freeimages.com/kr/photo/floor-1165302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1"/>
              </a:rPr>
              <a:t>https://assetstore.unity.com/packages/3d/vehicles/space/space-warrior-jet-23174</a:t>
            </a:r>
            <a:endParaRPr lang="ko-KR" altLang="en-US"/>
          </a:p>
          <a:p>
            <a:pPr>
              <a:defRPr/>
            </a:pPr>
            <a:r>
              <a:rPr lang="ko-KR" altLang="en-US"/>
              <a:t>공중적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2"/>
              </a:rPr>
              <a:t>https://assetstore.unity.com/packages/3d/vehicles/space/sci-fi-space-drone-exroid-5002-71731</a:t>
            </a:r>
            <a:endParaRPr lang="ko-KR" altLang="en-US"/>
          </a:p>
          <a:p>
            <a:pPr>
              <a:defRPr/>
            </a:pPr>
            <a:r>
              <a:rPr lang="ko-KR" altLang="en-US"/>
              <a:t>미사일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3"/>
              </a:rPr>
              <a:t>https://assetstore.unity.com/packages/3d/props/weapons/free-missile-72692</a:t>
            </a:r>
            <a:endParaRPr lang="ko-KR" altLang="en-US"/>
          </a:p>
          <a:p>
            <a:pPr>
              <a:defRPr/>
            </a:pPr>
            <a:r>
              <a:rPr lang="ko-KR" altLang="en-US"/>
              <a:t>폰트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4"/>
              </a:rPr>
              <a:t>https://elice.io/brand#elice_digital_baeum</a:t>
            </a:r>
            <a:endParaRPr lang="ko-KR" altLang="en-US"/>
          </a:p>
          <a:p>
            <a:pPr>
              <a:defRPr/>
            </a:pPr>
            <a:r>
              <a:rPr lang="ko-KR" altLang="en-US"/>
              <a:t>헬기 내부 </a:t>
            </a:r>
            <a:r>
              <a:rPr lang="en-US" altLang="ko-KR"/>
              <a:t>UI</a:t>
            </a:r>
            <a:r>
              <a:rPr lang="ko-KR" altLang="en-US"/>
              <a:t> 패널 텍스쳐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15"/>
              </a:rPr>
              <a:t>https://assetstore.unity.com/packages/2d/textures-materials/metals/yughues-free-metal-materials-12949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idx="0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사용한 애셋 및 출처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>
              <a:defRPr/>
            </a:pPr>
            <a:r>
              <a:rPr lang="ko-KR" altLang="en-US" sz="700">
                <a:latin typeface="맑은 고딕"/>
                <a:ea typeface="맑은 고딕"/>
              </a:rPr>
              <a:t>가상현실기초및실습</a:t>
            </a:r>
            <a:endParaRPr lang="ko-KR" altLang="en-US" sz="700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Designed By L@rgo. ADSTORE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5812C5A-9CF7-4A8D-A41D-9E74470054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027" name="텍스트 개체 틀 3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EFFECT</a:t>
            </a:r>
            <a:endParaRPr lang="en-US" altLang="ko-KR"/>
          </a:p>
          <a:p>
            <a:pPr>
              <a:defRPr/>
            </a:pPr>
            <a:r>
              <a:rPr lang="ko-KR" altLang="en-US"/>
              <a:t>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2"/>
              </a:rPr>
              <a:t>https://assetstore.unity.com/packages/vfx/particles/ktk-effect-sample-set-25081</a:t>
            </a:r>
            <a:endParaRPr lang="ko-KR" altLang="en-US"/>
          </a:p>
          <a:p>
            <a:pPr>
              <a:defRPr/>
            </a:pPr>
            <a:r>
              <a:rPr lang="ko-KR" altLang="en-US"/>
              <a:t>총기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  <a:p>
            <a:pPr>
              <a:defRPr/>
            </a:pPr>
            <a:r>
              <a:rPr lang="ko-KR" altLang="en-US"/>
              <a:t>동료 지원사격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4"/>
              </a:rPr>
              <a:t>https://assetstore.unity.com/packages/vfx/particles/spells/52-special-effects-pack-10419</a:t>
            </a:r>
            <a:endParaRPr lang="ko-KR" altLang="en-US"/>
          </a:p>
          <a:p>
            <a:pPr>
              <a:defRPr/>
            </a:pPr>
            <a:r>
              <a:rPr lang="ko-KR" altLang="en-US"/>
              <a:t>폭발 이펙트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>
                <a:hlinkClick r:id="rId3"/>
              </a:rPr>
              <a:t>https://assetstore.unity.com/packages/vfx/particles/war-fx-5669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424</ep:Words>
  <ep:PresentationFormat>와이드스크린</ep:PresentationFormat>
  <ep:Paragraphs>111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가상현실기초및실습 텀프로젝트 결과 발표</vt:lpstr>
      <vt:lpstr>주제 요약</vt:lpstr>
      <vt:lpstr>텀프로젝트 주제 요약</vt:lpstr>
      <vt:lpstr>팀원별 역할분담</vt:lpstr>
      <vt:lpstr>텀프로젝트 결과물 조작방법</vt:lpstr>
      <vt:lpstr>텀프로젝트 구현 내용</vt:lpstr>
      <vt:lpstr>텀프로젝트 구현하는 동안 어려웠던 점</vt:lpstr>
      <vt:lpstr>사용한 애셋 및 출처</vt:lpstr>
      <vt:lpstr>사용한 애셋 및 출처</vt:lpstr>
      <vt:lpstr>사용한 애셋 및 출처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2017-12-10T15:04:34.000</dcterms:created>
  <dc:creator>largo</dc:creator>
  <cp:keywords>adstorepost.com</cp:keywords>
  <cp:lastModifiedBy>BADA</cp:lastModifiedBy>
  <dcterms:modified xsi:type="dcterms:W3CDTF">2022-06-01T17:09:34.154</dcterms:modified>
  <cp:revision>127</cp:revision>
  <dc:title>design your vision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