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80" d="100"/>
          <a:sy n="80" d="100"/>
        </p:scale>
        <p:origin x="44" y="7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mewpot.com/sound-effects/1300" TargetMode="External" /><Relationship Id="rId2" Type="http://schemas.openxmlformats.org/officeDocument/2006/relationships/hyperlink" Target="https://freesound.org/people/deleted_user_3544904/sounds/194250/" TargetMode="External" /><Relationship Id="rId3" Type="http://schemas.openxmlformats.org/officeDocument/2006/relationships/hyperlink" Target="https://www.youtube.com/watch?v=gFG1TA1ZcYE" TargetMode="External" /><Relationship Id="rId4" Type="http://schemas.openxmlformats.org/officeDocument/2006/relationships/hyperlink" Target="https://assetstore.unity.com/packages/audio/sound-fx/weapons/ultra-sci-fi-game-audio-weapons-pack-vol-1-113047" TargetMode="External" /><Relationship Id="rId5" Type="http://schemas.openxmlformats.org/officeDocument/2006/relationships/hyperlink" Target="https://www.youtube.com/watch?v=XoLouT7TqZY" TargetMode="External" /><Relationship Id="rId6" Type="http://schemas.openxmlformats.org/officeDocument/2006/relationships/hyperlink" Target="https://www.youtube.com/watch?v=Ue7U67ENudQ&amp;amp;t=83s" TargetMode="External" /><Relationship Id="rId7" Type="http://schemas.openxmlformats.org/officeDocument/2006/relationships/hyperlink" Target="https://assetstore.unity.com/packages/audio/sound-fx/weapons/sci-fi-gun-sounds-pack-lite-141125" TargetMode="External" /><Relationship Id="rId8" Type="http://schemas.openxmlformats.org/officeDocument/2006/relationships/hyperlink" Target="https://soundbible.com/538-Blast.html" TargetMode="External" /><Relationship Id="rId9" Type="http://schemas.openxmlformats.org/officeDocument/2006/relationships/hyperlink" Target="https://assetstore.unity.com/packages/audio/sound-fx/free-sound-effects-pack-155776#content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freeimages.com/kr/photo/floor-1165302" TargetMode="External" /><Relationship Id="rId11" Type="http://schemas.openxmlformats.org/officeDocument/2006/relationships/hyperlink" Target="https://assetstore.unity.com/packages/3d/vehicles/space/space-warrior-jet-23174" TargetMode="External" /><Relationship Id="rId12" Type="http://schemas.openxmlformats.org/officeDocument/2006/relationships/hyperlink" Target="https://assetstore.unity.com/packages/3d/vehicles/space/sci-fi-space-drone-exroid-5002-71731" TargetMode="External" /><Relationship Id="rId13" Type="http://schemas.openxmlformats.org/officeDocument/2006/relationships/hyperlink" Target="https://assetstore.unity.com/packages/3d/props/weapons/free-missile-72692" TargetMode="External" /><Relationship Id="rId14" Type="http://schemas.openxmlformats.org/officeDocument/2006/relationships/hyperlink" Target="https://elice.io/brand#elice_digital_baeum" TargetMode="External" /><Relationship Id="rId15" Type="http://schemas.openxmlformats.org/officeDocument/2006/relationships/hyperlink" Target="https://assetstore.unity.com/packages/2d/textures-materials/metals/yughues-free-metal-materials-12949" TargetMode="External" /><Relationship Id="rId2" Type="http://schemas.openxmlformats.org/officeDocument/2006/relationships/hyperlink" Target="https://sketchfab.com/3d-models/minigun-for-heli-6f60f597dfe04df5aedf6c6557fbb42a" TargetMode="External" /><Relationship Id="rId3" Type="http://schemas.openxmlformats.org/officeDocument/2006/relationships/hyperlink" Target="https://assetstore.unity.com/packages/3d/vehicles/space/free-sf-fighter-11711" TargetMode="External" /><Relationship Id="rId4" Type="http://schemas.openxmlformats.org/officeDocument/2006/relationships/hyperlink" Target="https://assetstore.unity.com/packages/3d/characters/vfx-bullet-casing-120111" TargetMode="External" /><Relationship Id="rId5" Type="http://schemas.openxmlformats.org/officeDocument/2006/relationships/hyperlink" Target="https://assetstore.unity.com/packages/3d/characters/robots/enemy-turrets-27858" TargetMode="External" /><Relationship Id="rId6" Type="http://schemas.openxmlformats.org/officeDocument/2006/relationships/hyperlink" Target="https://assetstore.unity.com/packages/3d/environments/urban/low-poly-city-from-viuletti-132536" TargetMode="External" /><Relationship Id="rId7" Type="http://schemas.openxmlformats.org/officeDocument/2006/relationships/hyperlink" Target="https://assetstore.unity.com/packages/3d/characters/humanoids/humans/bodyguards-31711" TargetMode="External" /><Relationship Id="rId8" Type="http://schemas.openxmlformats.org/officeDocument/2006/relationships/hyperlink" Target="https://assetstore.unity.com/packages/3d/props/guns/sci-fi-rifle-low-poly-99671" TargetMode="External" /><Relationship Id="rId9" Type="http://schemas.openxmlformats.org/officeDocument/2006/relationships/hyperlink" Target="https://assetstore.unity.com/packages/3d/props/free-pbr-barrel-108702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assetstore.unity.com/packages/vfx/particles/ktk-effect-sample-set-25081" TargetMode="External" /><Relationship Id="rId3" Type="http://schemas.openxmlformats.org/officeDocument/2006/relationships/hyperlink" Target="https://assetstore.unity.com/packages/vfx/particles/war-fx-5669" TargetMode="External" /><Relationship Id="rId4" Type="http://schemas.openxmlformats.org/officeDocument/2006/relationships/hyperlink" Target="https://assetstore.unity.com/packages/vfx/particles/spells/52-special-effects-pack-1041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에셋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SOUND</a:t>
            </a:r>
            <a:endParaRPr lang="ko-KR" altLang="en-US"/>
          </a:p>
          <a:p>
            <a:pPr>
              <a:defRPr/>
            </a:pPr>
            <a:r>
              <a:rPr lang="ko-KR" altLang="en-US"/>
              <a:t>헬리콥터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https://freesound.org/people/deleted_user_3544904/sounds/194250/</a:t>
            </a:r>
            <a:endParaRPr lang="ko-KR" altLang="en-US"/>
          </a:p>
          <a:p>
            <a:pPr>
              <a:defRPr/>
            </a:pPr>
            <a:r>
              <a:rPr lang="ko-KR" altLang="en-US"/>
              <a:t>기관총 회전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https://www.youtube.com/watch?v=gFG1TA1ZcYE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사운드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https://assetstore.unity.com/packages/audio/sound-fx/weapons/ultra-sci-fi-game-audio-weapons-pack-vol-1-113047</a:t>
            </a:r>
            <a:endParaRPr lang="ko-KR" altLang="en-US"/>
          </a:p>
          <a:p>
            <a:pPr>
              <a:defRPr/>
            </a:pPr>
            <a:r>
              <a:rPr lang="ko-KR" altLang="en-US"/>
              <a:t>시작화면 </a:t>
            </a:r>
            <a:r>
              <a:rPr lang="en-US" altLang="ko-KR"/>
              <a:t>BGM - Press Start : </a:t>
            </a:r>
            <a:r>
              <a:rPr lang="en-US" altLang="ko-KR">
                <a:hlinkClick r:id="rId5"/>
              </a:rPr>
              <a:t>https://www.youtube.com/watch?v=XoLouT7TqZY</a:t>
            </a:r>
            <a:endParaRPr lang="en-US" altLang="ko-KR"/>
          </a:p>
          <a:p>
            <a:pPr>
              <a:defRPr/>
            </a:pPr>
            <a:r>
              <a:rPr lang="en-US" altLang="ko-KR"/>
              <a:t>Stage01 BGM - Do Be Do Be Do : </a:t>
            </a:r>
            <a:r>
              <a:rPr lang="en-US" altLang="ko-KR">
                <a:hlinkClick r:id="rId6"/>
              </a:rPr>
              <a:t>https://www.youtube.com/watch?v=Ue7U67ENudQ&amp;t=83s</a:t>
            </a:r>
            <a:endParaRPr lang="en-US" altLang="ko-KR"/>
          </a:p>
          <a:p>
            <a:pPr>
              <a:defRPr/>
            </a:pPr>
            <a:r>
              <a:rPr lang="ko-KR" altLang="en-US"/>
              <a:t>특수 공격 발동</a:t>
            </a:r>
            <a:r>
              <a:rPr lang="en-US" altLang="ko-KR"/>
              <a:t>,</a:t>
            </a:r>
            <a:r>
              <a:rPr lang="ko-KR" altLang="en-US"/>
              <a:t>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https://assetstore.unity.com/packages/audio/sound-fx/weapons/sci-fi-gun-sounds-pack-lite-141125</a:t>
            </a:r>
            <a:endParaRPr lang="en-US" altLang="ko-KR"/>
          </a:p>
          <a:p>
            <a:pPr>
              <a:defRPr/>
            </a:pPr>
            <a:r>
              <a:rPr lang="ko-KR" altLang="en-US"/>
              <a:t>지상적 포탄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https://soundbible.com/538-Blast.html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폭발물</a:t>
            </a:r>
            <a:r>
              <a:rPr lang="en-US" altLang="ko-KR"/>
              <a:t>)</a:t>
            </a:r>
            <a:r>
              <a:rPr lang="ko-KR" altLang="en-US"/>
              <a:t> 폭발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https://assetstore.unity.com/packages/audio/sound-fx/free-sound-effects-pack-155776#content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사망 시 폭발 소리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MP_Barrel Exploding 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https://www.mewpot.com/sound-effects/1300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에셋출처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7790" y="2261428"/>
            <a:ext cx="10716420" cy="3710272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화면의 적들을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적들과 특정 건물을 공격하는 지상 적들을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적들의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특정 건물이 지상 적의 공격으로 인해 폭파되면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800099" y="1500768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001001" y="1801493"/>
            <a:ext cx="3494251" cy="1321283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전체적인 맵 구현 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5338" y="1645301"/>
            <a:ext cx="1531130" cy="155656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750" y="1715315"/>
            <a:ext cx="1484225" cy="127406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8858251" y="4369624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10204" y="1871893"/>
            <a:ext cx="10571591" cy="4116370"/>
          </a:xfrm>
        </p:spPr>
        <p:txBody>
          <a:bodyPr anchor="t">
            <a:normAutofit fontScale="625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이동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waypoint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를 이용하여 자동으로 이동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화면 터치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꾹 누르고 있으면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150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발까지 계속 총알 발사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총알 부족하면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1.5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초 동안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Reloding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총알은 화면의 중앙으로 발사됨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특수 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플레이어가 총 쏘는 곳 뒤를 보면 동료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명과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버튼이 있음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위버튼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시간 딜레이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?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아래버튼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특별탄약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설명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기획 의도에 맞는 에셋 찾기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맵 디자인 구성하기가 어려울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여러 개의 스테이지와 스토리까지 구현하게 된다면 게임의 볼륨이 늘어나서 일정을 맞출 수 있을지 확실하지 않다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씬의 규모를 크게 잡으면 최적화 문제를 해결할 때 시간이 오래 걸릴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22.05.01~22.05.07 (1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기획 마무리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에셋 찾기 및 에셋 적용 테스트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22.05.08~22.05.14 (2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기초 기능 구현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22.05.15~22.05.21 (3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레벨 디자인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22.05.22~22.05.28 (4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세부 디자인 및 부족한 기능 추가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22.05.29~22.06.02 (5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마무리 및 게임해보고 피드백</a:t>
            </a:r>
            <a:r>
              <a:rPr lang="en-US" altLang="ko-KR" sz="1800">
                <a:latin typeface="맑은 고딕"/>
                <a:ea typeface="맑은 고딕"/>
              </a:rPr>
              <a:t>, </a:t>
            </a:r>
            <a:r>
              <a:rPr lang="ko-KR" altLang="en-US" sz="1800">
                <a:latin typeface="맑은 고딕"/>
                <a:ea typeface="맑은 고딕"/>
              </a:rPr>
              <a:t>발표 </a:t>
            </a:r>
            <a:r>
              <a:rPr lang="en-US" altLang="ko-KR" sz="1800">
                <a:latin typeface="맑은 고딕"/>
                <a:ea typeface="맑은 고딕"/>
              </a:rPr>
              <a:t>ppt</a:t>
            </a:r>
            <a:r>
              <a:rPr lang="ko-KR" altLang="en-US" sz="1800">
                <a:latin typeface="맑은 고딕"/>
                <a:ea typeface="맑은 고딕"/>
              </a:rPr>
              <a:t> 제작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및 제출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에셋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OBJECT</a:t>
            </a:r>
            <a:endParaRPr lang="en-US" altLang="ko-KR"/>
          </a:p>
          <a:p>
            <a:pPr>
              <a:defRPr/>
            </a:pPr>
            <a:r>
              <a:rPr lang="ko-KR" altLang="en-US"/>
              <a:t>플레이어 머신건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https://sketchfab.com/3d-models/minigun-for-heli-6f60f597dfe04df5aedf6c6557fbb42a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https://assetstore.unity.com/packages/3d/vehicles/space/free-sf-fighter-11711</a:t>
            </a:r>
            <a:endParaRPr lang="ko-KR" altLang="en-US"/>
          </a:p>
          <a:p>
            <a:pPr>
              <a:defRPr/>
            </a:pPr>
            <a:r>
              <a:rPr lang="ko-KR" altLang="en-US"/>
              <a:t>탄피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https://assetstore.unity.com/packages/3d/characters/vfx-bullet-casing-120111</a:t>
            </a:r>
            <a:endParaRPr lang="ko-KR" altLang="en-US"/>
          </a:p>
          <a:p>
            <a:pPr>
              <a:defRPr/>
            </a:pPr>
            <a:r>
              <a:rPr lang="ko-KR" altLang="en-US"/>
              <a:t>지상적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5"/>
              </a:rPr>
              <a:t>https://assetstore.unity.com/packages/3d/characters/robots/enemy-turrets-27858</a:t>
            </a:r>
            <a:endParaRPr lang="ko-KR" altLang="en-US"/>
          </a:p>
          <a:p>
            <a:pPr>
              <a:defRPr/>
            </a:pPr>
            <a:r>
              <a:rPr lang="ko-KR" altLang="en-US"/>
              <a:t>건물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6"/>
              </a:rPr>
              <a:t>https://assetstore.unity.com/packages/3d/environments/urban/low-poly-city-from-viuletti-132536</a:t>
            </a:r>
            <a:endParaRPr lang="ko-KR" altLang="en-US"/>
          </a:p>
          <a:p>
            <a:pPr>
              <a:defRPr/>
            </a:pPr>
            <a:r>
              <a:rPr lang="ko-KR" altLang="en-US"/>
              <a:t>동료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7"/>
              </a:rPr>
              <a:t>https://assetstore.unity.com/packages/3d/characters/humanoids/humans/bodyguards-31711</a:t>
            </a:r>
            <a:endParaRPr lang="ko-KR" altLang="en-US"/>
          </a:p>
          <a:p>
            <a:pPr>
              <a:defRPr/>
            </a:pPr>
            <a:r>
              <a:rPr lang="ko-KR" altLang="en-US"/>
              <a:t>동료의 스나이퍼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https://assetstore.unity.com/packages/3d/props/guns/sci-fi-rifle-low-poly-99671</a:t>
            </a:r>
            <a:endParaRPr lang="ko-KR" altLang="en-US"/>
          </a:p>
          <a:p>
            <a:pPr>
              <a:defRPr/>
            </a:pPr>
            <a:r>
              <a:rPr lang="ko-KR" altLang="en-US"/>
              <a:t>폭발물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https://assetstore.unity.com/packages/3d/props/free-pbr-barrel-108702</a:t>
            </a:r>
            <a:endParaRPr lang="ko-KR" altLang="en-US"/>
          </a:p>
          <a:p>
            <a:pPr>
              <a:defRPr/>
            </a:pPr>
            <a:r>
              <a:rPr lang="ko-KR" altLang="en-US"/>
              <a:t>메인메뉴 씬 바닥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https://www.freeimages.com/kr/photo/floor-1165302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https://assetstore.unity.com/packages/3d/vehicles/space/space-warrior-jet-23174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2"/>
              </a:rPr>
              <a:t>https://assetstore.unity.com/packages/3d/vehicles/space/sci-fi-space-drone-exroid-5002-71731</a:t>
            </a:r>
            <a:endParaRPr lang="ko-KR" altLang="en-US"/>
          </a:p>
          <a:p>
            <a:pPr>
              <a:defRPr/>
            </a:pPr>
            <a:r>
              <a:rPr lang="ko-KR" altLang="en-US"/>
              <a:t>미사일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3"/>
              </a:rPr>
              <a:t>https://assetstore.unity.com/packages/3d/props/weapons/free-missile-72692</a:t>
            </a:r>
            <a:endParaRPr lang="ko-KR" altLang="en-US"/>
          </a:p>
          <a:p>
            <a:pPr>
              <a:defRPr/>
            </a:pPr>
            <a:r>
              <a:rPr lang="ko-KR" altLang="en-US"/>
              <a:t>폰트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4"/>
              </a:rPr>
              <a:t>https://elice.io/brand#elice_digital_baeum</a:t>
            </a:r>
            <a:endParaRPr lang="ko-KR" altLang="en-US"/>
          </a:p>
          <a:p>
            <a:pPr>
              <a:defRPr/>
            </a:pPr>
            <a:r>
              <a:rPr lang="ko-KR" altLang="en-US"/>
              <a:t>헬기 내부 </a:t>
            </a:r>
            <a:r>
              <a:rPr lang="en-US" altLang="ko-KR"/>
              <a:t>UI</a:t>
            </a:r>
            <a:r>
              <a:rPr lang="ko-KR" altLang="en-US"/>
              <a:t> 패널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5"/>
              </a:rPr>
              <a:t>https://assetstore.unity.com/packages/2d/textures-materials/metals/yughues-free-metal-materials-12949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에셋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EFFECT</a:t>
            </a:r>
            <a:endParaRPr lang="en-US" altLang="ko-KR"/>
          </a:p>
          <a:p>
            <a:pPr>
              <a:defRPr/>
            </a:pPr>
            <a:r>
              <a:rPr lang="ko-KR" altLang="en-US"/>
              <a:t>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https://assetstore.unity.com/packages/vfx/particles/ktk-effect-sample-set-25081</a:t>
            </a:r>
            <a:endParaRPr lang="ko-KR" altLang="en-US"/>
          </a:p>
          <a:p>
            <a:pPr>
              <a:defRPr/>
            </a:pPr>
            <a:r>
              <a:rPr lang="ko-KR" altLang="en-US"/>
              <a:t>총기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https://assetstore.unity.com/packages/vfx/particles/spells/52-special-effects-pack-10419</a:t>
            </a:r>
            <a:endParaRPr lang="ko-KR" altLang="en-US"/>
          </a:p>
          <a:p>
            <a:pPr>
              <a:defRPr/>
            </a:pPr>
            <a:r>
              <a:rPr lang="ko-KR" altLang="en-US"/>
              <a:t>폭발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401</ep:Words>
  <ep:PresentationFormat>와이드스크린</ep:PresentationFormat>
  <ep:Paragraphs>111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에셋 및 출처</vt:lpstr>
      <vt:lpstr>사용한 에셋 및 출처</vt:lpstr>
      <vt:lpstr>사용한 에셋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2022-06-01T16:33:56.325</dcterms:modified>
  <cp:revision>112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