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8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83" autoAdjust="0"/>
    <p:restoredTop sz="94660"/>
  </p:normalViewPr>
  <p:slideViewPr>
    <p:cSldViewPr snapToGrid="0">
      <p:cViewPr>
        <p:scale>
          <a:sx n="90" d="100"/>
          <a:sy n="90" d="100"/>
        </p:scale>
        <p:origin x="44" y="7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에셋출처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013268" y="1863759"/>
            <a:ext cx="3886995" cy="4319873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화면의 적들을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진행 방식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-&gt;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런앤건 형태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디펜스 형태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적들을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7013268" y="1319793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501" y="1319793"/>
            <a:ext cx="4775512" cy="24539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501" y="3954324"/>
            <a:ext cx="3155280" cy="2366460"/>
          </a:xfrm>
          <a:prstGeom prst="rect">
            <a:avLst/>
          </a:prstGeom>
        </p:spPr>
      </p:pic>
      <p:sp>
        <p:nvSpPr>
          <p:cNvPr id="19" name="텍스트 개체 틀 8"/>
          <p:cNvSpPr txBox="1"/>
          <p:nvPr/>
        </p:nvSpPr>
        <p:spPr>
          <a:xfrm>
            <a:off x="4062786" y="5898455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-&gt; Metal Slug 3</a:t>
            </a:r>
            <a:endParaRPr lang="en-US" altLang="ko-KR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스테이지 진행 방식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텍스트 개체 틀 8"/>
          <p:cNvSpPr txBox="1"/>
          <p:nvPr/>
        </p:nvSpPr>
        <p:spPr>
          <a:xfrm>
            <a:off x="4062785" y="3891884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ㄴ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FAR CRY 3 Blood Dragon</a:t>
            </a:r>
            <a:endParaRPr lang="en-US" altLang="ko-KR" sz="20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10204" y="1747722"/>
            <a:ext cx="10571591" cy="4413204"/>
          </a:xfrm>
        </p:spPr>
        <p:txBody>
          <a:bodyPr anchor="t">
            <a:norm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구현 기능</a:t>
            </a:r>
            <a:endParaRPr lang="ko-KR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버튼을 누르면 총을 발사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뒤를 보면 헬기 내부가 있고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상호작용 가능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171450" indent="-171450" algn="l">
              <a:lnSpc>
                <a:spcPct val="200000"/>
              </a:lnSpc>
              <a:buFontTx/>
              <a:buChar char="-"/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동료한테 특별 탄약 받기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폭탄 지원 버튼 누르기 등등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지상의 물체들을 공격하여 상호작용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171450" indent="-171450" algn="l">
              <a:lnSpc>
                <a:spcPct val="200000"/>
              </a:lnSpc>
              <a:buFontTx/>
              <a:buChar char="-"/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지상의 기름통을 쏘면 폭발 발생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정해진 오브젝트를 파괴하면 스테이지 진행 방식 변경 등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적을 제거하면 점수 획득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스테이지 구분을 두어서 플레이어를 강화하는 방식으로 점수를 소모</a:t>
            </a:r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10204" y="1421837"/>
            <a:ext cx="10571591" cy="4116370"/>
          </a:xfrm>
        </p:spPr>
        <p:txBody>
          <a:bodyPr anchor="t">
            <a:normAutofit fontScale="85000"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디자인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80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년대 미래 도시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사이버펑크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/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레트로 웨이브 느낌의 그래픽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현실과 비슷한 그래픽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복셀 그래픽 중 어떤 그래픽으로 제작할 지 구상 중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스토리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게임의 시작에 추상적인 목표를 플레이어에게 쥐어주고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도중 캐릭터의 대사 혹은 스테이지마다 나오는 텍스트로 세부 스토리 전달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아직 구체화 되지 않음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5" name="텍스트 개체 틀 8"/>
          <p:cNvSpPr txBox="1"/>
          <p:nvPr/>
        </p:nvSpPr>
        <p:spPr>
          <a:xfrm>
            <a:off x="4882051" y="1402990"/>
            <a:ext cx="2427896" cy="3710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2022.05.01~2022.06.02</a:t>
            </a:r>
            <a:endParaRPr lang="en-US" altLang="ko-KR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22.05.01~22.05.07 (1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기획 마무리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에셋 찾기 및 에셋 적용 테스트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22.05.08~22.05.14 (2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기초 기능 구현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22.05.15~22.05.21 (3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레벨 디자인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22.05.22~22.05.28 (4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세부 디자인 및 부족한 기능 추가</a:t>
            </a:r>
            <a:endParaRPr lang="ko-KR" altLang="en-US" sz="1800">
              <a:latin typeface="맑은 고딕"/>
              <a:ea typeface="맑은 고딕"/>
            </a:endParaRPr>
          </a:p>
          <a:p>
            <a:pPr algn="l">
              <a:lnSpc>
                <a:spcPct val="220000"/>
              </a:lnSpc>
              <a:defRPr/>
            </a:pPr>
            <a:r>
              <a:rPr lang="en-US" altLang="ko-KR" sz="1800">
                <a:latin typeface="맑은 고딕"/>
                <a:ea typeface="맑은 고딕"/>
              </a:rPr>
              <a:t>22.05.29~22.06.02 (5</a:t>
            </a:r>
            <a:r>
              <a:rPr lang="ko-KR" altLang="en-US" sz="1800">
                <a:latin typeface="맑은 고딕"/>
                <a:ea typeface="맑은 고딕"/>
              </a:rPr>
              <a:t>주차</a:t>
            </a:r>
            <a:r>
              <a:rPr lang="en-US" altLang="ko-KR" sz="1800">
                <a:latin typeface="맑은 고딕"/>
                <a:ea typeface="맑은 고딕"/>
              </a:rPr>
              <a:t>) : </a:t>
            </a:r>
            <a:r>
              <a:rPr lang="ko-KR" altLang="en-US" sz="1800">
                <a:latin typeface="맑은 고딕"/>
                <a:ea typeface="맑은 고딕"/>
              </a:rPr>
              <a:t>마무리 및 게임해보고 피드백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발표 </a:t>
            </a:r>
            <a:r>
              <a:rPr lang="en-US" altLang="ko-KR" sz="1800">
                <a:latin typeface="맑은 고딕"/>
                <a:ea typeface="맑은 고딕"/>
              </a:rPr>
              <a:t>ppt</a:t>
            </a:r>
            <a:r>
              <a:rPr lang="ko-KR" altLang="en-US" sz="1800">
                <a:latin typeface="맑은 고딕"/>
                <a:ea typeface="맑은 고딕"/>
              </a:rPr>
              <a:t> 제작</a:t>
            </a:r>
            <a:r>
              <a:rPr lang="en-US" altLang="ko-KR" sz="1800">
                <a:latin typeface="맑은 고딕"/>
                <a:ea typeface="맑은 고딕"/>
              </a:rPr>
              <a:t> </a:t>
            </a:r>
            <a:r>
              <a:rPr lang="ko-KR" altLang="en-US" sz="1800">
                <a:latin typeface="맑은 고딕"/>
                <a:ea typeface="맑은 고딕"/>
              </a:rPr>
              <a:t>및 제출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에셋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319</ep:Words>
  <ep:PresentationFormat>와이드스크린</ep:PresentationFormat>
  <ep:Paragraphs>76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에셋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2022-06-01T11:36:52.666</dcterms:modified>
  <cp:revision>91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