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2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mewpot.com/sound-effects/1300" TargetMode="External" /><Relationship Id="rId11" Type="http://schemas.openxmlformats.org/officeDocument/2006/relationships/hyperlink" Target="https://www.youtube.com/watch?v=BudkVHSYQlo" TargetMode="External" /><Relationship Id="rId2" Type="http://schemas.openxmlformats.org/officeDocument/2006/relationships/hyperlink" Target="https://freesound.org/people/deleted_user_3544904/sounds/194250/" TargetMode="External" /><Relationship Id="rId3" Type="http://schemas.openxmlformats.org/officeDocument/2006/relationships/hyperlink" Target="https://www.youtube.com/watch?v=gFG1TA1ZcYE" TargetMode="External" /><Relationship Id="rId4" Type="http://schemas.openxmlformats.org/officeDocument/2006/relationships/hyperlink" Target="https://assetstore.unity.com/packages/audio/sound-fx/weapons/ultra-sci-fi-game-audio-weapons-pack-vol-1-113047" TargetMode="External" /><Relationship Id="rId5" Type="http://schemas.openxmlformats.org/officeDocument/2006/relationships/hyperlink" Target="https://www.youtube.com/watch?v=XoLouT7TqZY" TargetMode="External" /><Relationship Id="rId6" Type="http://schemas.openxmlformats.org/officeDocument/2006/relationships/hyperlink" Target="https://www.youtube.com/watch?v=Ue7U67ENudQ&amp;amp;t=83s" TargetMode="External" /><Relationship Id="rId7" Type="http://schemas.openxmlformats.org/officeDocument/2006/relationships/hyperlink" Target="https://assetstore.unity.com/packages/audio/sound-fx/weapons/sci-fi-gun-sounds-pack-lite-141125" TargetMode="External" /><Relationship Id="rId8" Type="http://schemas.openxmlformats.org/officeDocument/2006/relationships/hyperlink" Target="https://soundbible.com/538-Blast.html" TargetMode="External" /><Relationship Id="rId9" Type="http://schemas.openxmlformats.org/officeDocument/2006/relationships/hyperlink" Target="https://assetstore.unity.com/packages/audio/sound-fx/free-sound-effects-pack-155776#content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freeimages.com/kr/photo/floor-1165302" TargetMode="External" /><Relationship Id="rId11" Type="http://schemas.openxmlformats.org/officeDocument/2006/relationships/hyperlink" Target="https://assetstore.unity.com/packages/3d/vehicles/space/space-warrior-jet-23174" TargetMode="External" /><Relationship Id="rId12" Type="http://schemas.openxmlformats.org/officeDocument/2006/relationships/hyperlink" Target="https://assetstore.unity.com/packages/3d/vehicles/space/sci-fi-space-drone-exroid-5002-71731" TargetMode="External" /><Relationship Id="rId13" Type="http://schemas.openxmlformats.org/officeDocument/2006/relationships/hyperlink" Target="https://assetstore.unity.com/packages/3d/props/weapons/free-missile-72692" TargetMode="External" /><Relationship Id="rId14" Type="http://schemas.openxmlformats.org/officeDocument/2006/relationships/hyperlink" Target="https://elice.io/brand#elice_digital_baeum" TargetMode="External" /><Relationship Id="rId15" Type="http://schemas.openxmlformats.org/officeDocument/2006/relationships/hyperlink" Target="https://assetstore.unity.com/packages/2d/textures-materials/metals/yughues-free-metal-materials-12949" TargetMode="External" /><Relationship Id="rId16" Type="http://schemas.openxmlformats.org/officeDocument/2006/relationships/hyperlink" Target="https://assetstore.unity.com/packages/3d/characters/robots/the-assault-mech-90395" TargetMode="External" /><Relationship Id="rId2" Type="http://schemas.openxmlformats.org/officeDocument/2006/relationships/hyperlink" Target="https://sketchfab.com/3d-models/minigun-for-heli-6f60f597dfe04df5aedf6c6557fbb42a" TargetMode="External" /><Relationship Id="rId3" Type="http://schemas.openxmlformats.org/officeDocument/2006/relationships/hyperlink" Target="https://assetstore.unity.com/packages/3d/vehicles/space/free-sf-fighter-11711" TargetMode="External" /><Relationship Id="rId4" Type="http://schemas.openxmlformats.org/officeDocument/2006/relationships/hyperlink" Target="https://assetstore.unity.com/packages/3d/characters/vfx-bullet-casing-120111" TargetMode="External" /><Relationship Id="rId5" Type="http://schemas.openxmlformats.org/officeDocument/2006/relationships/hyperlink" Target="https://assetstore.unity.com/packages/3d/characters/robots/enemy-turrets-27858" TargetMode="External" /><Relationship Id="rId6" Type="http://schemas.openxmlformats.org/officeDocument/2006/relationships/hyperlink" Target="https://assetstore.unity.com/packages/3d/environments/urban/low-poly-city-from-viuletti-132536" TargetMode="External" /><Relationship Id="rId7" Type="http://schemas.openxmlformats.org/officeDocument/2006/relationships/hyperlink" Target="https://assetstore.unity.com/packages/3d/characters/humanoids/humans/bodyguards-31711" TargetMode="External" /><Relationship Id="rId8" Type="http://schemas.openxmlformats.org/officeDocument/2006/relationships/hyperlink" Target="https://assetstore.unity.com/packages/3d/props/guns/sci-fi-rifle-low-poly-99671" TargetMode="External" /><Relationship Id="rId9" Type="http://schemas.openxmlformats.org/officeDocument/2006/relationships/hyperlink" Target="https://assetstore.unity.com/packages/3d/props/free-pbr-barrel-10870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assetstore.unity.com/packages/vfx/particles/ktk-effect-sample-set-25081" TargetMode="External" /><Relationship Id="rId3" Type="http://schemas.openxmlformats.org/officeDocument/2006/relationships/hyperlink" Target="https://assetstore.unity.com/packages/vfx/particles/war-fx-5669" TargetMode="External" /><Relationship Id="rId4" Type="http://schemas.openxmlformats.org/officeDocument/2006/relationships/hyperlink" Target="https://assetstore.unity.com/packages/vfx/particles/spells/52-special-effects-pack-1041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SOUND</a:t>
            </a:r>
            <a:endParaRPr lang="ko-KR" altLang="en-US"/>
          </a:p>
          <a:p>
            <a:pPr>
              <a:defRPr/>
            </a:pPr>
            <a:r>
              <a:rPr lang="ko-KR" altLang="en-US"/>
              <a:t>헬리콥터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https://freesound.org/people/deleted_user_3544904/sounds/194250/</a:t>
            </a:r>
            <a:endParaRPr lang="ko-KR" altLang="en-US"/>
          </a:p>
          <a:p>
            <a:pPr>
              <a:defRPr/>
            </a:pPr>
            <a:r>
              <a:rPr lang="ko-KR" altLang="en-US"/>
              <a:t>기관총 회전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https://www.youtube.com/watch?v=gFG1TA1ZcYE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사운드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https://assetstore.unity.com/packages/audio/sound-fx/weapons/ultra-sci-fi-game-audio-weapons-pack-vol-1-113047</a:t>
            </a:r>
            <a:endParaRPr lang="ko-KR" altLang="en-US"/>
          </a:p>
          <a:p>
            <a:pPr>
              <a:defRPr/>
            </a:pPr>
            <a:r>
              <a:rPr lang="ko-KR" altLang="en-US"/>
              <a:t>시작화면 </a:t>
            </a:r>
            <a:r>
              <a:rPr lang="en-US" altLang="ko-KR"/>
              <a:t>BGM - Press Start : </a:t>
            </a:r>
            <a:r>
              <a:rPr lang="en-US" altLang="ko-KR">
                <a:hlinkClick r:id="rId5"/>
              </a:rPr>
              <a:t>https://www.youtube.com/watch?v=XoLouT7TqZY</a:t>
            </a:r>
            <a:endParaRPr lang="en-US" altLang="ko-KR"/>
          </a:p>
          <a:p>
            <a:pPr>
              <a:defRPr/>
            </a:pPr>
            <a:r>
              <a:rPr lang="en-US" altLang="ko-KR"/>
              <a:t>Stage01 BGM - Do Be Do Be Do : </a:t>
            </a:r>
            <a:r>
              <a:rPr lang="en-US" altLang="ko-KR">
                <a:hlinkClick r:id="rId6"/>
              </a:rPr>
              <a:t>https://www.youtube.com/watch?v=Ue7U67ENudQ&amp;t=83s</a:t>
            </a:r>
            <a:endParaRPr lang="en-US" altLang="ko-KR"/>
          </a:p>
          <a:p>
            <a:pPr>
              <a:defRPr/>
            </a:pPr>
            <a:r>
              <a:rPr lang="ko-KR" altLang="en-US"/>
              <a:t>특수 공격 발동</a:t>
            </a:r>
            <a:r>
              <a:rPr lang="en-US" altLang="ko-KR"/>
              <a:t>,</a:t>
            </a:r>
            <a:r>
              <a:rPr lang="ko-KR" altLang="en-US"/>
              <a:t>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https://assetstore.unity.com/packages/audio/sound-fx/weapons/sci-fi-gun-sounds-pack-lite-141125</a:t>
            </a:r>
            <a:endParaRPr lang="en-US" altLang="ko-KR"/>
          </a:p>
          <a:p>
            <a:pPr>
              <a:defRPr/>
            </a:pPr>
            <a:r>
              <a:rPr lang="ko-KR" altLang="en-US"/>
              <a:t>지상적 포탄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https://soundbible.com/538-Blast.html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폭발물</a:t>
            </a:r>
            <a:r>
              <a:rPr lang="en-US" altLang="ko-KR"/>
              <a:t>)</a:t>
            </a:r>
            <a:r>
              <a:rPr lang="ko-KR" altLang="en-US"/>
              <a:t> 폭발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https://assetstore.unity.com/packages/audio/sound-fx/free-sound-effects-pack-155776#content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사망 시 폭발 소리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MP_Barrel Exploding 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https://www.mewpot.com/sound-effects/1300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공격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https://www.youtube.com/watch?v=BudkVHSYQlo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애셋출처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공중에 있는 적과 지상에 있는 적을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공중 적과 건물을 공격하는 지상 적을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사막맵에서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‘Bank’, ‘Shop’, ‘Store’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건물을 지키고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마지막으로 숲맵에 있는 보스를 제거하면 미션 성공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fontScale="850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헬기 이동 경로 구현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50437" y="1631971"/>
            <a:ext cx="1781882" cy="152958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2314" y="1752830"/>
            <a:ext cx="5201873" cy="4235433"/>
          </a:xfrm>
        </p:spPr>
        <p:txBody>
          <a:bodyPr anchor="t">
            <a:normAutofit fontScale="77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적에게 데미지를 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텍스트 개체 틀 8"/>
          <p:cNvSpPr>
            <a:spLocks noGrp="1"/>
          </p:cNvSpPr>
          <p:nvPr/>
        </p:nvSpPr>
        <p:spPr>
          <a:xfrm>
            <a:off x="6096000" y="1599192"/>
            <a:ext cx="5690031" cy="436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fontScale="85000" lnSpcReduction="2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플레이어가 총 쏘는 곳 뒤를 보면 동료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적들을 제거하고 받은 스코어로 사용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동료 또는 버튼을 바라보면 초록색 게이지가 차고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게이지가 다 차면 화면 터치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(-100)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지원 사격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오른쪽버튼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(-250)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왼쪽버튼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지상 적에게 데미지를 준다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>
              <a:lnSpc>
                <a:spcPct val="200000"/>
              </a:lnSpc>
              <a:buFont typeface="+mj-lt"/>
              <a:buNone/>
              <a:defRPr/>
            </a:pP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-&gt;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폭발 이펙트에 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Sphere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콜라이더를 주고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이 콜라이더와 닿는 적에게 데미지를 주도록 구현하였다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ko-KR" altLang="en-US" sz="1800">
                <a:latin typeface="맑은 고딕"/>
                <a:ea typeface="맑은 고딕"/>
              </a:rPr>
              <a:t>지상 맵 </a:t>
            </a:r>
            <a:r>
              <a:rPr lang="en-US" altLang="ko-KR" sz="1800">
                <a:latin typeface="맑은 고딕"/>
                <a:ea typeface="맑은 고딕"/>
              </a:rPr>
              <a:t>:</a:t>
            </a:r>
            <a:r>
              <a:rPr lang="ko-KR" altLang="en-US" sz="1800">
                <a:latin typeface="맑은 고딕"/>
                <a:ea typeface="맑은 고딕"/>
              </a:rPr>
              <a:t> 지상적과 건물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폭발물을 랜덤으로 생성되게 구현하고 싶었지만 사용한 바닥 애셋이 울퉁불퉁하여 하나하나 배치하고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위치를 조정하였다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 머신건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https://sketchfab.com/3d-models/minigun-for-heli-6f60f597dfe04df5aedf6c6557fbb42a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https://assetstore.unity.com/packages/3d/vehicles/space/free-sf-fighter-11711</a:t>
            </a:r>
            <a:endParaRPr lang="ko-KR" altLang="en-US"/>
          </a:p>
          <a:p>
            <a:pPr>
              <a:defRPr/>
            </a:pPr>
            <a:r>
              <a:rPr lang="ko-KR" altLang="en-US"/>
              <a:t>탄피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https://assetstore.unity.com/packages/3d/characters/vfx-bullet-casing-120111</a:t>
            </a:r>
            <a:endParaRPr lang="ko-KR" altLang="en-US"/>
          </a:p>
          <a:p>
            <a:pPr>
              <a:defRPr/>
            </a:pPr>
            <a:r>
              <a:rPr lang="ko-KR" altLang="en-US"/>
              <a:t>지상적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5"/>
              </a:rPr>
              <a:t>https://assetstore.unity.com/packages/3d/characters/robots/enemy-turrets-27858</a:t>
            </a:r>
            <a:endParaRPr lang="ko-KR" altLang="en-US"/>
          </a:p>
          <a:p>
            <a:pPr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6"/>
              </a:rPr>
              <a:t>https://assetstore.unity.com/packages/3d/environments/urban/low-poly-city-from-viuletti-132536</a:t>
            </a:r>
            <a:endParaRPr lang="ko-KR" altLang="en-US"/>
          </a:p>
          <a:p>
            <a:pPr>
              <a:defRPr/>
            </a:pPr>
            <a:r>
              <a:rPr lang="ko-KR" altLang="en-US"/>
              <a:t>동료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7"/>
              </a:rPr>
              <a:t>https://assetstore.unity.com/packages/3d/characters/humanoids/humans/bodyguards-31711</a:t>
            </a:r>
            <a:endParaRPr lang="ko-KR" altLang="en-US"/>
          </a:p>
          <a:p>
            <a:pPr>
              <a:defRPr/>
            </a:pPr>
            <a:r>
              <a:rPr lang="ko-KR" altLang="en-US"/>
              <a:t>동료의 스나이퍼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https://assetstore.unity.com/packages/3d/props/guns/sci-fi-rifle-low-poly-99671</a:t>
            </a:r>
            <a:endParaRPr lang="ko-KR" altLang="en-US"/>
          </a:p>
          <a:p>
            <a:pPr>
              <a:defRPr/>
            </a:pPr>
            <a:r>
              <a:rPr lang="ko-KR" altLang="en-US"/>
              <a:t>폭발물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https://assetstore.unity.com/packages/3d/props/free-pbr-barrel-108702</a:t>
            </a:r>
            <a:endParaRPr lang="ko-KR" altLang="en-US"/>
          </a:p>
          <a:p>
            <a:pPr>
              <a:defRPr/>
            </a:pPr>
            <a:r>
              <a:rPr lang="ko-KR" altLang="en-US"/>
              <a:t>메인메뉴 씬 바닥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https://www.freeimages.com/kr/photo/floor-1165302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https://assetstore.unity.com/packages/3d/vehicles/space/space-warrior-jet-23174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2"/>
              </a:rPr>
              <a:t>https://assetstore.unity.com/packages/3d/vehicles/space/sci-fi-space-drone-exroid-5002-71731</a:t>
            </a:r>
            <a:endParaRPr lang="ko-KR" altLang="en-US"/>
          </a:p>
          <a:p>
            <a:pPr>
              <a:defRPr/>
            </a:pPr>
            <a:r>
              <a:rPr lang="ko-KR" altLang="en-US"/>
              <a:t>미사일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3"/>
              </a:rPr>
              <a:t>https://assetstore.unity.com/packages/3d/props/weapons/free-missile-72692</a:t>
            </a:r>
            <a:endParaRPr lang="ko-KR" altLang="en-US"/>
          </a:p>
          <a:p>
            <a:pPr>
              <a:defRPr/>
            </a:pPr>
            <a:r>
              <a:rPr lang="ko-KR" altLang="en-US"/>
              <a:t>폰트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4"/>
              </a:rPr>
              <a:t>https://elice.io/brand#elice_digital_baeum</a:t>
            </a:r>
            <a:endParaRPr lang="ko-KR" altLang="en-US"/>
          </a:p>
          <a:p>
            <a:pPr>
              <a:defRPr/>
            </a:pPr>
            <a:r>
              <a:rPr lang="ko-KR" altLang="en-US"/>
              <a:t>헬기 내부 </a:t>
            </a:r>
            <a:r>
              <a:rPr lang="en-US" altLang="ko-KR"/>
              <a:t>UI</a:t>
            </a:r>
            <a:r>
              <a:rPr lang="ko-KR" altLang="en-US"/>
              <a:t> 패널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5"/>
              </a:rPr>
              <a:t>https://assetstore.unity.com/packages/2d/textures-materials/metals/yughues-free-metal-materials-12949</a:t>
            </a:r>
            <a:endParaRPr lang="ko-KR" altLang="en-US"/>
          </a:p>
          <a:p>
            <a:pPr>
              <a:defRPr/>
            </a:pPr>
            <a:r>
              <a:rPr lang="ko-KR" altLang="en-US"/>
              <a:t>보스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6"/>
              </a:rPr>
              <a:t>https://assetstore.unity.com/packages/3d/characters/robots/the-assault-mech-90395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EFFECT</a:t>
            </a:r>
            <a:endParaRPr lang="en-US" altLang="ko-KR"/>
          </a:p>
          <a:p>
            <a:pPr>
              <a:defRPr/>
            </a:pPr>
            <a:r>
              <a:rPr lang="ko-KR" altLang="en-US"/>
              <a:t>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https://assetstore.unity.com/packages/vfx/particles/ktk-effect-sample-set-25081</a:t>
            </a:r>
            <a:endParaRPr lang="ko-KR" altLang="en-US"/>
          </a:p>
          <a:p>
            <a:pPr>
              <a:defRPr/>
            </a:pPr>
            <a:r>
              <a:rPr lang="ko-KR" altLang="en-US"/>
              <a:t>총기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https://assetstore.unity.com/packages/vfx/particles/spells/52-special-effects-pack-10419</a:t>
            </a:r>
            <a:endParaRPr lang="ko-KR" altLang="en-US"/>
          </a:p>
          <a:p>
            <a:pPr>
              <a:defRPr/>
            </a:pPr>
            <a:r>
              <a:rPr lang="ko-KR" altLang="en-US"/>
              <a:t>폭발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425</ep:Words>
  <ep:PresentationFormat>와이드스크린</ep:PresentationFormat>
  <ep:Paragraphs>112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애셋 및 출처</vt:lpstr>
      <vt:lpstr>사용한 애셋 및 출처</vt:lpstr>
      <vt:lpstr>사용한 애셋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2022-06-01T19:58:39.173</dcterms:modified>
  <cp:revision>135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