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애셋출처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공중에 있는 적과 지상에 있는 적을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공중 적과 특정 건물을 공격하는 지상 적을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특정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2314" y="1752830"/>
            <a:ext cx="5201873" cy="4235433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적에게 데미지를 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텍스트 개체 틀 8"/>
          <p:cNvSpPr>
            <a:spLocks noGrp="1"/>
          </p:cNvSpPr>
          <p:nvPr/>
        </p:nvSpPr>
        <p:spPr>
          <a:xfrm>
            <a:off x="6096000" y="1599192"/>
            <a:ext cx="5690031" cy="436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fontScale="85000" lnSpcReduction="2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플레이어가 총 쏘는 곳 뒤를 보면 동료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적들을 제거하고 받은 스코어로 사용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동료 또는 버튼을 바라보면 초록색 게이지가 차고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게이지가 다 차면 화면 터치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(-100)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오른쪽버튼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(-250)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왼쪽버튼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22.05.01~22.05.07 (1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기획 마무리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에셋 찾기 및 에셋 적용 테스트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22.05.08~22.05.14 (2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기초 기능 구현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22.05.15~22.05.21 (3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레벨 디자인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22.05.22~22.05.28 (4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세부 디자인 및 부족한 기능 추가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22.05.29~22.06.02 (5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마무리 및 게임해보고 피드백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발표 </a:t>
            </a:r>
            <a:r>
              <a:rPr lang="en-US" altLang="ko-KR" sz="1800">
                <a:latin typeface="맑은 고딕"/>
                <a:ea typeface="맑은 고딕"/>
              </a:rPr>
              <a:t>ppt</a:t>
            </a:r>
            <a:r>
              <a:rPr lang="ko-KR" altLang="en-US" sz="1800">
                <a:latin typeface="맑은 고딕"/>
                <a:ea typeface="맑은 고딕"/>
              </a:rPr>
              <a:t> 제작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및 제출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440</ep:Words>
  <ep:PresentationFormat>와이드스크린</ep:PresentationFormat>
  <ep:Paragraphs>114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애셋 및 출처</vt:lpstr>
      <vt:lpstr>사용한 애셋 및 출처</vt:lpstr>
      <vt:lpstr>사용한 애셋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2022-06-01T16:49:49.070</dcterms:modified>
  <cp:revision>122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