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에셋출처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화면의 적들을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적들과 특정 건물을 공격하는 지상 적들을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10204" y="1871893"/>
            <a:ext cx="10571591" cy="4116370"/>
          </a:xfrm>
        </p:spPr>
        <p:txBody>
          <a:bodyPr anchor="t">
            <a:normAutofit fontScale="62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플레이어가 총 쏘는 곳 뒤를 보면 동료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위버튼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아래버튼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와이드스크린</ep:PresentationFormat>
  <ep:Paragraphs>73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에셋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2022-06-01T16:09:40.549</dcterms:modified>
  <cp:revision>103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