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96" r:id="rId1"/>
  </p:sldMasterIdLst>
  <p:notesMasterIdLst>
    <p:notesMasterId r:id="rId2"/>
  </p:notesMasterIdLst>
  <p:handoutMasterIdLst>
    <p:handoutMasterId r:id="rId3"/>
  </p:handoutMasterIdLst>
  <p:sldIdLst>
    <p:sldId id="256" r:id="rId4"/>
    <p:sldId id="259" r:id="rId5"/>
    <p:sldId id="258" r:id="rId6"/>
    <p:sldId id="260" r:id="rId7"/>
    <p:sldId id="263" r:id="rId8"/>
    <p:sldId id="261" r:id="rId9"/>
    <p:sldId id="262" r:id="rId10"/>
    <p:sldId id="257" r:id="rId11"/>
    <p:sldId id="265" r:id="rId12"/>
    <p:sldId id="266" r:id="rId13"/>
    <p:sldId id="264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6679" autoAdjust="0"/>
    <p:restoredTop sz="94660"/>
  </p:normalViewPr>
  <p:slideViewPr>
    <p:cSldViewPr snapToGrid="0">
      <p:cViewPr>
        <p:scale>
          <a:sx n="80" d="100"/>
          <a:sy n="80" d="100"/>
        </p:scale>
        <p:origin x="44" y="772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98" d="100"/>
          <a:sy n="98" d="100"/>
        </p:scale>
        <p:origin x="3618" y="72"/>
      </p:cViewPr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presProps" Target="presProps.xml"  /><Relationship Id="rId16" Type="http://schemas.openxmlformats.org/officeDocument/2006/relationships/viewProps" Target="viewProps.xml"  /><Relationship Id="rId17" Type="http://schemas.openxmlformats.org/officeDocument/2006/relationships/theme" Target="theme/theme1.xml"  /><Relationship Id="rId18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handoutMaster" Target="handoutMasters/handoutMaster1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C451D25C-7964-42B5-8352-E545E71E6227}" type="datetime1">
              <a:rPr lang="ko-KR" altLang="en-US"/>
              <a:pPr lvl="0">
                <a:defRPr/>
              </a:pPr>
              <a:t>2022-06-01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E0FF0B8D-40E9-4BA5-AC33-3979C4A952F1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0D8F18C1-A3A4-490D-A9EC-D6352965747F}" type="datetime1">
              <a:rPr lang="ko-KR" altLang="en-US"/>
              <a:pPr lvl="0">
                <a:defRPr/>
              </a:pPr>
              <a:t>2022-06-01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B0BFC3B6-A76E-48DC-A2F2-9C95028C815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BBBB7A-F08C-440F-AFD0-680FCB6B49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157026" y="1046111"/>
            <a:ext cx="3877949" cy="3845255"/>
          </a:xfrm>
          <a:noFill/>
          <a:ln w="3175">
            <a:solidFill>
              <a:schemeClr val="tx1">
                <a:lumMod val="65000"/>
                <a:lumOff val="35000"/>
                <a:alpha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Autofit/>
          </a:bodyPr>
          <a:lstStyle>
            <a:lvl1pPr>
              <a:defRPr lang="ko-KR" altLang="en-US" sz="5400" b="1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noFill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altLang="ko-KR" dirty="0"/>
              <a:t>DRAW</a:t>
            </a:r>
            <a:br>
              <a:rPr lang="en-US" altLang="ko-KR" dirty="0"/>
            </a:br>
            <a:r>
              <a:rPr lang="en-US" altLang="ko-KR" dirty="0"/>
              <a:t>YOUR</a:t>
            </a:r>
            <a:br>
              <a:rPr lang="en-US" altLang="ko-KR" dirty="0"/>
            </a:br>
            <a:r>
              <a:rPr lang="en-US" altLang="ko-KR" dirty="0"/>
              <a:t>VISION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40E0ED1-828E-4C45-82D6-E7F54BBD3D6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14329" y="5023588"/>
            <a:ext cx="3763344" cy="287126"/>
          </a:xfr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Autofit/>
          </a:bodyPr>
          <a:lstStyle>
            <a:lvl1pPr>
              <a:defRPr lang="ko-KR" altLang="en-US" sz="1200" b="0" dirty="0">
                <a:ln w="317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ADSTORE POWERPOINT FREE RELEASE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EE1168-EEE0-453E-A12E-E5D990D01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45774" y="6223971"/>
            <a:ext cx="3900452" cy="206104"/>
          </a:xfrm>
        </p:spPr>
        <p:txBody>
          <a:bodyPr/>
          <a:lstStyle>
            <a:lvl1pPr>
              <a:defRPr sz="1000"/>
            </a:lvl1pPr>
          </a:lstStyle>
          <a:p>
            <a:r>
              <a:rPr lang="en-US" altLang="ko-KR" dirty="0"/>
              <a:t>Designed By </a:t>
            </a:r>
            <a:r>
              <a:rPr lang="en-US" altLang="ko-KR" dirty="0" err="1"/>
              <a:t>L@rgo</a:t>
            </a:r>
            <a:r>
              <a:rPr lang="en-US" altLang="ko-KR" dirty="0"/>
              <a:t>. ADSTORE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948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BBBB7A-F08C-440F-AFD0-680FCB6B49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5326" y="3112602"/>
            <a:ext cx="3352800" cy="632796"/>
          </a:xfrm>
          <a:noFill/>
          <a:ln w="3175">
            <a:solidFill>
              <a:schemeClr val="tx1">
                <a:lumMod val="65000"/>
                <a:lumOff val="35000"/>
                <a:alpha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Autofit/>
          </a:bodyPr>
          <a:lstStyle>
            <a:lvl1pPr>
              <a:defRPr lang="ko-KR" altLang="en-US" sz="2400" b="1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noFill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altLang="ko-KR" dirty="0"/>
              <a:t>INDEX 1.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40E0ED1-828E-4C45-82D6-E7F54BBD3D6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14329" y="872400"/>
            <a:ext cx="3763344" cy="347423"/>
          </a:xfr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Autofit/>
          </a:bodyPr>
          <a:lstStyle>
            <a:lvl1pPr>
              <a:defRPr lang="ko-KR" altLang="en-US" sz="2800" b="1" kern="1200" spc="-60" baseline="0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noFill/>
                <a:latin typeface="+mn-lt"/>
                <a:ea typeface="+mn-ea"/>
                <a:cs typeface="+mn-cs"/>
              </a:defRPr>
            </a:lvl1pPr>
          </a:lstStyle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EE1168-EEE0-453E-A12E-E5D990D01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45774" y="6223971"/>
            <a:ext cx="3900452" cy="206104"/>
          </a:xfrm>
        </p:spPr>
        <p:txBody>
          <a:bodyPr/>
          <a:lstStyle>
            <a:lvl1pPr>
              <a:defRPr sz="1000"/>
            </a:lvl1pPr>
          </a:lstStyle>
          <a:p>
            <a:r>
              <a:rPr lang="en-US" altLang="ko-KR" dirty="0"/>
              <a:t>Designed By </a:t>
            </a:r>
            <a:r>
              <a:rPr lang="en-US" altLang="ko-KR" dirty="0" err="1"/>
              <a:t>L@rgo</a:t>
            </a:r>
            <a:r>
              <a:rPr lang="en-US" altLang="ko-KR" dirty="0"/>
              <a:t>. ADSTORE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4700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D809F4-EA81-435E-80E5-418D3154F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8890" y="675641"/>
            <a:ext cx="4054219" cy="567808"/>
          </a:xfrm>
          <a:ln w="3175">
            <a:solidFill>
              <a:schemeClr val="bg1">
                <a:lumMod val="85000"/>
                <a:alpha val="5000"/>
              </a:schemeClr>
            </a:solidFill>
          </a:ln>
        </p:spPr>
        <p:txBody>
          <a:bodyPr/>
          <a:lstStyle>
            <a:lvl1pPr algn="ctr"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8590FC-F22B-47B3-886C-5DAEFE722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8891" y="287381"/>
            <a:ext cx="4054219" cy="380641"/>
          </a:xfrm>
          <a:noFill/>
          <a:ln w="3175">
            <a:noFill/>
          </a:ln>
        </p:spPr>
        <p:txBody>
          <a:bodyPr anchor="ctr">
            <a:normAutofit/>
          </a:bodyPr>
          <a:lstStyle>
            <a:lvl1pPr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ADB5D1-B01E-4FDA-8BC6-C5C300BE6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6999" y="6588856"/>
            <a:ext cx="2150751" cy="204334"/>
          </a:xfrm>
        </p:spPr>
        <p:txBody>
          <a:bodyPr vert="horz" lIns="0" tIns="0" rIns="0" bIns="0" rtlCol="0" anchor="ctr" anchorCtr="0">
            <a:noAutofit/>
          </a:bodyPr>
          <a:lstStyle>
            <a:lvl1pPr algn="l">
              <a:defRPr lang="en-US" altLang="ko-KR" sz="800" smtClean="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Designed By L@rgo. ADSTORE</a:t>
            </a:r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03F230-59EE-4F67-8D31-ED36F8021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2766" y="6588857"/>
            <a:ext cx="290134" cy="204912"/>
          </a:xfrm>
        </p:spPr>
        <p:txBody>
          <a:bodyPr/>
          <a:lstStyle>
            <a:lvl1pPr algn="r">
              <a:defRPr sz="8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15812C5A-9CF7-4A8D-A41D-9E74470054A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745D22F-AE12-4853-AEA4-B353238BD112}"/>
              </a:ext>
            </a:extLst>
          </p:cNvPr>
          <p:cNvCxnSpPr>
            <a:cxnSpLocks/>
          </p:cNvCxnSpPr>
          <p:nvPr userDrawn="1"/>
        </p:nvCxnSpPr>
        <p:spPr>
          <a:xfrm>
            <a:off x="11605553" y="213257"/>
            <a:ext cx="249222" cy="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318F22D-E925-474E-A65C-61B51F33DAF3}"/>
              </a:ext>
            </a:extLst>
          </p:cNvPr>
          <p:cNvCxnSpPr>
            <a:cxnSpLocks/>
          </p:cNvCxnSpPr>
          <p:nvPr userDrawn="1"/>
        </p:nvCxnSpPr>
        <p:spPr>
          <a:xfrm>
            <a:off x="177296" y="6524625"/>
            <a:ext cx="2864668" cy="0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5DF0845-227D-4A7E-9864-D39FAACBBF62}"/>
              </a:ext>
            </a:extLst>
          </p:cNvPr>
          <p:cNvCxnSpPr>
            <a:cxnSpLocks/>
          </p:cNvCxnSpPr>
          <p:nvPr userDrawn="1"/>
        </p:nvCxnSpPr>
        <p:spPr>
          <a:xfrm>
            <a:off x="11858547" y="213257"/>
            <a:ext cx="0" cy="2131591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662F0AD4-5D6E-42B6-8937-6EE30B7D574F}"/>
              </a:ext>
            </a:extLst>
          </p:cNvPr>
          <p:cNvCxnSpPr>
            <a:cxnSpLocks/>
          </p:cNvCxnSpPr>
          <p:nvPr userDrawn="1"/>
        </p:nvCxnSpPr>
        <p:spPr>
          <a:xfrm>
            <a:off x="334963" y="3189176"/>
            <a:ext cx="0" cy="3668824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4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5C315E3-4D53-4C15-9BBD-0350CAD7C2AA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-347339" y="894048"/>
            <a:ext cx="1361581" cy="0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C7D5923E-A544-401C-9671-35E71C6804F8}"/>
              </a:ext>
            </a:extLst>
          </p:cNvPr>
          <p:cNvCxnSpPr>
            <a:cxnSpLocks/>
          </p:cNvCxnSpPr>
          <p:nvPr userDrawn="1"/>
        </p:nvCxnSpPr>
        <p:spPr>
          <a:xfrm flipH="1">
            <a:off x="333451" y="213257"/>
            <a:ext cx="504748" cy="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798C451A-92B3-4AA6-B4A0-481D89026DA5}"/>
              </a:ext>
            </a:extLst>
          </p:cNvPr>
          <p:cNvCxnSpPr>
            <a:cxnSpLocks/>
          </p:cNvCxnSpPr>
          <p:nvPr userDrawn="1"/>
        </p:nvCxnSpPr>
        <p:spPr>
          <a:xfrm>
            <a:off x="11857950" y="1801640"/>
            <a:ext cx="0" cy="4327698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829CDED2-637F-42A1-97D6-7EC8B76DA4D4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6524625"/>
            <a:ext cx="838200" cy="0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7" name="텍스트 개체 틀 36">
            <a:extLst>
              <a:ext uri="{FF2B5EF4-FFF2-40B4-BE49-F238E27FC236}">
                <a16:creationId xmlns:a16="http://schemas.microsoft.com/office/drawing/2014/main" id="{569FA345-5704-4A46-B28F-CF0F86DF10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97838" y="1539837"/>
            <a:ext cx="10210352" cy="4719600"/>
          </a:xfrm>
          <a:noFill/>
          <a:ln w="3175">
            <a:solidFill>
              <a:schemeClr val="bg1">
                <a:lumMod val="50000"/>
                <a:alpha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rmAutofit/>
          </a:bodyPr>
          <a:lstStyle>
            <a:lvl1pPr>
              <a:defRPr lang="ko-KR" altLang="en-US" sz="1400" b="0" kern="1200" spc="-6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마스터 텍스트 스타일 편집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둘째 수준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셋째 수준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넷째 수준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다섯째 수준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6EA0CA7-541F-4319-B511-954F0D1065F9}"/>
              </a:ext>
            </a:extLst>
          </p:cNvPr>
          <p:cNvCxnSpPr>
            <a:cxnSpLocks/>
          </p:cNvCxnSpPr>
          <p:nvPr userDrawn="1"/>
        </p:nvCxnSpPr>
        <p:spPr>
          <a:xfrm>
            <a:off x="177296" y="1324929"/>
            <a:ext cx="419406" cy="0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4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DCD332F8-1823-40A7-A4F4-64AD19CCB21D}"/>
              </a:ext>
            </a:extLst>
          </p:cNvPr>
          <p:cNvCxnSpPr>
            <a:cxnSpLocks/>
          </p:cNvCxnSpPr>
          <p:nvPr userDrawn="1"/>
        </p:nvCxnSpPr>
        <p:spPr>
          <a:xfrm>
            <a:off x="11850020" y="1324929"/>
            <a:ext cx="341980" cy="0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4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2FF6B527-8C94-4995-B57D-C2B25769F387}"/>
              </a:ext>
            </a:extLst>
          </p:cNvPr>
          <p:cNvCxnSpPr>
            <a:cxnSpLocks/>
          </p:cNvCxnSpPr>
          <p:nvPr userDrawn="1"/>
        </p:nvCxnSpPr>
        <p:spPr>
          <a:xfrm>
            <a:off x="3902044" y="6524625"/>
            <a:ext cx="4175800" cy="0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F33349FB-3E06-4D9E-98CB-93B19B856013}"/>
              </a:ext>
            </a:extLst>
          </p:cNvPr>
          <p:cNvCxnSpPr>
            <a:cxnSpLocks/>
          </p:cNvCxnSpPr>
          <p:nvPr userDrawn="1"/>
        </p:nvCxnSpPr>
        <p:spPr>
          <a:xfrm>
            <a:off x="4216616" y="6362324"/>
            <a:ext cx="0" cy="324602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1931403A-1352-474C-AD0D-1EEF3310E6D0}"/>
              </a:ext>
            </a:extLst>
          </p:cNvPr>
          <p:cNvCxnSpPr>
            <a:cxnSpLocks/>
          </p:cNvCxnSpPr>
          <p:nvPr userDrawn="1"/>
        </p:nvCxnSpPr>
        <p:spPr>
          <a:xfrm>
            <a:off x="11868403" y="6524625"/>
            <a:ext cx="0" cy="333375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4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15388F0A-E954-4B47-BE04-D263978785AA}"/>
              </a:ext>
            </a:extLst>
          </p:cNvPr>
          <p:cNvCxnSpPr>
            <a:cxnSpLocks/>
          </p:cNvCxnSpPr>
          <p:nvPr userDrawn="1"/>
        </p:nvCxnSpPr>
        <p:spPr>
          <a:xfrm>
            <a:off x="596702" y="0"/>
            <a:ext cx="0" cy="452673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4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9707E8D2-71A1-4EB2-B332-14C0A627DF22}"/>
              </a:ext>
            </a:extLst>
          </p:cNvPr>
          <p:cNvCxnSpPr>
            <a:cxnSpLocks/>
          </p:cNvCxnSpPr>
          <p:nvPr userDrawn="1"/>
        </p:nvCxnSpPr>
        <p:spPr>
          <a:xfrm>
            <a:off x="1649809" y="1233583"/>
            <a:ext cx="0" cy="182692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34B8084D-DAEC-47E3-876D-95BF7899D6DE}"/>
              </a:ext>
            </a:extLst>
          </p:cNvPr>
          <p:cNvCxnSpPr>
            <a:cxnSpLocks/>
          </p:cNvCxnSpPr>
          <p:nvPr userDrawn="1"/>
        </p:nvCxnSpPr>
        <p:spPr>
          <a:xfrm flipH="1">
            <a:off x="11595296" y="222570"/>
            <a:ext cx="258005" cy="258005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20B20E4F-D5E4-41D6-A2A5-28EFF1C048DF}"/>
              </a:ext>
            </a:extLst>
          </p:cNvPr>
          <p:cNvCxnSpPr>
            <a:cxnSpLocks/>
          </p:cNvCxnSpPr>
          <p:nvPr userDrawn="1"/>
        </p:nvCxnSpPr>
        <p:spPr>
          <a:xfrm flipH="1">
            <a:off x="333451" y="6261376"/>
            <a:ext cx="263251" cy="263251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6DDD01F8-6FB5-474E-8891-802C65138BEB}"/>
              </a:ext>
            </a:extLst>
          </p:cNvPr>
          <p:cNvCxnSpPr>
            <a:cxnSpLocks/>
          </p:cNvCxnSpPr>
          <p:nvPr userDrawn="1"/>
        </p:nvCxnSpPr>
        <p:spPr>
          <a:xfrm>
            <a:off x="2814805" y="1324929"/>
            <a:ext cx="6562391" cy="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C8798594-7243-495C-A625-82EC1CAA0009}"/>
              </a:ext>
            </a:extLst>
          </p:cNvPr>
          <p:cNvCxnSpPr>
            <a:cxnSpLocks/>
          </p:cNvCxnSpPr>
          <p:nvPr userDrawn="1"/>
        </p:nvCxnSpPr>
        <p:spPr>
          <a:xfrm>
            <a:off x="596702" y="1319793"/>
            <a:ext cx="0" cy="3650559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D87AA98E-CAE5-4E56-A00B-1BD689FDC499}"/>
              </a:ext>
            </a:extLst>
          </p:cNvPr>
          <p:cNvCxnSpPr>
            <a:cxnSpLocks/>
          </p:cNvCxnSpPr>
          <p:nvPr userDrawn="1"/>
        </p:nvCxnSpPr>
        <p:spPr>
          <a:xfrm>
            <a:off x="11605553" y="1319793"/>
            <a:ext cx="0" cy="1332872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228559A2-D46E-494A-A3F8-79BA7715243A}"/>
              </a:ext>
            </a:extLst>
          </p:cNvPr>
          <p:cNvCxnSpPr>
            <a:cxnSpLocks/>
          </p:cNvCxnSpPr>
          <p:nvPr userDrawn="1"/>
        </p:nvCxnSpPr>
        <p:spPr>
          <a:xfrm rot="5400000" flipH="1">
            <a:off x="81077" y="462197"/>
            <a:ext cx="504748" cy="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244C6D86-79FB-4CA5-AE27-2681F241562D}"/>
              </a:ext>
            </a:extLst>
          </p:cNvPr>
          <p:cNvCxnSpPr>
            <a:cxnSpLocks/>
          </p:cNvCxnSpPr>
          <p:nvPr userDrawn="1"/>
        </p:nvCxnSpPr>
        <p:spPr>
          <a:xfrm>
            <a:off x="11858547" y="222570"/>
            <a:ext cx="0" cy="380641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9F2B3E24-79EA-4B15-8EE3-7F1524CC3D26}"/>
              </a:ext>
            </a:extLst>
          </p:cNvPr>
          <p:cNvCxnSpPr>
            <a:cxnSpLocks/>
          </p:cNvCxnSpPr>
          <p:nvPr userDrawn="1"/>
        </p:nvCxnSpPr>
        <p:spPr>
          <a:xfrm flipH="1">
            <a:off x="11713849" y="3567064"/>
            <a:ext cx="271775" cy="0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7" name="직선 연결선 146">
            <a:extLst>
              <a:ext uri="{FF2B5EF4-FFF2-40B4-BE49-F238E27FC236}">
                <a16:creationId xmlns:a16="http://schemas.microsoft.com/office/drawing/2014/main" id="{B4AD5716-D32F-429C-BB50-11E29EA96D19}"/>
              </a:ext>
            </a:extLst>
          </p:cNvPr>
          <p:cNvCxnSpPr>
            <a:cxnSpLocks/>
          </p:cNvCxnSpPr>
          <p:nvPr userDrawn="1"/>
        </p:nvCxnSpPr>
        <p:spPr>
          <a:xfrm>
            <a:off x="11857950" y="5967037"/>
            <a:ext cx="0" cy="324602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0" name="직선 연결선 149">
            <a:extLst>
              <a:ext uri="{FF2B5EF4-FFF2-40B4-BE49-F238E27FC236}">
                <a16:creationId xmlns:a16="http://schemas.microsoft.com/office/drawing/2014/main" id="{563F2C57-6EAD-4935-9561-AD6B85EC2178}"/>
              </a:ext>
            </a:extLst>
          </p:cNvPr>
          <p:cNvCxnSpPr>
            <a:cxnSpLocks/>
          </p:cNvCxnSpPr>
          <p:nvPr userDrawn="1"/>
        </p:nvCxnSpPr>
        <p:spPr>
          <a:xfrm>
            <a:off x="10099298" y="1225963"/>
            <a:ext cx="0" cy="182692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0" name="직선 연결선 159">
            <a:extLst>
              <a:ext uri="{FF2B5EF4-FFF2-40B4-BE49-F238E27FC236}">
                <a16:creationId xmlns:a16="http://schemas.microsoft.com/office/drawing/2014/main" id="{6B05C09C-F112-4FA5-982A-7897C902599E}"/>
              </a:ext>
            </a:extLst>
          </p:cNvPr>
          <p:cNvCxnSpPr>
            <a:cxnSpLocks/>
          </p:cNvCxnSpPr>
          <p:nvPr userDrawn="1"/>
        </p:nvCxnSpPr>
        <p:spPr>
          <a:xfrm>
            <a:off x="8077844" y="6362324"/>
            <a:ext cx="0" cy="162301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3" name="직선 연결선 162">
            <a:extLst>
              <a:ext uri="{FF2B5EF4-FFF2-40B4-BE49-F238E27FC236}">
                <a16:creationId xmlns:a16="http://schemas.microsoft.com/office/drawing/2014/main" id="{7850147E-5584-4C01-A61B-1DD48E2F86B4}"/>
              </a:ext>
            </a:extLst>
          </p:cNvPr>
          <p:cNvCxnSpPr>
            <a:cxnSpLocks/>
          </p:cNvCxnSpPr>
          <p:nvPr userDrawn="1"/>
        </p:nvCxnSpPr>
        <p:spPr>
          <a:xfrm>
            <a:off x="331775" y="6524625"/>
            <a:ext cx="379227" cy="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93417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D809F4-EA81-435E-80E5-418D3154F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580" y="675641"/>
            <a:ext cx="10571595" cy="567808"/>
          </a:xfrm>
          <a:ln w="3175">
            <a:solidFill>
              <a:schemeClr val="bg1">
                <a:lumMod val="85000"/>
                <a:alpha val="5000"/>
              </a:schemeClr>
            </a:solidFill>
          </a:ln>
        </p:spPr>
        <p:txBody>
          <a:bodyPr/>
          <a:lstStyle>
            <a:lvl1pPr algn="l">
              <a:defRPr lang="ko-KR" altLang="en-US" sz="2800" b="1" kern="1200" spc="-60" baseline="0" dirty="0">
                <a:ln w="3175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noFill/>
                <a:latin typeface="+mn-lt"/>
                <a:ea typeface="+mn-ea"/>
                <a:cs typeface="+mn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8590FC-F22B-47B3-886C-5DAEFE722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4582" y="287381"/>
            <a:ext cx="3509794" cy="380641"/>
          </a:xfrm>
          <a:noFill/>
          <a:ln w="3175">
            <a:noFill/>
          </a:ln>
        </p:spPr>
        <p:txBody>
          <a:bodyPr anchor="ctr">
            <a:normAutofit/>
          </a:bodyPr>
          <a:lstStyle>
            <a:lvl1pPr algn="l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ADB5D1-B01E-4FDA-8BC6-C5C300BE6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6999" y="6588856"/>
            <a:ext cx="2150751" cy="204334"/>
          </a:xfrm>
        </p:spPr>
        <p:txBody>
          <a:bodyPr vert="horz" lIns="0" tIns="0" rIns="0" bIns="0" rtlCol="0" anchor="ctr" anchorCtr="0">
            <a:noAutofit/>
          </a:bodyPr>
          <a:lstStyle>
            <a:lvl1pPr algn="l">
              <a:defRPr lang="en-US" altLang="ko-KR" sz="800" smtClean="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Designed By L@rgo. ADSTORE</a:t>
            </a:r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03F230-59EE-4F67-8D31-ED36F8021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2766" y="6588857"/>
            <a:ext cx="290134" cy="204912"/>
          </a:xfrm>
        </p:spPr>
        <p:txBody>
          <a:bodyPr/>
          <a:lstStyle>
            <a:lvl1pPr algn="r">
              <a:defRPr sz="8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15812C5A-9CF7-4A8D-A41D-9E74470054A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745D22F-AE12-4853-AEA4-B353238BD112}"/>
              </a:ext>
            </a:extLst>
          </p:cNvPr>
          <p:cNvCxnSpPr>
            <a:cxnSpLocks/>
          </p:cNvCxnSpPr>
          <p:nvPr userDrawn="1"/>
        </p:nvCxnSpPr>
        <p:spPr>
          <a:xfrm>
            <a:off x="11605553" y="213257"/>
            <a:ext cx="249222" cy="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318F22D-E925-474E-A65C-61B51F33DAF3}"/>
              </a:ext>
            </a:extLst>
          </p:cNvPr>
          <p:cNvCxnSpPr>
            <a:cxnSpLocks/>
          </p:cNvCxnSpPr>
          <p:nvPr userDrawn="1"/>
        </p:nvCxnSpPr>
        <p:spPr>
          <a:xfrm>
            <a:off x="177296" y="6524625"/>
            <a:ext cx="2864668" cy="0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5DF0845-227D-4A7E-9864-D39FAACBBF62}"/>
              </a:ext>
            </a:extLst>
          </p:cNvPr>
          <p:cNvCxnSpPr>
            <a:cxnSpLocks/>
          </p:cNvCxnSpPr>
          <p:nvPr userDrawn="1"/>
        </p:nvCxnSpPr>
        <p:spPr>
          <a:xfrm>
            <a:off x="11858547" y="213257"/>
            <a:ext cx="0" cy="2131591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662F0AD4-5D6E-42B6-8937-6EE30B7D574F}"/>
              </a:ext>
            </a:extLst>
          </p:cNvPr>
          <p:cNvCxnSpPr>
            <a:cxnSpLocks/>
          </p:cNvCxnSpPr>
          <p:nvPr userDrawn="1"/>
        </p:nvCxnSpPr>
        <p:spPr>
          <a:xfrm>
            <a:off x="334963" y="3189176"/>
            <a:ext cx="0" cy="3668824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4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5C315E3-4D53-4C15-9BBD-0350CAD7C2AA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-347339" y="894048"/>
            <a:ext cx="1361581" cy="0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C7D5923E-A544-401C-9671-35E71C6804F8}"/>
              </a:ext>
            </a:extLst>
          </p:cNvPr>
          <p:cNvCxnSpPr>
            <a:cxnSpLocks/>
          </p:cNvCxnSpPr>
          <p:nvPr userDrawn="1"/>
        </p:nvCxnSpPr>
        <p:spPr>
          <a:xfrm flipH="1">
            <a:off x="333451" y="213257"/>
            <a:ext cx="504748" cy="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798C451A-92B3-4AA6-B4A0-481D89026DA5}"/>
              </a:ext>
            </a:extLst>
          </p:cNvPr>
          <p:cNvCxnSpPr>
            <a:cxnSpLocks/>
          </p:cNvCxnSpPr>
          <p:nvPr userDrawn="1"/>
        </p:nvCxnSpPr>
        <p:spPr>
          <a:xfrm>
            <a:off x="11857950" y="1801640"/>
            <a:ext cx="0" cy="4327698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829CDED2-637F-42A1-97D6-7EC8B76DA4D4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6524625"/>
            <a:ext cx="838200" cy="0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7" name="텍스트 개체 틀 36">
            <a:extLst>
              <a:ext uri="{FF2B5EF4-FFF2-40B4-BE49-F238E27FC236}">
                <a16:creationId xmlns:a16="http://schemas.microsoft.com/office/drawing/2014/main" id="{569FA345-5704-4A46-B28F-CF0F86DF10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96625" y="1539836"/>
            <a:ext cx="3508332" cy="4751795"/>
          </a:xfrm>
          <a:solidFill>
            <a:schemeClr val="bg1"/>
          </a:solidFill>
          <a:ln w="3175">
            <a:solidFill>
              <a:schemeClr val="bg1">
                <a:lumMod val="50000"/>
                <a:alpha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rmAutofit/>
          </a:bodyPr>
          <a:lstStyle>
            <a:lvl1pPr>
              <a:defRPr lang="ko-KR" altLang="en-US" sz="1400" b="0" kern="1200" spc="-6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마스터 텍스트 스타일 편집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둘째 수준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셋째 수준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넷째 수준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다섯째 수준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6EA0CA7-541F-4319-B511-954F0D1065F9}"/>
              </a:ext>
            </a:extLst>
          </p:cNvPr>
          <p:cNvCxnSpPr>
            <a:cxnSpLocks/>
          </p:cNvCxnSpPr>
          <p:nvPr userDrawn="1"/>
        </p:nvCxnSpPr>
        <p:spPr>
          <a:xfrm>
            <a:off x="10934394" y="209823"/>
            <a:ext cx="419406" cy="0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4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DCD332F8-1823-40A7-A4F4-64AD19CCB21D}"/>
              </a:ext>
            </a:extLst>
          </p:cNvPr>
          <p:cNvCxnSpPr>
            <a:cxnSpLocks/>
          </p:cNvCxnSpPr>
          <p:nvPr userDrawn="1"/>
        </p:nvCxnSpPr>
        <p:spPr>
          <a:xfrm>
            <a:off x="11850020" y="1324929"/>
            <a:ext cx="341980" cy="0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4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2FF6B527-8C94-4995-B57D-C2B25769F387}"/>
              </a:ext>
            </a:extLst>
          </p:cNvPr>
          <p:cNvCxnSpPr>
            <a:cxnSpLocks/>
          </p:cNvCxnSpPr>
          <p:nvPr userDrawn="1"/>
        </p:nvCxnSpPr>
        <p:spPr>
          <a:xfrm>
            <a:off x="3902044" y="6524625"/>
            <a:ext cx="4175800" cy="0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F33349FB-3E06-4D9E-98CB-93B19B856013}"/>
              </a:ext>
            </a:extLst>
          </p:cNvPr>
          <p:cNvCxnSpPr>
            <a:cxnSpLocks/>
          </p:cNvCxnSpPr>
          <p:nvPr userDrawn="1"/>
        </p:nvCxnSpPr>
        <p:spPr>
          <a:xfrm>
            <a:off x="4216616" y="6362324"/>
            <a:ext cx="0" cy="324602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1931403A-1352-474C-AD0D-1EEF3310E6D0}"/>
              </a:ext>
            </a:extLst>
          </p:cNvPr>
          <p:cNvCxnSpPr>
            <a:cxnSpLocks/>
          </p:cNvCxnSpPr>
          <p:nvPr userDrawn="1"/>
        </p:nvCxnSpPr>
        <p:spPr>
          <a:xfrm>
            <a:off x="11868403" y="6524625"/>
            <a:ext cx="0" cy="333375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4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15388F0A-E954-4B47-BE04-D263978785AA}"/>
              </a:ext>
            </a:extLst>
          </p:cNvPr>
          <p:cNvCxnSpPr>
            <a:cxnSpLocks/>
          </p:cNvCxnSpPr>
          <p:nvPr userDrawn="1"/>
        </p:nvCxnSpPr>
        <p:spPr>
          <a:xfrm>
            <a:off x="596702" y="0"/>
            <a:ext cx="0" cy="452673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4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9707E8D2-71A1-4EB2-B332-14C0A627DF22}"/>
              </a:ext>
            </a:extLst>
          </p:cNvPr>
          <p:cNvCxnSpPr>
            <a:cxnSpLocks/>
          </p:cNvCxnSpPr>
          <p:nvPr userDrawn="1"/>
        </p:nvCxnSpPr>
        <p:spPr>
          <a:xfrm>
            <a:off x="7588480" y="1233583"/>
            <a:ext cx="0" cy="182692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34B8084D-DAEC-47E3-876D-95BF7899D6DE}"/>
              </a:ext>
            </a:extLst>
          </p:cNvPr>
          <p:cNvCxnSpPr>
            <a:cxnSpLocks/>
          </p:cNvCxnSpPr>
          <p:nvPr userDrawn="1"/>
        </p:nvCxnSpPr>
        <p:spPr>
          <a:xfrm flipH="1">
            <a:off x="11595296" y="222570"/>
            <a:ext cx="258005" cy="258005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20B20E4F-D5E4-41D6-A2A5-28EFF1C048DF}"/>
              </a:ext>
            </a:extLst>
          </p:cNvPr>
          <p:cNvCxnSpPr>
            <a:cxnSpLocks/>
          </p:cNvCxnSpPr>
          <p:nvPr userDrawn="1"/>
        </p:nvCxnSpPr>
        <p:spPr>
          <a:xfrm flipH="1">
            <a:off x="333451" y="6261376"/>
            <a:ext cx="263251" cy="263251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6DDD01F8-6FB5-474E-8891-802C65138BEB}"/>
              </a:ext>
            </a:extLst>
          </p:cNvPr>
          <p:cNvCxnSpPr>
            <a:cxnSpLocks/>
          </p:cNvCxnSpPr>
          <p:nvPr userDrawn="1"/>
        </p:nvCxnSpPr>
        <p:spPr>
          <a:xfrm>
            <a:off x="1014580" y="1324929"/>
            <a:ext cx="6562391" cy="0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C8798594-7243-495C-A625-82EC1CAA0009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10376342" y="4799578"/>
            <a:ext cx="0" cy="2984123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D87AA98E-CAE5-4E56-A00B-1BD689FDC499}"/>
              </a:ext>
            </a:extLst>
          </p:cNvPr>
          <p:cNvCxnSpPr>
            <a:cxnSpLocks/>
          </p:cNvCxnSpPr>
          <p:nvPr userDrawn="1"/>
        </p:nvCxnSpPr>
        <p:spPr>
          <a:xfrm>
            <a:off x="11605553" y="1319793"/>
            <a:ext cx="0" cy="1332872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228559A2-D46E-494A-A3F8-79BA7715243A}"/>
              </a:ext>
            </a:extLst>
          </p:cNvPr>
          <p:cNvCxnSpPr>
            <a:cxnSpLocks/>
          </p:cNvCxnSpPr>
          <p:nvPr userDrawn="1"/>
        </p:nvCxnSpPr>
        <p:spPr>
          <a:xfrm rot="5400000" flipH="1">
            <a:off x="81077" y="462197"/>
            <a:ext cx="504748" cy="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244C6D86-79FB-4CA5-AE27-2681F241562D}"/>
              </a:ext>
            </a:extLst>
          </p:cNvPr>
          <p:cNvCxnSpPr>
            <a:cxnSpLocks/>
          </p:cNvCxnSpPr>
          <p:nvPr userDrawn="1"/>
        </p:nvCxnSpPr>
        <p:spPr>
          <a:xfrm>
            <a:off x="11858547" y="222570"/>
            <a:ext cx="0" cy="380641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9F2B3E24-79EA-4B15-8EE3-7F1524CC3D26}"/>
              </a:ext>
            </a:extLst>
          </p:cNvPr>
          <p:cNvCxnSpPr>
            <a:cxnSpLocks/>
          </p:cNvCxnSpPr>
          <p:nvPr userDrawn="1"/>
        </p:nvCxnSpPr>
        <p:spPr>
          <a:xfrm flipH="1">
            <a:off x="11713849" y="3567064"/>
            <a:ext cx="271775" cy="0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7" name="직선 연결선 146">
            <a:extLst>
              <a:ext uri="{FF2B5EF4-FFF2-40B4-BE49-F238E27FC236}">
                <a16:creationId xmlns:a16="http://schemas.microsoft.com/office/drawing/2014/main" id="{B4AD5716-D32F-429C-BB50-11E29EA96D19}"/>
              </a:ext>
            </a:extLst>
          </p:cNvPr>
          <p:cNvCxnSpPr>
            <a:cxnSpLocks/>
          </p:cNvCxnSpPr>
          <p:nvPr userDrawn="1"/>
        </p:nvCxnSpPr>
        <p:spPr>
          <a:xfrm>
            <a:off x="11857950" y="5967037"/>
            <a:ext cx="0" cy="324602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0" name="직선 연결선 149">
            <a:extLst>
              <a:ext uri="{FF2B5EF4-FFF2-40B4-BE49-F238E27FC236}">
                <a16:creationId xmlns:a16="http://schemas.microsoft.com/office/drawing/2014/main" id="{563F2C57-6EAD-4935-9561-AD6B85EC2178}"/>
              </a:ext>
            </a:extLst>
          </p:cNvPr>
          <p:cNvCxnSpPr>
            <a:cxnSpLocks/>
          </p:cNvCxnSpPr>
          <p:nvPr userDrawn="1"/>
        </p:nvCxnSpPr>
        <p:spPr>
          <a:xfrm>
            <a:off x="8077844" y="1243449"/>
            <a:ext cx="0" cy="182692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0" name="직선 연결선 159">
            <a:extLst>
              <a:ext uri="{FF2B5EF4-FFF2-40B4-BE49-F238E27FC236}">
                <a16:creationId xmlns:a16="http://schemas.microsoft.com/office/drawing/2014/main" id="{6B05C09C-F112-4FA5-982A-7897C902599E}"/>
              </a:ext>
            </a:extLst>
          </p:cNvPr>
          <p:cNvCxnSpPr>
            <a:cxnSpLocks/>
          </p:cNvCxnSpPr>
          <p:nvPr userDrawn="1"/>
        </p:nvCxnSpPr>
        <p:spPr>
          <a:xfrm>
            <a:off x="711646" y="1238642"/>
            <a:ext cx="0" cy="162301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3" name="직선 연결선 162">
            <a:extLst>
              <a:ext uri="{FF2B5EF4-FFF2-40B4-BE49-F238E27FC236}">
                <a16:creationId xmlns:a16="http://schemas.microsoft.com/office/drawing/2014/main" id="{7850147E-5584-4C01-A61B-1DD48E2F86B4}"/>
              </a:ext>
            </a:extLst>
          </p:cNvPr>
          <p:cNvCxnSpPr>
            <a:cxnSpLocks/>
          </p:cNvCxnSpPr>
          <p:nvPr userDrawn="1"/>
        </p:nvCxnSpPr>
        <p:spPr>
          <a:xfrm>
            <a:off x="331775" y="6524625"/>
            <a:ext cx="379227" cy="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842746879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theme" Target="../theme/theme1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E48D200-C715-48DE-AC7F-AEA8F573B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7575"/>
            <a:ext cx="10515600" cy="91294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3C4719-59B4-4517-A0F5-084A706EB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91234"/>
            <a:ext cx="10515600" cy="479553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7F6A8E-72BC-455B-9395-F3A619B08F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90768" y="6445229"/>
            <a:ext cx="2810464" cy="18736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altLang="ko-KR" dirty="0"/>
              <a:t>Designed By </a:t>
            </a:r>
            <a:r>
              <a:rPr lang="en-US" altLang="ko-KR" dirty="0" err="1"/>
              <a:t>L@rgo</a:t>
            </a:r>
            <a:r>
              <a:rPr lang="en-US" altLang="ko-KR" dirty="0"/>
              <a:t>. ADSTORE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D377ED-E8FE-4E13-94B2-B20AE69059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6745" y="6561137"/>
            <a:ext cx="656700" cy="18736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15812C5A-9CF7-4A8D-A41D-9E74470054A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5206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0" r:id="rId3"/>
    <p:sldLayoutId id="2147483651" r:id="rId4"/>
  </p:sldLayoutIdLst>
  <p:hf hdr="0" dt="0"/>
  <p:txStyles>
    <p:titleStyle>
      <a:lvl1pPr marL="0" indent="0" algn="ctr" defTabSz="914400" rtl="0" eaLnBrk="1" latinLnBrk="1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2800" b="1" kern="1200" spc="-60" baseline="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50000"/>
              <a:lumOff val="50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ctr" defTabSz="914400" rtl="0" eaLnBrk="1" latinLnBrk="1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1800" b="0" kern="1200" spc="-60" baseline="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1pPr>
      <a:lvl2pPr marL="0" indent="0" algn="ctr" defTabSz="914400" rtl="0" eaLnBrk="1" latinLnBrk="1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1800" b="0" kern="1200" spc="-60" baseline="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2pPr>
      <a:lvl3pPr marL="0" indent="0" algn="ctr" defTabSz="914400" rtl="0" eaLnBrk="1" latinLnBrk="1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1800" b="0" kern="1200" spc="-60" baseline="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3pPr>
      <a:lvl4pPr marL="0" indent="0" algn="ctr" defTabSz="914400" rtl="0" eaLnBrk="1" latinLnBrk="1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1800" b="0" kern="1200" spc="-60" baseline="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4pPr>
      <a:lvl5pPr marL="0" indent="0" algn="ctr" defTabSz="914400" rtl="0" eaLnBrk="1" latinLnBrk="1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1800" b="0" kern="1200" spc="-60" baseline="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346" userDrawn="1">
          <p15:clr>
            <a:srgbClr val="F26B43"/>
          </p15:clr>
        </p15:guide>
        <p15:guide id="4" orient="horz" pos="3974" userDrawn="1">
          <p15:clr>
            <a:srgbClr val="F26B43"/>
          </p15:clr>
        </p15:guide>
        <p15:guide id="5" pos="211" userDrawn="1">
          <p15:clr>
            <a:srgbClr val="F26B43"/>
          </p15:clr>
        </p15:guide>
        <p15:guide id="6" pos="746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10" Type="http://schemas.openxmlformats.org/officeDocument/2006/relationships/hyperlink" Target="https://www.mewpot.com/sound-effects/1300" TargetMode="External" /><Relationship Id="rId11" Type="http://schemas.openxmlformats.org/officeDocument/2006/relationships/hyperlink" Target="https://www.youtube.com/watch?v=BudkVHSYQlo" TargetMode="External" /><Relationship Id="rId2" Type="http://schemas.openxmlformats.org/officeDocument/2006/relationships/hyperlink" Target="https://freesound.org/people/deleted_user_3544904/sounds/194250/" TargetMode="External" /><Relationship Id="rId3" Type="http://schemas.openxmlformats.org/officeDocument/2006/relationships/hyperlink" Target="https://www.youtube.com/watch?v=gFG1TA1ZcYE" TargetMode="External" /><Relationship Id="rId4" Type="http://schemas.openxmlformats.org/officeDocument/2006/relationships/hyperlink" Target="https://assetstore.unity.com/packages/audio/sound-fx/weapons/ultra-sci-fi-game-audio-weapons-pack-vol-1-113047" TargetMode="External" /><Relationship Id="rId5" Type="http://schemas.openxmlformats.org/officeDocument/2006/relationships/hyperlink" Target="https://www.youtube.com/watch?v=XoLouT7TqZY" TargetMode="External" /><Relationship Id="rId6" Type="http://schemas.openxmlformats.org/officeDocument/2006/relationships/hyperlink" Target="https://www.youtube.com/watch?v=Ue7U67ENudQ&amp;amp;t=83s" TargetMode="External" /><Relationship Id="rId7" Type="http://schemas.openxmlformats.org/officeDocument/2006/relationships/hyperlink" Target="https://assetstore.unity.com/packages/audio/sound-fx/weapons/sci-fi-gun-sounds-pack-lite-141125" TargetMode="External" /><Relationship Id="rId8" Type="http://schemas.openxmlformats.org/officeDocument/2006/relationships/hyperlink" Target="https://soundbible.com/538-Blast.html" TargetMode="External" /><Relationship Id="rId9" Type="http://schemas.openxmlformats.org/officeDocument/2006/relationships/hyperlink" Target="https://assetstore.unity.com/packages/audio/sound-fx/free-sound-effects-pack-155776#content" TargetMode="External"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Relationship Id="rId5" Type="http://schemas.openxmlformats.org/officeDocument/2006/relationships/image" Target="../media/image4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10" Type="http://schemas.openxmlformats.org/officeDocument/2006/relationships/hyperlink" Target="https://www.freeimages.com/kr/photo/floor-1165302" TargetMode="External" /><Relationship Id="rId11" Type="http://schemas.openxmlformats.org/officeDocument/2006/relationships/hyperlink" Target="https://assetstore.unity.com/packages/3d/vehicles/space/space-warrior-jet-23174" TargetMode="External" /><Relationship Id="rId12" Type="http://schemas.openxmlformats.org/officeDocument/2006/relationships/hyperlink" Target="https://assetstore.unity.com/packages/3d/vehicles/space/sci-fi-space-drone-exroid-5002-71731" TargetMode="External" /><Relationship Id="rId13" Type="http://schemas.openxmlformats.org/officeDocument/2006/relationships/hyperlink" Target="https://assetstore.unity.com/packages/3d/props/weapons/free-missile-72692" TargetMode="External" /><Relationship Id="rId14" Type="http://schemas.openxmlformats.org/officeDocument/2006/relationships/hyperlink" Target="https://elice.io/brand#elice_digital_baeum" TargetMode="External" /><Relationship Id="rId15" Type="http://schemas.openxmlformats.org/officeDocument/2006/relationships/hyperlink" Target="https://assetstore.unity.com/packages/2d/textures-materials/metals/yughues-free-metal-materials-12949" TargetMode="External" /><Relationship Id="rId2" Type="http://schemas.openxmlformats.org/officeDocument/2006/relationships/hyperlink" Target="https://sketchfab.com/3d-models/minigun-for-heli-6f60f597dfe04df5aedf6c6557fbb42a" TargetMode="External" /><Relationship Id="rId3" Type="http://schemas.openxmlformats.org/officeDocument/2006/relationships/hyperlink" Target="https://assetstore.unity.com/packages/3d/vehicles/space/free-sf-fighter-11711" TargetMode="External" /><Relationship Id="rId4" Type="http://schemas.openxmlformats.org/officeDocument/2006/relationships/hyperlink" Target="https://assetstore.unity.com/packages/3d/characters/vfx-bullet-casing-120111" TargetMode="External" /><Relationship Id="rId5" Type="http://schemas.openxmlformats.org/officeDocument/2006/relationships/hyperlink" Target="https://assetstore.unity.com/packages/3d/characters/robots/enemy-turrets-27858" TargetMode="External" /><Relationship Id="rId6" Type="http://schemas.openxmlformats.org/officeDocument/2006/relationships/hyperlink" Target="https://assetstore.unity.com/packages/3d/environments/urban/low-poly-city-from-viuletti-132536" TargetMode="External" /><Relationship Id="rId7" Type="http://schemas.openxmlformats.org/officeDocument/2006/relationships/hyperlink" Target="https://assetstore.unity.com/packages/3d/characters/humanoids/humans/bodyguards-31711" TargetMode="External" /><Relationship Id="rId8" Type="http://schemas.openxmlformats.org/officeDocument/2006/relationships/hyperlink" Target="https://assetstore.unity.com/packages/3d/props/guns/sci-fi-rifle-low-poly-99671" TargetMode="External" /><Relationship Id="rId9" Type="http://schemas.openxmlformats.org/officeDocument/2006/relationships/hyperlink" Target="https://assetstore.unity.com/packages/3d/props/free-pbr-barrel-108702" TargetMode="External"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hyperlink" Target="https://assetstore.unity.com/packages/vfx/particles/ktk-effect-sample-set-25081" TargetMode="External" /><Relationship Id="rId3" Type="http://schemas.openxmlformats.org/officeDocument/2006/relationships/hyperlink" Target="https://assetstore.unity.com/packages/vfx/particles/war-fx-5669" TargetMode="External" /><Relationship Id="rId4" Type="http://schemas.openxmlformats.org/officeDocument/2006/relationships/hyperlink" Target="https://assetstore.unity.com/packages/vfx/particles/spells/52-special-effects-pack-10419" TargetMode="External"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sz="3200">
                <a:latin typeface="맑은 고딕"/>
                <a:ea typeface="맑은 고딕"/>
              </a:rPr>
              <a:t>가상현실기초및실습</a:t>
            </a:r>
            <a:br>
              <a:rPr lang="ko-KR" altLang="en-US">
                <a:latin typeface="맑은 고딕"/>
                <a:ea typeface="맑은 고딕"/>
              </a:rPr>
            </a:br>
            <a:r>
              <a:rPr lang="ko-KR" altLang="en-US">
                <a:latin typeface="맑은 고딕"/>
                <a:ea typeface="맑은 고딕"/>
              </a:rPr>
              <a:t>텀프로젝트 결과 발표</a:t>
            </a: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latin typeface="맑은 고딕"/>
                <a:ea typeface="맑은 고딕"/>
              </a:rPr>
              <a:t>20205220</a:t>
            </a:r>
            <a:r>
              <a:rPr lang="ko-KR" altLang="en-US">
                <a:latin typeface="맑은 고딕"/>
                <a:ea typeface="맑은 고딕"/>
              </a:rPr>
              <a:t> 이바다 </a:t>
            </a:r>
            <a:r>
              <a:rPr lang="en-US" altLang="ko-KR">
                <a:latin typeface="맑은 고딕"/>
                <a:ea typeface="맑은 고딕"/>
              </a:rPr>
              <a:t>/</a:t>
            </a:r>
            <a:r>
              <a:rPr lang="ko-KR" altLang="en-US">
                <a:latin typeface="맑은 고딕"/>
                <a:ea typeface="맑은 고딕"/>
              </a:rPr>
              <a:t> </a:t>
            </a:r>
            <a:r>
              <a:rPr lang="en-US" altLang="ko-KR">
                <a:latin typeface="맑은 고딕"/>
                <a:ea typeface="맑은 고딕"/>
              </a:rPr>
              <a:t>20205262</a:t>
            </a:r>
            <a:r>
              <a:rPr lang="ko-KR" altLang="en-US">
                <a:latin typeface="맑은 고딕"/>
                <a:ea typeface="맑은 고딕"/>
              </a:rPr>
              <a:t> 최예찬</a:t>
            </a: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latin typeface="맑은 고딕"/>
                <a:ea typeface="맑은 고딕"/>
              </a:rPr>
              <a:t>Designed By L@rgo. ADSTORE</a:t>
            </a:r>
            <a:endParaRPr lang="ko-KR" altLang="en-US">
              <a:latin typeface="맑은 고딕"/>
              <a:ea typeface="맑은 고딕"/>
            </a:endParaRPr>
          </a:p>
        </p:txBody>
      </p:sp>
      <p:grpSp>
        <p:nvGrpSpPr>
          <p:cNvPr id="6" name="그룹 5"/>
          <p:cNvGrpSpPr/>
          <p:nvPr/>
        </p:nvGrpSpPr>
        <p:grpSpPr>
          <a:xfrm rot="0">
            <a:off x="3902044" y="0"/>
            <a:ext cx="4379675" cy="6858000"/>
            <a:chOff x="3902044" y="0"/>
            <a:chExt cx="4379675" cy="6858000"/>
          </a:xfrm>
        </p:grpSpPr>
        <p:cxnSp>
          <p:nvCxnSpPr>
            <p:cNvPr id="7" name="직선 연결선 6"/>
            <p:cNvCxnSpPr/>
            <p:nvPr userDrawn="1"/>
          </p:nvCxnSpPr>
          <p:spPr>
            <a:xfrm flipH="1">
              <a:off x="4157026" y="1034351"/>
              <a:ext cx="504748" cy="0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직선 연결선 7"/>
            <p:cNvCxnSpPr/>
            <p:nvPr userDrawn="1"/>
          </p:nvCxnSpPr>
          <p:spPr>
            <a:xfrm>
              <a:off x="4420277" y="821094"/>
              <a:ext cx="0" cy="452673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4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" name="직선 연결선 8"/>
            <p:cNvCxnSpPr/>
            <p:nvPr userDrawn="1"/>
          </p:nvCxnSpPr>
          <p:spPr>
            <a:xfrm rot="5400000" flipH="1">
              <a:off x="3904652" y="1283291"/>
              <a:ext cx="504748" cy="0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직선 연결선 9"/>
            <p:cNvCxnSpPr/>
            <p:nvPr userDrawn="1"/>
          </p:nvCxnSpPr>
          <p:spPr>
            <a:xfrm flipH="1">
              <a:off x="4151395" y="4633361"/>
              <a:ext cx="258005" cy="258005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직선 연결선 10"/>
            <p:cNvCxnSpPr/>
            <p:nvPr userDrawn="1"/>
          </p:nvCxnSpPr>
          <p:spPr>
            <a:xfrm flipH="1">
              <a:off x="7776970" y="1046111"/>
              <a:ext cx="258005" cy="258005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직선 연결선 11"/>
            <p:cNvCxnSpPr/>
            <p:nvPr userDrawn="1"/>
          </p:nvCxnSpPr>
          <p:spPr>
            <a:xfrm>
              <a:off x="4151395" y="3189176"/>
              <a:ext cx="0" cy="3668824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4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직선 연결선 12"/>
            <p:cNvCxnSpPr/>
            <p:nvPr userDrawn="1"/>
          </p:nvCxnSpPr>
          <p:spPr>
            <a:xfrm>
              <a:off x="8046226" y="0"/>
              <a:ext cx="0" cy="3668824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4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직선 연결선 14"/>
            <p:cNvCxnSpPr/>
            <p:nvPr userDrawn="1"/>
          </p:nvCxnSpPr>
          <p:spPr>
            <a:xfrm>
              <a:off x="8040221" y="5140880"/>
              <a:ext cx="0" cy="380641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6" name="그룹 15"/>
            <p:cNvGrpSpPr/>
            <p:nvPr userDrawn="1"/>
          </p:nvGrpSpPr>
          <p:grpSpPr>
            <a:xfrm rot="0">
              <a:off x="7776970" y="4688207"/>
              <a:ext cx="504748" cy="452673"/>
              <a:chOff x="333451" y="0"/>
              <a:chExt cx="504748" cy="452673"/>
            </a:xfrm>
          </p:grpSpPr>
          <p:cxnSp>
            <p:nvCxnSpPr>
              <p:cNvPr id="32" name="직선 연결선 31"/>
              <p:cNvCxnSpPr/>
              <p:nvPr userDrawn="1"/>
            </p:nvCxnSpPr>
            <p:spPr>
              <a:xfrm flipH="1">
                <a:off x="333451" y="213257"/>
                <a:ext cx="504748" cy="0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직선 연결선 32"/>
              <p:cNvCxnSpPr/>
              <p:nvPr userDrawn="1"/>
            </p:nvCxnSpPr>
            <p:spPr>
              <a:xfrm>
                <a:off x="596702" y="0"/>
                <a:ext cx="0" cy="452673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50000"/>
                    <a:alpha val="4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17" name="직선 연결선 16"/>
            <p:cNvCxnSpPr/>
            <p:nvPr userDrawn="1"/>
          </p:nvCxnSpPr>
          <p:spPr>
            <a:xfrm flipH="1">
              <a:off x="7543675" y="1034351"/>
              <a:ext cx="504748" cy="0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8" name="그룹 17"/>
            <p:cNvGrpSpPr/>
            <p:nvPr userDrawn="1"/>
          </p:nvGrpSpPr>
          <p:grpSpPr>
            <a:xfrm rot="0">
              <a:off x="3902044" y="1030917"/>
              <a:ext cx="4369523" cy="5827083"/>
              <a:chOff x="3902044" y="1030917"/>
              <a:chExt cx="4369523" cy="5827083"/>
            </a:xfrm>
          </p:grpSpPr>
          <p:cxnSp>
            <p:nvCxnSpPr>
              <p:cNvPr id="29" name="직선 연결선 28"/>
              <p:cNvCxnSpPr/>
              <p:nvPr userDrawn="1"/>
            </p:nvCxnSpPr>
            <p:spPr>
              <a:xfrm>
                <a:off x="3902044" y="6524625"/>
                <a:ext cx="4175800" cy="0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50000"/>
                    <a:alpha val="2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0" name="직선 연결선 29"/>
              <p:cNvCxnSpPr/>
              <p:nvPr userDrawn="1"/>
            </p:nvCxnSpPr>
            <p:spPr>
              <a:xfrm>
                <a:off x="8271567" y="1030917"/>
                <a:ext cx="0" cy="5827083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50000"/>
                    <a:alpha val="2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1" name="직선 연결선 30"/>
              <p:cNvCxnSpPr/>
              <p:nvPr userDrawn="1"/>
            </p:nvCxnSpPr>
            <p:spPr>
              <a:xfrm>
                <a:off x="8077844" y="6362324"/>
                <a:ext cx="0" cy="162301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50000"/>
                    <a:alpha val="2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19" name="직선 연결선 18"/>
            <p:cNvCxnSpPr/>
            <p:nvPr userDrawn="1"/>
          </p:nvCxnSpPr>
          <p:spPr>
            <a:xfrm>
              <a:off x="3902044" y="0"/>
              <a:ext cx="0" cy="3668824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4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" name="직선 연결선 19"/>
            <p:cNvCxnSpPr/>
            <p:nvPr userDrawn="1"/>
          </p:nvCxnSpPr>
          <p:spPr>
            <a:xfrm flipH="1">
              <a:off x="8045271" y="1804193"/>
              <a:ext cx="236448" cy="236447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1" name="직선 연결선 20"/>
            <p:cNvCxnSpPr/>
            <p:nvPr userDrawn="1"/>
          </p:nvCxnSpPr>
          <p:spPr>
            <a:xfrm flipH="1">
              <a:off x="3903696" y="3438640"/>
              <a:ext cx="236448" cy="236447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22" name="그룹 21"/>
            <p:cNvGrpSpPr/>
            <p:nvPr userDrawn="1"/>
          </p:nvGrpSpPr>
          <p:grpSpPr>
            <a:xfrm rot="0">
              <a:off x="4162648" y="1703212"/>
              <a:ext cx="3894830" cy="2529374"/>
              <a:chOff x="4830585" y="1935633"/>
              <a:chExt cx="2567940" cy="2529374"/>
            </a:xfrm>
          </p:grpSpPr>
          <p:cxnSp>
            <p:nvCxnSpPr>
              <p:cNvPr id="23" name="직선 연결선 22"/>
              <p:cNvCxnSpPr/>
              <p:nvPr userDrawn="1"/>
            </p:nvCxnSpPr>
            <p:spPr>
              <a:xfrm rot="5400000">
                <a:off x="6114555" y="2191992"/>
                <a:ext cx="0" cy="2567940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50000"/>
                    <a:alpha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직선 연결선 23"/>
              <p:cNvCxnSpPr/>
              <p:nvPr userDrawn="1"/>
            </p:nvCxnSpPr>
            <p:spPr>
              <a:xfrm rot="5400000">
                <a:off x="6114555" y="1202170"/>
                <a:ext cx="0" cy="2567940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50000"/>
                    <a:alpha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" name="직선 연결선 24"/>
              <p:cNvCxnSpPr/>
              <p:nvPr userDrawn="1"/>
            </p:nvCxnSpPr>
            <p:spPr>
              <a:xfrm rot="5400000">
                <a:off x="6114555" y="1641486"/>
                <a:ext cx="0" cy="2567940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50000"/>
                    <a:alpha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6" name="직선 연결선 25"/>
              <p:cNvCxnSpPr/>
              <p:nvPr userDrawn="1"/>
            </p:nvCxnSpPr>
            <p:spPr>
              <a:xfrm rot="5400000">
                <a:off x="6114555" y="651663"/>
                <a:ext cx="0" cy="2567940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50000"/>
                    <a:alpha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7" name="직선 연결선 26"/>
              <p:cNvCxnSpPr/>
              <p:nvPr userDrawn="1"/>
            </p:nvCxnSpPr>
            <p:spPr>
              <a:xfrm rot="5400000">
                <a:off x="6114555" y="3181037"/>
                <a:ext cx="0" cy="2567940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50000"/>
                    <a:alpha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직선 연결선 27"/>
              <p:cNvCxnSpPr/>
              <p:nvPr userDrawn="1"/>
            </p:nvCxnSpPr>
            <p:spPr>
              <a:xfrm rot="5400000">
                <a:off x="6114555" y="2630531"/>
                <a:ext cx="0" cy="2567940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50000"/>
                    <a:alpha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34" name="그룹 33"/>
          <p:cNvGrpSpPr/>
          <p:nvPr/>
        </p:nvGrpSpPr>
        <p:grpSpPr>
          <a:xfrm rot="18900000">
            <a:off x="6050653" y="5692772"/>
            <a:ext cx="160828" cy="144235"/>
            <a:chOff x="333451" y="0"/>
            <a:chExt cx="504748" cy="452673"/>
          </a:xfrm>
        </p:grpSpPr>
        <p:cxnSp>
          <p:nvCxnSpPr>
            <p:cNvPr id="35" name="직선 연결선 34"/>
            <p:cNvCxnSpPr/>
            <p:nvPr userDrawn="1"/>
          </p:nvCxnSpPr>
          <p:spPr>
            <a:xfrm flipH="1">
              <a:off x="333451" y="213257"/>
              <a:ext cx="504748" cy="0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6" name="직선 연결선 35"/>
            <p:cNvCxnSpPr/>
            <p:nvPr userDrawn="1"/>
          </p:nvCxnSpPr>
          <p:spPr>
            <a:xfrm>
              <a:off x="596702" y="0"/>
              <a:ext cx="0" cy="452673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37" name="그룹 36"/>
          <p:cNvGrpSpPr/>
          <p:nvPr/>
        </p:nvGrpSpPr>
        <p:grpSpPr>
          <a:xfrm rot="0">
            <a:off x="267210" y="6450050"/>
            <a:ext cx="160828" cy="144235"/>
            <a:chOff x="333451" y="0"/>
            <a:chExt cx="504748" cy="452673"/>
          </a:xfrm>
        </p:grpSpPr>
        <p:cxnSp>
          <p:nvCxnSpPr>
            <p:cNvPr id="38" name="직선 연결선 37"/>
            <p:cNvCxnSpPr/>
            <p:nvPr userDrawn="1"/>
          </p:nvCxnSpPr>
          <p:spPr>
            <a:xfrm flipH="1">
              <a:off x="333451" y="213257"/>
              <a:ext cx="504748" cy="0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9" name="직선 연결선 38"/>
            <p:cNvCxnSpPr/>
            <p:nvPr userDrawn="1"/>
          </p:nvCxnSpPr>
          <p:spPr>
            <a:xfrm>
              <a:off x="596702" y="0"/>
              <a:ext cx="0" cy="452673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0" name="그룹 39"/>
          <p:cNvGrpSpPr/>
          <p:nvPr/>
        </p:nvGrpSpPr>
        <p:grpSpPr>
          <a:xfrm rot="0">
            <a:off x="11692617" y="6450050"/>
            <a:ext cx="160828" cy="144235"/>
            <a:chOff x="333451" y="0"/>
            <a:chExt cx="504748" cy="452673"/>
          </a:xfrm>
        </p:grpSpPr>
        <p:cxnSp>
          <p:nvCxnSpPr>
            <p:cNvPr id="41" name="직선 연결선 40"/>
            <p:cNvCxnSpPr/>
            <p:nvPr userDrawn="1"/>
          </p:nvCxnSpPr>
          <p:spPr>
            <a:xfrm flipH="1">
              <a:off x="333451" y="213257"/>
              <a:ext cx="504748" cy="0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2" name="직선 연결선 41"/>
            <p:cNvCxnSpPr/>
            <p:nvPr userDrawn="1"/>
          </p:nvCxnSpPr>
          <p:spPr>
            <a:xfrm>
              <a:off x="596702" y="0"/>
              <a:ext cx="0" cy="452673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3" name="그룹 42"/>
          <p:cNvGrpSpPr/>
          <p:nvPr/>
        </p:nvGrpSpPr>
        <p:grpSpPr>
          <a:xfrm rot="0">
            <a:off x="267210" y="897738"/>
            <a:ext cx="160828" cy="144235"/>
            <a:chOff x="333451" y="0"/>
            <a:chExt cx="504748" cy="452673"/>
          </a:xfrm>
        </p:grpSpPr>
        <p:cxnSp>
          <p:nvCxnSpPr>
            <p:cNvPr id="44" name="직선 연결선 43"/>
            <p:cNvCxnSpPr/>
            <p:nvPr userDrawn="1"/>
          </p:nvCxnSpPr>
          <p:spPr>
            <a:xfrm flipH="1">
              <a:off x="333451" y="213257"/>
              <a:ext cx="504748" cy="0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5" name="직선 연결선 44"/>
            <p:cNvCxnSpPr/>
            <p:nvPr userDrawn="1"/>
          </p:nvCxnSpPr>
          <p:spPr>
            <a:xfrm>
              <a:off x="596702" y="0"/>
              <a:ext cx="0" cy="452673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6" name="그룹 45"/>
          <p:cNvGrpSpPr/>
          <p:nvPr/>
        </p:nvGrpSpPr>
        <p:grpSpPr>
          <a:xfrm rot="0">
            <a:off x="11692617" y="897738"/>
            <a:ext cx="160828" cy="144235"/>
            <a:chOff x="333451" y="0"/>
            <a:chExt cx="504748" cy="452673"/>
          </a:xfrm>
        </p:grpSpPr>
        <p:cxnSp>
          <p:nvCxnSpPr>
            <p:cNvPr id="47" name="직선 연결선 46"/>
            <p:cNvCxnSpPr/>
            <p:nvPr userDrawn="1"/>
          </p:nvCxnSpPr>
          <p:spPr>
            <a:xfrm flipH="1">
              <a:off x="333451" y="213257"/>
              <a:ext cx="504748" cy="0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직선 연결선 47"/>
            <p:cNvCxnSpPr/>
            <p:nvPr userDrawn="1"/>
          </p:nvCxnSpPr>
          <p:spPr>
            <a:xfrm>
              <a:off x="596702" y="0"/>
              <a:ext cx="0" cy="452673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 idx="0"/>
          </p:nvPr>
        </p:nvSpPr>
        <p:spPr>
          <a:xfrm>
            <a:off x="2504851" y="675641"/>
            <a:ext cx="7182297" cy="567808"/>
          </a:xfrm>
        </p:spPr>
        <p:txBody>
          <a:bodyPr/>
          <a:lstStyle/>
          <a:p>
            <a:pPr lvl="0">
              <a:defRPr/>
            </a:pPr>
            <a:r>
              <a:rPr lang="ko-KR" altLang="en-US">
                <a:latin typeface="맑은 고딕"/>
                <a:ea typeface="맑은 고딕"/>
              </a:rPr>
              <a:t>사용한 애셋 및 출처</a:t>
            </a: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>
          <a:xfrm>
            <a:off x="4837325" y="287381"/>
            <a:ext cx="2517351" cy="380641"/>
          </a:xfrm>
        </p:spPr>
        <p:txBody>
          <a:bodyPr>
            <a:normAutofit/>
          </a:bodyPr>
          <a:lstStyle/>
          <a:p>
            <a:pPr algn="dist">
              <a:defRPr/>
            </a:pPr>
            <a:r>
              <a:rPr lang="ko-KR" altLang="en-US" sz="700">
                <a:latin typeface="맑은 고딕"/>
                <a:ea typeface="맑은 고딕"/>
              </a:rPr>
              <a:t>가상현실기초및실습</a:t>
            </a:r>
            <a:endParaRPr lang="ko-KR" altLang="en-US" sz="700">
              <a:latin typeface="맑은 고딕"/>
              <a:ea typeface="맑은 고딕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4851206" y="654076"/>
            <a:ext cx="2519835" cy="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직선 연결선 10"/>
          <p:cNvCxnSpPr/>
          <p:nvPr/>
        </p:nvCxnSpPr>
        <p:spPr>
          <a:xfrm rot="5400000">
            <a:off x="3713359" y="1304957"/>
            <a:ext cx="469761" cy="0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직선 연결선 11"/>
          <p:cNvCxnSpPr/>
          <p:nvPr/>
        </p:nvCxnSpPr>
        <p:spPr>
          <a:xfrm rot="5400000">
            <a:off x="7987817" y="696451"/>
            <a:ext cx="469761" cy="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직선 연결선 12"/>
          <p:cNvCxnSpPr/>
          <p:nvPr/>
        </p:nvCxnSpPr>
        <p:spPr>
          <a:xfrm rot="10800000">
            <a:off x="7888228" y="656868"/>
            <a:ext cx="469761" cy="0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5738123" y="1316837"/>
            <a:ext cx="715754" cy="0"/>
          </a:xfrm>
          <a:prstGeom prst="lin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바닥글 개체 틀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latin typeface="맑은 고딕"/>
                <a:ea typeface="맑은 고딕"/>
              </a:rPr>
              <a:t>Designed By L@rgo. ADSTORE</a:t>
            </a: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17" name="슬라이드 번호 개체 틀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15812C5A-9CF7-4A8D-A41D-9E74470054A5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  <p:sp>
        <p:nvSpPr>
          <p:cNvPr id="1027" name="텍스트 개체 틀 3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SOUND</a:t>
            </a:r>
            <a:endParaRPr lang="ko-KR" altLang="en-US"/>
          </a:p>
          <a:p>
            <a:pPr>
              <a:defRPr/>
            </a:pPr>
            <a:r>
              <a:rPr lang="ko-KR" altLang="en-US"/>
              <a:t>헬리콥터 소리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ko-KR" altLang="en-US">
                <a:hlinkClick r:id="rId2"/>
              </a:rPr>
              <a:t>https://freesound.org/people/deleted_user_3544904/sounds/194250/</a:t>
            </a:r>
            <a:endParaRPr lang="ko-KR" altLang="en-US"/>
          </a:p>
          <a:p>
            <a:pPr>
              <a:defRPr/>
            </a:pPr>
            <a:r>
              <a:rPr lang="ko-KR" altLang="en-US"/>
              <a:t>기관총 회전 소리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ko-KR" altLang="en-US">
                <a:hlinkClick r:id="rId3"/>
              </a:rPr>
              <a:t>https://www.youtube.com/watch?v=gFG1TA1ZcYE</a:t>
            </a:r>
            <a:endParaRPr lang="ko-KR" altLang="en-US"/>
          </a:p>
          <a:p>
            <a:pPr>
              <a:defRPr/>
            </a:pPr>
            <a:r>
              <a:rPr lang="ko-KR" altLang="en-US"/>
              <a:t>동료 지원사격 사운드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ko-KR" altLang="en-US">
                <a:hlinkClick r:id="rId4"/>
              </a:rPr>
              <a:t>https://assetstore.unity.com/packages/audio/sound-fx/weapons/ultra-sci-fi-game-audio-weapons-pack-vol-1-113047</a:t>
            </a:r>
            <a:endParaRPr lang="ko-KR" altLang="en-US"/>
          </a:p>
          <a:p>
            <a:pPr>
              <a:defRPr/>
            </a:pPr>
            <a:r>
              <a:rPr lang="ko-KR" altLang="en-US"/>
              <a:t>시작화면 </a:t>
            </a:r>
            <a:r>
              <a:rPr lang="en-US" altLang="ko-KR"/>
              <a:t>BGM - Press Start : </a:t>
            </a:r>
            <a:r>
              <a:rPr lang="en-US" altLang="ko-KR">
                <a:hlinkClick r:id="rId5"/>
              </a:rPr>
              <a:t>https://www.youtube.com/watch?v=XoLouT7TqZY</a:t>
            </a:r>
            <a:endParaRPr lang="en-US" altLang="ko-KR"/>
          </a:p>
          <a:p>
            <a:pPr>
              <a:defRPr/>
            </a:pPr>
            <a:r>
              <a:rPr lang="en-US" altLang="ko-KR"/>
              <a:t>Stage01 BGM - Do Be Do Be Do : </a:t>
            </a:r>
            <a:r>
              <a:rPr lang="en-US" altLang="ko-KR">
                <a:hlinkClick r:id="rId6"/>
              </a:rPr>
              <a:t>https://www.youtube.com/watch?v=Ue7U67ENudQ&amp;t=83s</a:t>
            </a:r>
            <a:endParaRPr lang="en-US" altLang="ko-KR"/>
          </a:p>
          <a:p>
            <a:pPr>
              <a:defRPr/>
            </a:pPr>
            <a:r>
              <a:rPr lang="ko-KR" altLang="en-US"/>
              <a:t>특수 공격 발동</a:t>
            </a:r>
            <a:r>
              <a:rPr lang="en-US" altLang="ko-KR"/>
              <a:t>,</a:t>
            </a:r>
            <a:r>
              <a:rPr lang="ko-KR" altLang="en-US"/>
              <a:t> 발사 소리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>
                <a:hlinkClick r:id="rId7"/>
              </a:rPr>
              <a:t>https://assetstore.unity.com/packages/audio/sound-fx/weapons/sci-fi-gun-sounds-pack-lite-141125</a:t>
            </a:r>
            <a:endParaRPr lang="en-US" altLang="ko-KR"/>
          </a:p>
          <a:p>
            <a:pPr>
              <a:defRPr/>
            </a:pPr>
            <a:r>
              <a:rPr lang="ko-KR" altLang="en-US"/>
              <a:t>지상적 포탄 발사 소리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ko-KR" altLang="en-US">
                <a:hlinkClick r:id="rId8"/>
              </a:rPr>
              <a:t>https://soundbible.com/538-Blast.html</a:t>
            </a:r>
            <a:endParaRPr lang="en-US" altLang="ko-KR"/>
          </a:p>
          <a:p>
            <a:pPr>
              <a:defRPr/>
            </a:pPr>
            <a:r>
              <a:rPr lang="en-US" altLang="ko-KR"/>
              <a:t>(</a:t>
            </a:r>
            <a:r>
              <a:rPr lang="ko-KR" altLang="en-US"/>
              <a:t>건물</a:t>
            </a:r>
            <a:r>
              <a:rPr lang="en-US" altLang="ko-KR"/>
              <a:t>,</a:t>
            </a:r>
            <a:r>
              <a:rPr lang="ko-KR" altLang="en-US"/>
              <a:t> 폭발물</a:t>
            </a:r>
            <a:r>
              <a:rPr lang="en-US" altLang="ko-KR"/>
              <a:t>)</a:t>
            </a:r>
            <a:r>
              <a:rPr lang="ko-KR" altLang="en-US"/>
              <a:t> 폭발 소리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ko-KR" altLang="en-US">
                <a:hlinkClick r:id="rId9"/>
              </a:rPr>
              <a:t>https://assetstore.unity.com/packages/audio/sound-fx/free-sound-effects-pack-155776#content</a:t>
            </a:r>
            <a:endParaRPr lang="ko-KR" altLang="en-US"/>
          </a:p>
          <a:p>
            <a:pPr>
              <a:defRPr/>
            </a:pPr>
            <a:r>
              <a:rPr lang="ko-KR" altLang="en-US"/>
              <a:t>공중적 사망 시 폭발 소리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MP_Barrel Exploding :</a:t>
            </a:r>
            <a:r>
              <a:rPr lang="ko-KR" altLang="en-US"/>
              <a:t> </a:t>
            </a:r>
            <a:r>
              <a:rPr lang="ko-KR" altLang="en-US">
                <a:hlinkClick r:id="rId10"/>
              </a:rPr>
              <a:t>https://www.mewpot.com/sound-effects/1300</a:t>
            </a:r>
            <a:endParaRPr lang="ko-KR" altLang="en-US"/>
          </a:p>
          <a:p>
            <a:pPr>
              <a:defRPr/>
            </a:pPr>
            <a:r>
              <a:rPr lang="ko-KR" altLang="en-US"/>
              <a:t>공중적 공격 소리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ko-KR" altLang="en-US">
                <a:hlinkClick r:id="rId11"/>
              </a:rPr>
              <a:t>https://www.youtube.com/watch?v=BudkVHSYQlo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감사합니다</a:t>
            </a:r>
            <a:endParaRPr lang="ko-KR" altLang="en-US" sz="8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20205220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이바다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20205262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최예찬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Designed By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L@rgo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ADSTORE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3902044" y="0"/>
            <a:ext cx="4379675" cy="6858000"/>
            <a:chOff x="3902044" y="0"/>
            <a:chExt cx="4379675" cy="6858000"/>
          </a:xfrm>
        </p:grpSpPr>
        <p:cxnSp>
          <p:nvCxnSpPr>
            <p:cNvPr id="7" name="직선 연결선 6"/>
            <p:cNvCxnSpPr/>
            <p:nvPr userDrawn="1"/>
          </p:nvCxnSpPr>
          <p:spPr>
            <a:xfrm flipH="1">
              <a:off x="4157026" y="1034351"/>
              <a:ext cx="504748" cy="0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직선 연결선 7"/>
            <p:cNvCxnSpPr/>
            <p:nvPr userDrawn="1"/>
          </p:nvCxnSpPr>
          <p:spPr>
            <a:xfrm>
              <a:off x="4420277" y="821094"/>
              <a:ext cx="0" cy="452673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4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" name="직선 연결선 8"/>
            <p:cNvCxnSpPr/>
            <p:nvPr userDrawn="1"/>
          </p:nvCxnSpPr>
          <p:spPr>
            <a:xfrm rot="5400000" flipH="1">
              <a:off x="3904652" y="1283291"/>
              <a:ext cx="504748" cy="0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직선 연결선 9"/>
            <p:cNvCxnSpPr/>
            <p:nvPr userDrawn="1"/>
          </p:nvCxnSpPr>
          <p:spPr>
            <a:xfrm flipH="1">
              <a:off x="4151395" y="4633361"/>
              <a:ext cx="258005" cy="258005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직선 연결선 10"/>
            <p:cNvCxnSpPr/>
            <p:nvPr userDrawn="1"/>
          </p:nvCxnSpPr>
          <p:spPr>
            <a:xfrm flipH="1">
              <a:off x="7776970" y="1046111"/>
              <a:ext cx="258005" cy="258005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직선 연결선 11"/>
            <p:cNvCxnSpPr/>
            <p:nvPr userDrawn="1"/>
          </p:nvCxnSpPr>
          <p:spPr>
            <a:xfrm>
              <a:off x="4151395" y="3189176"/>
              <a:ext cx="0" cy="3668824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4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직선 연결선 12"/>
            <p:cNvCxnSpPr/>
            <p:nvPr userDrawn="1"/>
          </p:nvCxnSpPr>
          <p:spPr>
            <a:xfrm>
              <a:off x="8046226" y="0"/>
              <a:ext cx="0" cy="3668824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4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직선 연결선 14"/>
            <p:cNvCxnSpPr/>
            <p:nvPr userDrawn="1"/>
          </p:nvCxnSpPr>
          <p:spPr>
            <a:xfrm>
              <a:off x="8040221" y="5140880"/>
              <a:ext cx="0" cy="380641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6" name="그룹 15"/>
            <p:cNvGrpSpPr/>
            <p:nvPr userDrawn="1"/>
          </p:nvGrpSpPr>
          <p:grpSpPr>
            <a:xfrm>
              <a:off x="7776970" y="4688207"/>
              <a:ext cx="504748" cy="452673"/>
              <a:chOff x="333451" y="0"/>
              <a:chExt cx="504748" cy="452673"/>
            </a:xfrm>
          </p:grpSpPr>
          <p:cxnSp>
            <p:nvCxnSpPr>
              <p:cNvPr id="32" name="직선 연결선 31"/>
              <p:cNvCxnSpPr/>
              <p:nvPr userDrawn="1"/>
            </p:nvCxnSpPr>
            <p:spPr>
              <a:xfrm flipH="1">
                <a:off x="333451" y="213257"/>
                <a:ext cx="504748" cy="0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직선 연결선 32"/>
              <p:cNvCxnSpPr/>
              <p:nvPr userDrawn="1"/>
            </p:nvCxnSpPr>
            <p:spPr>
              <a:xfrm>
                <a:off x="596702" y="0"/>
                <a:ext cx="0" cy="452673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50000"/>
                    <a:alpha val="4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17" name="직선 연결선 16"/>
            <p:cNvCxnSpPr/>
            <p:nvPr userDrawn="1"/>
          </p:nvCxnSpPr>
          <p:spPr>
            <a:xfrm flipH="1">
              <a:off x="7543675" y="1034351"/>
              <a:ext cx="504748" cy="0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8" name="그룹 17"/>
            <p:cNvGrpSpPr/>
            <p:nvPr userDrawn="1"/>
          </p:nvGrpSpPr>
          <p:grpSpPr>
            <a:xfrm>
              <a:off x="3902044" y="1030917"/>
              <a:ext cx="4369523" cy="5827083"/>
              <a:chOff x="3902044" y="1030917"/>
              <a:chExt cx="4369523" cy="5827083"/>
            </a:xfrm>
          </p:grpSpPr>
          <p:cxnSp>
            <p:nvCxnSpPr>
              <p:cNvPr id="29" name="직선 연결선 28"/>
              <p:cNvCxnSpPr/>
              <p:nvPr userDrawn="1"/>
            </p:nvCxnSpPr>
            <p:spPr>
              <a:xfrm>
                <a:off x="3902044" y="6524625"/>
                <a:ext cx="4175800" cy="0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50000"/>
                    <a:alpha val="2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0" name="직선 연결선 29"/>
              <p:cNvCxnSpPr/>
              <p:nvPr userDrawn="1"/>
            </p:nvCxnSpPr>
            <p:spPr>
              <a:xfrm>
                <a:off x="8271567" y="1030917"/>
                <a:ext cx="0" cy="5827083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50000"/>
                    <a:alpha val="2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1" name="직선 연결선 30"/>
              <p:cNvCxnSpPr/>
              <p:nvPr userDrawn="1"/>
            </p:nvCxnSpPr>
            <p:spPr>
              <a:xfrm>
                <a:off x="8077844" y="6362324"/>
                <a:ext cx="0" cy="162301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50000"/>
                    <a:alpha val="2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19" name="직선 연결선 18"/>
            <p:cNvCxnSpPr/>
            <p:nvPr userDrawn="1"/>
          </p:nvCxnSpPr>
          <p:spPr>
            <a:xfrm>
              <a:off x="3902044" y="0"/>
              <a:ext cx="0" cy="3668824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4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" name="직선 연결선 19"/>
            <p:cNvCxnSpPr/>
            <p:nvPr userDrawn="1"/>
          </p:nvCxnSpPr>
          <p:spPr>
            <a:xfrm flipH="1">
              <a:off x="8045271" y="1804193"/>
              <a:ext cx="236448" cy="236447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1" name="직선 연결선 20"/>
            <p:cNvCxnSpPr/>
            <p:nvPr userDrawn="1"/>
          </p:nvCxnSpPr>
          <p:spPr>
            <a:xfrm flipH="1">
              <a:off x="3903696" y="3438640"/>
              <a:ext cx="236448" cy="236447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22" name="그룹 21"/>
            <p:cNvGrpSpPr/>
            <p:nvPr userDrawn="1"/>
          </p:nvGrpSpPr>
          <p:grpSpPr>
            <a:xfrm>
              <a:off x="4162648" y="1703212"/>
              <a:ext cx="3894830" cy="2529374"/>
              <a:chOff x="4830585" y="1935633"/>
              <a:chExt cx="2567940" cy="2529374"/>
            </a:xfrm>
          </p:grpSpPr>
          <p:cxnSp>
            <p:nvCxnSpPr>
              <p:cNvPr id="23" name="직선 연결선 22"/>
              <p:cNvCxnSpPr/>
              <p:nvPr userDrawn="1"/>
            </p:nvCxnSpPr>
            <p:spPr>
              <a:xfrm rot="5400000">
                <a:off x="6114555" y="2191992"/>
                <a:ext cx="0" cy="2567940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50000"/>
                    <a:alpha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직선 연결선 23"/>
              <p:cNvCxnSpPr/>
              <p:nvPr userDrawn="1"/>
            </p:nvCxnSpPr>
            <p:spPr>
              <a:xfrm rot="5400000">
                <a:off x="6114555" y="1202170"/>
                <a:ext cx="0" cy="2567940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50000"/>
                    <a:alpha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" name="직선 연결선 24"/>
              <p:cNvCxnSpPr/>
              <p:nvPr userDrawn="1"/>
            </p:nvCxnSpPr>
            <p:spPr>
              <a:xfrm rot="5400000">
                <a:off x="6114555" y="1641486"/>
                <a:ext cx="0" cy="2567940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50000"/>
                    <a:alpha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6" name="직선 연결선 25"/>
              <p:cNvCxnSpPr/>
              <p:nvPr userDrawn="1"/>
            </p:nvCxnSpPr>
            <p:spPr>
              <a:xfrm rot="5400000">
                <a:off x="6114555" y="651663"/>
                <a:ext cx="0" cy="2567940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50000"/>
                    <a:alpha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7" name="직선 연결선 26"/>
              <p:cNvCxnSpPr/>
              <p:nvPr userDrawn="1"/>
            </p:nvCxnSpPr>
            <p:spPr>
              <a:xfrm rot="5400000">
                <a:off x="6114555" y="3181037"/>
                <a:ext cx="0" cy="2567940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50000"/>
                    <a:alpha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직선 연결선 27"/>
              <p:cNvCxnSpPr/>
              <p:nvPr userDrawn="1"/>
            </p:nvCxnSpPr>
            <p:spPr>
              <a:xfrm rot="5400000">
                <a:off x="6114555" y="2630531"/>
                <a:ext cx="0" cy="2567940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50000"/>
                    <a:alpha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34" name="그룹 33"/>
          <p:cNvGrpSpPr/>
          <p:nvPr/>
        </p:nvGrpSpPr>
        <p:grpSpPr>
          <a:xfrm rot="18900000">
            <a:off x="6050653" y="5692772"/>
            <a:ext cx="160828" cy="144235"/>
            <a:chOff x="333451" y="0"/>
            <a:chExt cx="504748" cy="452673"/>
          </a:xfrm>
        </p:grpSpPr>
        <p:cxnSp>
          <p:nvCxnSpPr>
            <p:cNvPr id="35" name="직선 연결선 34"/>
            <p:cNvCxnSpPr/>
            <p:nvPr userDrawn="1"/>
          </p:nvCxnSpPr>
          <p:spPr>
            <a:xfrm flipH="1">
              <a:off x="333451" y="213257"/>
              <a:ext cx="504748" cy="0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6" name="직선 연결선 35"/>
            <p:cNvCxnSpPr/>
            <p:nvPr userDrawn="1"/>
          </p:nvCxnSpPr>
          <p:spPr>
            <a:xfrm>
              <a:off x="596702" y="0"/>
              <a:ext cx="0" cy="452673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37" name="그룹 36"/>
          <p:cNvGrpSpPr/>
          <p:nvPr/>
        </p:nvGrpSpPr>
        <p:grpSpPr>
          <a:xfrm>
            <a:off x="267210" y="6450050"/>
            <a:ext cx="160828" cy="144235"/>
            <a:chOff x="333451" y="0"/>
            <a:chExt cx="504748" cy="452673"/>
          </a:xfrm>
        </p:grpSpPr>
        <p:cxnSp>
          <p:nvCxnSpPr>
            <p:cNvPr id="38" name="직선 연결선 37"/>
            <p:cNvCxnSpPr/>
            <p:nvPr userDrawn="1"/>
          </p:nvCxnSpPr>
          <p:spPr>
            <a:xfrm flipH="1">
              <a:off x="333451" y="213257"/>
              <a:ext cx="504748" cy="0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9" name="직선 연결선 38"/>
            <p:cNvCxnSpPr/>
            <p:nvPr userDrawn="1"/>
          </p:nvCxnSpPr>
          <p:spPr>
            <a:xfrm>
              <a:off x="596702" y="0"/>
              <a:ext cx="0" cy="452673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0" name="그룹 39"/>
          <p:cNvGrpSpPr/>
          <p:nvPr/>
        </p:nvGrpSpPr>
        <p:grpSpPr>
          <a:xfrm>
            <a:off x="11692617" y="6450050"/>
            <a:ext cx="160828" cy="144235"/>
            <a:chOff x="333451" y="0"/>
            <a:chExt cx="504748" cy="452673"/>
          </a:xfrm>
        </p:grpSpPr>
        <p:cxnSp>
          <p:nvCxnSpPr>
            <p:cNvPr id="41" name="직선 연결선 40"/>
            <p:cNvCxnSpPr/>
            <p:nvPr userDrawn="1"/>
          </p:nvCxnSpPr>
          <p:spPr>
            <a:xfrm flipH="1">
              <a:off x="333451" y="213257"/>
              <a:ext cx="504748" cy="0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2" name="직선 연결선 41"/>
            <p:cNvCxnSpPr/>
            <p:nvPr userDrawn="1"/>
          </p:nvCxnSpPr>
          <p:spPr>
            <a:xfrm>
              <a:off x="596702" y="0"/>
              <a:ext cx="0" cy="452673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3" name="그룹 42"/>
          <p:cNvGrpSpPr/>
          <p:nvPr/>
        </p:nvGrpSpPr>
        <p:grpSpPr>
          <a:xfrm>
            <a:off x="267210" y="897738"/>
            <a:ext cx="160828" cy="144235"/>
            <a:chOff x="333451" y="0"/>
            <a:chExt cx="504748" cy="452673"/>
          </a:xfrm>
        </p:grpSpPr>
        <p:cxnSp>
          <p:nvCxnSpPr>
            <p:cNvPr id="44" name="직선 연결선 43"/>
            <p:cNvCxnSpPr/>
            <p:nvPr userDrawn="1"/>
          </p:nvCxnSpPr>
          <p:spPr>
            <a:xfrm flipH="1">
              <a:off x="333451" y="213257"/>
              <a:ext cx="504748" cy="0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5" name="직선 연결선 44"/>
            <p:cNvCxnSpPr/>
            <p:nvPr userDrawn="1"/>
          </p:nvCxnSpPr>
          <p:spPr>
            <a:xfrm>
              <a:off x="596702" y="0"/>
              <a:ext cx="0" cy="452673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6" name="그룹 45"/>
          <p:cNvGrpSpPr/>
          <p:nvPr/>
        </p:nvGrpSpPr>
        <p:grpSpPr>
          <a:xfrm>
            <a:off x="11692617" y="897738"/>
            <a:ext cx="160828" cy="144235"/>
            <a:chOff x="333451" y="0"/>
            <a:chExt cx="504748" cy="452673"/>
          </a:xfrm>
        </p:grpSpPr>
        <p:cxnSp>
          <p:nvCxnSpPr>
            <p:cNvPr id="47" name="직선 연결선 46"/>
            <p:cNvCxnSpPr/>
            <p:nvPr userDrawn="1"/>
          </p:nvCxnSpPr>
          <p:spPr>
            <a:xfrm flipH="1">
              <a:off x="333451" y="213257"/>
              <a:ext cx="504748" cy="0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직선 연결선 47"/>
            <p:cNvCxnSpPr/>
            <p:nvPr userDrawn="1"/>
          </p:nvCxnSpPr>
          <p:spPr>
            <a:xfrm>
              <a:off x="596702" y="0"/>
              <a:ext cx="0" cy="452673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2928308582"/>
      </p:ext>
    </p:extLst>
  </p:cSld>
  <p:clrMapOvr>
    <a:masterClrMapping/>
  </p:clrMapOvr>
  <p:transition/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제목 35"/>
          <p:cNvSpPr>
            <a:spLocks noGrp="1"/>
          </p:cNvSpPr>
          <p:nvPr>
            <p:ph type="ctrTitle" idx="0"/>
          </p:nvPr>
        </p:nvSpPr>
        <p:spPr>
          <a:xfrm>
            <a:off x="2799979" y="2796204"/>
            <a:ext cx="2030950" cy="632796"/>
          </a:xfrm>
        </p:spPr>
        <p:txBody>
          <a:bodyPr/>
          <a:lstStyle/>
          <a:p>
            <a:pPr lvl="0">
              <a:defRPr/>
            </a:pPr>
            <a:r>
              <a:rPr lang="ko-KR" altLang="en-US">
                <a:ln w="3175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latin typeface="맑은 고딕"/>
                <a:ea typeface="맑은 고딕"/>
              </a:rPr>
              <a:t>주제 요약</a:t>
            </a: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37" name="부제목 36"/>
          <p:cNvSpPr>
            <a:spLocks noGrp="1"/>
          </p:cNvSpPr>
          <p:nvPr>
            <p:ph type="subTitle" idx="1"/>
          </p:nvPr>
        </p:nvSpPr>
        <p:spPr>
          <a:xfrm>
            <a:off x="4142283" y="872400"/>
            <a:ext cx="3907436" cy="347423"/>
          </a:xfrm>
        </p:spPr>
        <p:txBody>
          <a:bodyPr/>
          <a:lstStyle/>
          <a:p>
            <a:pPr lvl="0">
              <a:defRPr/>
            </a:pPr>
            <a:r>
              <a:rPr lang="en-US" altLang="ko-KR" sz="2400">
                <a:latin typeface="맑은 고딕"/>
                <a:ea typeface="맑은 고딕"/>
              </a:rPr>
              <a:t>CONTENTS</a:t>
            </a:r>
            <a:endParaRPr lang="en-US" altLang="ko-KR" sz="2400">
              <a:latin typeface="맑은 고딕"/>
              <a:ea typeface="맑은 고딕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145774" y="6271432"/>
            <a:ext cx="3900452" cy="206104"/>
          </a:xfrm>
        </p:spPr>
        <p:txBody>
          <a:bodyPr/>
          <a:lstStyle/>
          <a:p>
            <a:pPr lvl="0">
              <a:defRPr/>
            </a:pPr>
            <a:r>
              <a:rPr lang="en-US" altLang="ko-KR">
                <a:latin typeface="맑은 고딕"/>
                <a:ea typeface="맑은 고딕"/>
              </a:rPr>
              <a:t>Designed By L@rgo. ADSTORE</a:t>
            </a:r>
            <a:endParaRPr lang="ko-KR" altLang="en-US">
              <a:latin typeface="맑은 고딕"/>
              <a:ea typeface="맑은 고딕"/>
            </a:endParaRPr>
          </a:p>
        </p:txBody>
      </p:sp>
      <p:cxnSp>
        <p:nvCxnSpPr>
          <p:cNvPr id="6" name="직선 연결선 5"/>
          <p:cNvCxnSpPr/>
          <p:nvPr/>
        </p:nvCxnSpPr>
        <p:spPr>
          <a:xfrm flipH="1">
            <a:off x="10660692" y="632984"/>
            <a:ext cx="504748" cy="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직선 연결선 7"/>
          <p:cNvCxnSpPr/>
          <p:nvPr userDrawn="1"/>
        </p:nvCxnSpPr>
        <p:spPr>
          <a:xfrm rot="5400000" flipH="1">
            <a:off x="269104" y="881924"/>
            <a:ext cx="504748" cy="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직선 연결선 8"/>
          <p:cNvCxnSpPr/>
          <p:nvPr userDrawn="1"/>
        </p:nvCxnSpPr>
        <p:spPr>
          <a:xfrm flipH="1">
            <a:off x="515284" y="6266620"/>
            <a:ext cx="258005" cy="258005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직선 연결선 9"/>
          <p:cNvCxnSpPr/>
          <p:nvPr userDrawn="1"/>
        </p:nvCxnSpPr>
        <p:spPr>
          <a:xfrm flipH="1">
            <a:off x="11434720" y="625676"/>
            <a:ext cx="258005" cy="258005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직선 연결선 10"/>
          <p:cNvCxnSpPr/>
          <p:nvPr userDrawn="1"/>
        </p:nvCxnSpPr>
        <p:spPr>
          <a:xfrm flipH="1">
            <a:off x="521814" y="6524625"/>
            <a:ext cx="3752961" cy="0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4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11675251" y="0"/>
            <a:ext cx="0" cy="3668824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4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8040221" y="5626655"/>
            <a:ext cx="0" cy="380641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4" name="그룹 13"/>
          <p:cNvGrpSpPr/>
          <p:nvPr userDrawn="1"/>
        </p:nvGrpSpPr>
        <p:grpSpPr>
          <a:xfrm rot="0">
            <a:off x="315398" y="439611"/>
            <a:ext cx="235468" cy="211176"/>
            <a:chOff x="333451" y="0"/>
            <a:chExt cx="504748" cy="452673"/>
          </a:xfrm>
        </p:grpSpPr>
        <p:cxnSp>
          <p:nvCxnSpPr>
            <p:cNvPr id="30" name="직선 연결선 29"/>
            <p:cNvCxnSpPr/>
            <p:nvPr userDrawn="1"/>
          </p:nvCxnSpPr>
          <p:spPr>
            <a:xfrm flipH="1">
              <a:off x="333451" y="213257"/>
              <a:ext cx="504748" cy="0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1" name="직선 연결선 30"/>
            <p:cNvCxnSpPr/>
            <p:nvPr userDrawn="1"/>
          </p:nvCxnSpPr>
          <p:spPr>
            <a:xfrm>
              <a:off x="596702" y="0"/>
              <a:ext cx="0" cy="452673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4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15" name="직선 연결선 14"/>
          <p:cNvCxnSpPr/>
          <p:nvPr userDrawn="1"/>
        </p:nvCxnSpPr>
        <p:spPr>
          <a:xfrm flipH="1">
            <a:off x="11165440" y="625676"/>
            <a:ext cx="504748" cy="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6" name="그룹 15"/>
          <p:cNvGrpSpPr/>
          <p:nvPr userDrawn="1"/>
        </p:nvGrpSpPr>
        <p:grpSpPr>
          <a:xfrm rot="0">
            <a:off x="3902044" y="6362324"/>
            <a:ext cx="4175800" cy="162301"/>
            <a:chOff x="3902044" y="6362324"/>
            <a:chExt cx="4175800" cy="162301"/>
          </a:xfrm>
        </p:grpSpPr>
        <p:cxnSp>
          <p:nvCxnSpPr>
            <p:cNvPr id="27" name="직선 연결선 26"/>
            <p:cNvCxnSpPr/>
            <p:nvPr userDrawn="1"/>
          </p:nvCxnSpPr>
          <p:spPr>
            <a:xfrm>
              <a:off x="3902044" y="6524625"/>
              <a:ext cx="4175800" cy="0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9" name="직선 연결선 28"/>
            <p:cNvCxnSpPr/>
            <p:nvPr userDrawn="1"/>
          </p:nvCxnSpPr>
          <p:spPr>
            <a:xfrm>
              <a:off x="8077844" y="6362324"/>
              <a:ext cx="0" cy="162301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17" name="직선 연결선 16"/>
          <p:cNvCxnSpPr/>
          <p:nvPr userDrawn="1"/>
        </p:nvCxnSpPr>
        <p:spPr>
          <a:xfrm rot="5400000">
            <a:off x="2355890" y="-1208736"/>
            <a:ext cx="0" cy="3668824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4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직선 연결선 23"/>
          <p:cNvCxnSpPr/>
          <p:nvPr userDrawn="1"/>
        </p:nvCxnSpPr>
        <p:spPr>
          <a:xfrm rot="5400000">
            <a:off x="6110063" y="-710512"/>
            <a:ext cx="0" cy="3894830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38" name="그룹 37"/>
          <p:cNvGrpSpPr/>
          <p:nvPr/>
        </p:nvGrpSpPr>
        <p:grpSpPr>
          <a:xfrm rot="0">
            <a:off x="11434720" y="6430075"/>
            <a:ext cx="235468" cy="211176"/>
            <a:chOff x="333451" y="0"/>
            <a:chExt cx="504748" cy="452673"/>
          </a:xfrm>
        </p:grpSpPr>
        <p:cxnSp>
          <p:nvCxnSpPr>
            <p:cNvPr id="39" name="직선 연결선 38"/>
            <p:cNvCxnSpPr/>
            <p:nvPr userDrawn="1"/>
          </p:nvCxnSpPr>
          <p:spPr>
            <a:xfrm flipH="1">
              <a:off x="333451" y="213257"/>
              <a:ext cx="504748" cy="0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0" name="직선 연결선 39"/>
            <p:cNvCxnSpPr/>
            <p:nvPr userDrawn="1"/>
          </p:nvCxnSpPr>
          <p:spPr>
            <a:xfrm>
              <a:off x="596702" y="0"/>
              <a:ext cx="0" cy="452673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4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1" name="직선 연결선 40"/>
          <p:cNvCxnSpPr/>
          <p:nvPr/>
        </p:nvCxnSpPr>
        <p:spPr>
          <a:xfrm flipH="1">
            <a:off x="3301747" y="6223971"/>
            <a:ext cx="8261975" cy="0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3" name="직선 연결선 42"/>
          <p:cNvCxnSpPr/>
          <p:nvPr/>
        </p:nvCxnSpPr>
        <p:spPr>
          <a:xfrm rot="5400000" flipH="1">
            <a:off x="269104" y="6283289"/>
            <a:ext cx="504748" cy="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직선 연결선 44"/>
          <p:cNvCxnSpPr/>
          <p:nvPr/>
        </p:nvCxnSpPr>
        <p:spPr>
          <a:xfrm rot="5400000">
            <a:off x="6110063" y="-1075015"/>
            <a:ext cx="0" cy="3894830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7646176" y="838361"/>
            <a:ext cx="0" cy="450699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4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4567651" y="838361"/>
            <a:ext cx="0" cy="450699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4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48" name="그룹 47"/>
          <p:cNvGrpSpPr/>
          <p:nvPr/>
        </p:nvGrpSpPr>
        <p:grpSpPr>
          <a:xfrm rot="2700000">
            <a:off x="5978265" y="2130780"/>
            <a:ext cx="235468" cy="211176"/>
            <a:chOff x="333451" y="0"/>
            <a:chExt cx="504748" cy="452673"/>
          </a:xfrm>
        </p:grpSpPr>
        <p:cxnSp>
          <p:nvCxnSpPr>
            <p:cNvPr id="49" name="직선 연결선 48"/>
            <p:cNvCxnSpPr/>
            <p:nvPr userDrawn="1"/>
          </p:nvCxnSpPr>
          <p:spPr>
            <a:xfrm flipH="1">
              <a:off x="333451" y="213257"/>
              <a:ext cx="504748" cy="0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0" name="직선 연결선 49"/>
            <p:cNvCxnSpPr/>
            <p:nvPr userDrawn="1"/>
          </p:nvCxnSpPr>
          <p:spPr>
            <a:xfrm>
              <a:off x="596702" y="0"/>
              <a:ext cx="0" cy="452673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4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51" name="제목 35"/>
          <p:cNvSpPr txBox="1"/>
          <p:nvPr/>
        </p:nvSpPr>
        <p:spPr>
          <a:xfrm>
            <a:off x="2799985" y="2552284"/>
            <a:ext cx="2030949" cy="196459"/>
          </a:xfrm>
          <a:prstGeom prst="rect">
            <a:avLst/>
          </a:prstGeom>
          <a:noFill/>
          <a:ln w="3175" cap="flat" cmpd="sng" algn="ctr">
            <a:noFill/>
            <a:prstDash val="solid"/>
            <a:miter/>
          </a:ln>
          <a:effectLst/>
        </p:spPr>
        <p:txBody>
          <a:bodyPr vert="horz" lIns="91440" tIns="45720" rIns="91440" bIns="45720" anchor="ctr" anchorCtr="0">
            <a:noAutofit/>
          </a:bodyPr>
          <a:lstStyle>
            <a:lvl1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/>
              <a:buNone/>
              <a:defRPr lang="ko-KR" altLang="en-US" sz="3600" b="1" kern="1200" spc="-60" baseline="0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noFill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altLang="ko-KR" sz="1200" b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맑은 고딕"/>
                <a:ea typeface="맑은 고딕"/>
              </a:rPr>
              <a:t>01.</a:t>
            </a:r>
            <a:endParaRPr lang="en-US" sz="1200" b="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75000"/>
                </a:schemeClr>
              </a:solidFill>
              <a:latin typeface="맑은 고딕"/>
              <a:ea typeface="맑은 고딕"/>
            </a:endParaRPr>
          </a:p>
        </p:txBody>
      </p:sp>
      <p:grpSp>
        <p:nvGrpSpPr>
          <p:cNvPr id="52" name="그룹 51"/>
          <p:cNvGrpSpPr/>
          <p:nvPr/>
        </p:nvGrpSpPr>
        <p:grpSpPr>
          <a:xfrm rot="0">
            <a:off x="2824567" y="2796203"/>
            <a:ext cx="1998665" cy="632797"/>
            <a:chOff x="432751" y="3112601"/>
            <a:chExt cx="3894830" cy="632797"/>
          </a:xfrm>
        </p:grpSpPr>
        <p:cxnSp>
          <p:nvCxnSpPr>
            <p:cNvPr id="53" name="직선 연결선 52"/>
            <p:cNvCxnSpPr/>
            <p:nvPr userDrawn="1"/>
          </p:nvCxnSpPr>
          <p:spPr>
            <a:xfrm rot="5400000">
              <a:off x="2380166" y="1797983"/>
              <a:ext cx="0" cy="3894830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4" name="직선 연결선 53"/>
            <p:cNvCxnSpPr/>
            <p:nvPr userDrawn="1"/>
          </p:nvCxnSpPr>
          <p:spPr>
            <a:xfrm rot="5400000">
              <a:off x="2380166" y="1165186"/>
              <a:ext cx="0" cy="3894830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58" name="직선 연결선 57"/>
          <p:cNvCxnSpPr/>
          <p:nvPr/>
        </p:nvCxnSpPr>
        <p:spPr>
          <a:xfrm>
            <a:off x="9423802" y="3429000"/>
            <a:ext cx="0" cy="6858000"/>
          </a:xfrm>
          <a:prstGeom prst="line">
            <a:avLst/>
          </a:prstGeom>
          <a:noFill/>
          <a:ln w="3175">
            <a:solidFill>
              <a:schemeClr val="bg1">
                <a:lumMod val="85000"/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11439623" y="0"/>
            <a:ext cx="0" cy="6858000"/>
          </a:xfrm>
          <a:prstGeom prst="line">
            <a:avLst/>
          </a:prstGeom>
          <a:noFill/>
          <a:ln w="3175">
            <a:solidFill>
              <a:schemeClr val="bg1">
                <a:lumMod val="85000"/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1" name="제목 35"/>
          <p:cNvSpPr txBox="1"/>
          <p:nvPr/>
        </p:nvSpPr>
        <p:spPr>
          <a:xfrm>
            <a:off x="5080525" y="2796204"/>
            <a:ext cx="2030950" cy="632796"/>
          </a:xfrm>
          <a:prstGeom prst="rect">
            <a:avLst/>
          </a:prstGeom>
          <a:noFill/>
          <a:ln w="3175" cap="flat" cmpd="sng" algn="ctr">
            <a:solidFill>
              <a:schemeClr val="tx1">
                <a:lumMod val="65000"/>
                <a:lumOff val="35000"/>
                <a:alpha val="5000"/>
              </a:schemeClr>
            </a:solidFill>
            <a:prstDash val="solid"/>
            <a:miter/>
          </a:ln>
          <a:effectLst/>
        </p:spPr>
        <p:txBody>
          <a:bodyPr vert="horz" lIns="91440" tIns="45720" rIns="91440" bIns="45720" anchor="ctr" anchorCtr="0">
            <a:noAutofit/>
          </a:bodyPr>
          <a:lstStyle>
            <a:lvl1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/>
              <a:buNone/>
              <a:defRPr lang="ko-KR" altLang="en-US" sz="2400" b="1" kern="1200" spc="-60" baseline="0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noFill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>
                <a:ln w="3175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latin typeface="맑은 고딕"/>
                <a:ea typeface="맑은 고딕"/>
              </a:rPr>
              <a:t>역할분담</a:t>
            </a: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62" name="제목 35"/>
          <p:cNvSpPr txBox="1"/>
          <p:nvPr/>
        </p:nvSpPr>
        <p:spPr>
          <a:xfrm>
            <a:off x="5080531" y="2552284"/>
            <a:ext cx="2030949" cy="196459"/>
          </a:xfrm>
          <a:prstGeom prst="rect">
            <a:avLst/>
          </a:prstGeom>
          <a:noFill/>
          <a:ln w="3175" cap="flat" cmpd="sng" algn="ctr">
            <a:noFill/>
            <a:prstDash val="solid"/>
            <a:miter/>
          </a:ln>
          <a:effectLst/>
        </p:spPr>
        <p:txBody>
          <a:bodyPr vert="horz" lIns="91440" tIns="45720" rIns="91440" bIns="45720" anchor="ctr" anchorCtr="0">
            <a:noAutofit/>
          </a:bodyPr>
          <a:lstStyle>
            <a:lvl1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/>
              <a:buNone/>
              <a:defRPr lang="ko-KR" altLang="en-US" sz="3600" b="1" kern="1200" spc="-60" baseline="0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noFill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altLang="ko-KR" sz="1200" b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맑은 고딕"/>
                <a:ea typeface="맑은 고딕"/>
              </a:rPr>
              <a:t>02.</a:t>
            </a:r>
            <a:endParaRPr lang="en-US" sz="1200" b="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75000"/>
                </a:schemeClr>
              </a:solidFill>
              <a:latin typeface="맑은 고딕"/>
              <a:ea typeface="맑은 고딕"/>
            </a:endParaRPr>
          </a:p>
        </p:txBody>
      </p:sp>
      <p:grpSp>
        <p:nvGrpSpPr>
          <p:cNvPr id="63" name="그룹 62"/>
          <p:cNvGrpSpPr/>
          <p:nvPr/>
        </p:nvGrpSpPr>
        <p:grpSpPr>
          <a:xfrm rot="0">
            <a:off x="5105113" y="2796203"/>
            <a:ext cx="1998665" cy="632797"/>
            <a:chOff x="432751" y="3112601"/>
            <a:chExt cx="3894830" cy="632797"/>
          </a:xfrm>
        </p:grpSpPr>
        <p:cxnSp>
          <p:nvCxnSpPr>
            <p:cNvPr id="64" name="직선 연결선 63"/>
            <p:cNvCxnSpPr/>
            <p:nvPr userDrawn="1"/>
          </p:nvCxnSpPr>
          <p:spPr>
            <a:xfrm rot="5400000">
              <a:off x="2380166" y="1797983"/>
              <a:ext cx="0" cy="3894830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5" name="직선 연결선 64"/>
            <p:cNvCxnSpPr/>
            <p:nvPr userDrawn="1"/>
          </p:nvCxnSpPr>
          <p:spPr>
            <a:xfrm rot="5400000">
              <a:off x="2380166" y="1165186"/>
              <a:ext cx="0" cy="3894830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66" name="제목 35"/>
          <p:cNvSpPr txBox="1"/>
          <p:nvPr/>
        </p:nvSpPr>
        <p:spPr>
          <a:xfrm>
            <a:off x="7431157" y="2796204"/>
            <a:ext cx="2030950" cy="632796"/>
          </a:xfrm>
          <a:prstGeom prst="rect">
            <a:avLst/>
          </a:prstGeom>
          <a:noFill/>
          <a:ln w="3175" cap="flat" cmpd="sng" algn="ctr">
            <a:solidFill>
              <a:schemeClr val="tx1">
                <a:lumMod val="65000"/>
                <a:lumOff val="35000"/>
                <a:alpha val="5000"/>
              </a:schemeClr>
            </a:solidFill>
            <a:prstDash val="solid"/>
            <a:miter/>
          </a:ln>
          <a:effectLst/>
        </p:spPr>
        <p:txBody>
          <a:bodyPr vert="horz" lIns="91440" tIns="45720" rIns="91440" bIns="45720" anchor="ctr" anchorCtr="0">
            <a:noAutofit/>
          </a:bodyPr>
          <a:lstStyle>
            <a:lvl1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/>
              <a:buNone/>
              <a:defRPr lang="ko-KR" altLang="en-US" sz="2400" b="1" kern="1200" spc="-60" baseline="0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noFill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>
                <a:ln w="3175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latin typeface="맑은 고딕"/>
                <a:ea typeface="맑은 고딕"/>
              </a:rPr>
              <a:t>조작방법</a:t>
            </a: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67" name="제목 35"/>
          <p:cNvSpPr txBox="1"/>
          <p:nvPr/>
        </p:nvSpPr>
        <p:spPr>
          <a:xfrm>
            <a:off x="7431163" y="2552284"/>
            <a:ext cx="2030949" cy="196459"/>
          </a:xfrm>
          <a:prstGeom prst="rect">
            <a:avLst/>
          </a:prstGeom>
          <a:noFill/>
          <a:ln w="3175" cap="flat" cmpd="sng" algn="ctr">
            <a:noFill/>
            <a:prstDash val="solid"/>
            <a:miter/>
          </a:ln>
          <a:effectLst/>
        </p:spPr>
        <p:txBody>
          <a:bodyPr vert="horz" lIns="91440" tIns="45720" rIns="91440" bIns="45720" anchor="ctr" anchorCtr="0">
            <a:noAutofit/>
          </a:bodyPr>
          <a:lstStyle>
            <a:lvl1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/>
              <a:buNone/>
              <a:defRPr lang="ko-KR" altLang="en-US" sz="3600" b="1" kern="1200" spc="-60" baseline="0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noFill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altLang="ko-KR" sz="1200" b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맑은 고딕"/>
                <a:ea typeface="맑은 고딕"/>
              </a:rPr>
              <a:t>03.</a:t>
            </a:r>
            <a:endParaRPr lang="en-US" sz="1200" b="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75000"/>
                </a:schemeClr>
              </a:solidFill>
              <a:latin typeface="맑은 고딕"/>
              <a:ea typeface="맑은 고딕"/>
            </a:endParaRPr>
          </a:p>
        </p:txBody>
      </p:sp>
      <p:grpSp>
        <p:nvGrpSpPr>
          <p:cNvPr id="68" name="그룹 67"/>
          <p:cNvGrpSpPr/>
          <p:nvPr/>
        </p:nvGrpSpPr>
        <p:grpSpPr>
          <a:xfrm rot="0">
            <a:off x="7455745" y="2796203"/>
            <a:ext cx="1998665" cy="632797"/>
            <a:chOff x="432751" y="3112601"/>
            <a:chExt cx="3894830" cy="632797"/>
          </a:xfrm>
        </p:grpSpPr>
        <p:cxnSp>
          <p:nvCxnSpPr>
            <p:cNvPr id="69" name="직선 연결선 68"/>
            <p:cNvCxnSpPr/>
            <p:nvPr userDrawn="1"/>
          </p:nvCxnSpPr>
          <p:spPr>
            <a:xfrm rot="5400000">
              <a:off x="2380166" y="1797983"/>
              <a:ext cx="0" cy="3894830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0" name="직선 연결선 69"/>
            <p:cNvCxnSpPr/>
            <p:nvPr userDrawn="1"/>
          </p:nvCxnSpPr>
          <p:spPr>
            <a:xfrm rot="5400000">
              <a:off x="2380166" y="1165186"/>
              <a:ext cx="0" cy="3894830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71" name="제목 35"/>
          <p:cNvSpPr txBox="1"/>
          <p:nvPr/>
        </p:nvSpPr>
        <p:spPr>
          <a:xfrm>
            <a:off x="2801153" y="3977785"/>
            <a:ext cx="2030950" cy="632796"/>
          </a:xfrm>
          <a:prstGeom prst="rect">
            <a:avLst/>
          </a:prstGeom>
          <a:noFill/>
          <a:ln w="3175" cap="flat" cmpd="sng" algn="ctr">
            <a:solidFill>
              <a:schemeClr val="tx1">
                <a:lumMod val="65000"/>
                <a:lumOff val="35000"/>
                <a:alpha val="5000"/>
              </a:schemeClr>
            </a:solidFill>
            <a:prstDash val="solid"/>
            <a:miter/>
          </a:ln>
          <a:effectLst/>
        </p:spPr>
        <p:txBody>
          <a:bodyPr vert="horz" lIns="91440" tIns="45720" rIns="91440" bIns="45720" anchor="ctr" anchorCtr="0">
            <a:noAutofit/>
          </a:bodyPr>
          <a:lstStyle>
            <a:lvl1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/>
              <a:buNone/>
              <a:defRPr lang="ko-KR" altLang="en-US" sz="2400" b="1" kern="1200" spc="-60" baseline="0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noFill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>
                <a:ln w="3175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latin typeface="맑은 고딕"/>
                <a:ea typeface="맑은 고딕"/>
              </a:rPr>
              <a:t>구현 내용</a:t>
            </a: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72" name="제목 35"/>
          <p:cNvSpPr txBox="1"/>
          <p:nvPr/>
        </p:nvSpPr>
        <p:spPr>
          <a:xfrm>
            <a:off x="2801159" y="3733865"/>
            <a:ext cx="2030949" cy="196459"/>
          </a:xfrm>
          <a:prstGeom prst="rect">
            <a:avLst/>
          </a:prstGeom>
          <a:noFill/>
          <a:ln w="3175" cap="flat" cmpd="sng" algn="ctr">
            <a:noFill/>
            <a:prstDash val="solid"/>
            <a:miter/>
          </a:ln>
          <a:effectLst/>
        </p:spPr>
        <p:txBody>
          <a:bodyPr vert="horz" lIns="91440" tIns="45720" rIns="91440" bIns="45720" anchor="ctr" anchorCtr="0">
            <a:noAutofit/>
          </a:bodyPr>
          <a:lstStyle>
            <a:lvl1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/>
              <a:buNone/>
              <a:defRPr lang="ko-KR" altLang="en-US" sz="3600" b="1" kern="1200" spc="-60" baseline="0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noFill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altLang="ko-KR" sz="1200" b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맑은 고딕"/>
                <a:ea typeface="맑은 고딕"/>
              </a:rPr>
              <a:t>04.</a:t>
            </a:r>
            <a:endParaRPr lang="en-US" altLang="ko-KR" sz="1200" b="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75000"/>
                </a:schemeClr>
              </a:solidFill>
              <a:latin typeface="맑은 고딕"/>
              <a:ea typeface="맑은 고딕"/>
            </a:endParaRPr>
          </a:p>
        </p:txBody>
      </p:sp>
      <p:grpSp>
        <p:nvGrpSpPr>
          <p:cNvPr id="73" name="그룹 72"/>
          <p:cNvGrpSpPr/>
          <p:nvPr/>
        </p:nvGrpSpPr>
        <p:grpSpPr>
          <a:xfrm rot="0">
            <a:off x="2825741" y="3977784"/>
            <a:ext cx="1998665" cy="632797"/>
            <a:chOff x="432751" y="3112601"/>
            <a:chExt cx="3894830" cy="632797"/>
          </a:xfrm>
        </p:grpSpPr>
        <p:cxnSp>
          <p:nvCxnSpPr>
            <p:cNvPr id="74" name="직선 연결선 73"/>
            <p:cNvCxnSpPr/>
            <p:nvPr userDrawn="1"/>
          </p:nvCxnSpPr>
          <p:spPr>
            <a:xfrm rot="5400000">
              <a:off x="2380166" y="1797983"/>
              <a:ext cx="0" cy="3894830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5" name="직선 연결선 74"/>
            <p:cNvCxnSpPr/>
            <p:nvPr userDrawn="1"/>
          </p:nvCxnSpPr>
          <p:spPr>
            <a:xfrm rot="5400000">
              <a:off x="2380166" y="1165186"/>
              <a:ext cx="0" cy="3894830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76" name="그룹 75"/>
          <p:cNvGrpSpPr/>
          <p:nvPr/>
        </p:nvGrpSpPr>
        <p:grpSpPr>
          <a:xfrm rot="2700000">
            <a:off x="5978265" y="4927005"/>
            <a:ext cx="235468" cy="211176"/>
            <a:chOff x="333451" y="0"/>
            <a:chExt cx="504748" cy="452673"/>
          </a:xfrm>
        </p:grpSpPr>
        <p:cxnSp>
          <p:nvCxnSpPr>
            <p:cNvPr id="77" name="직선 연결선 76"/>
            <p:cNvCxnSpPr/>
            <p:nvPr userDrawn="1"/>
          </p:nvCxnSpPr>
          <p:spPr>
            <a:xfrm flipH="1">
              <a:off x="333451" y="213257"/>
              <a:ext cx="504748" cy="0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8" name="직선 연결선 77"/>
            <p:cNvCxnSpPr/>
            <p:nvPr userDrawn="1"/>
          </p:nvCxnSpPr>
          <p:spPr>
            <a:xfrm>
              <a:off x="596702" y="0"/>
              <a:ext cx="0" cy="452673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4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79" name="그룹 78"/>
          <p:cNvGrpSpPr/>
          <p:nvPr/>
        </p:nvGrpSpPr>
        <p:grpSpPr>
          <a:xfrm rot="5400000">
            <a:off x="10437370" y="2130779"/>
            <a:ext cx="235468" cy="211176"/>
            <a:chOff x="333451" y="0"/>
            <a:chExt cx="504748" cy="452673"/>
          </a:xfrm>
        </p:grpSpPr>
        <p:cxnSp>
          <p:nvCxnSpPr>
            <p:cNvPr id="80" name="직선 연결선 79"/>
            <p:cNvCxnSpPr/>
            <p:nvPr userDrawn="1"/>
          </p:nvCxnSpPr>
          <p:spPr>
            <a:xfrm flipH="1">
              <a:off x="333451" y="213257"/>
              <a:ext cx="504748" cy="0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1" name="직선 연결선 80"/>
            <p:cNvCxnSpPr/>
            <p:nvPr userDrawn="1"/>
          </p:nvCxnSpPr>
          <p:spPr>
            <a:xfrm>
              <a:off x="596702" y="0"/>
              <a:ext cx="0" cy="452673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4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82" name="그룹 81"/>
          <p:cNvGrpSpPr/>
          <p:nvPr/>
        </p:nvGrpSpPr>
        <p:grpSpPr>
          <a:xfrm rot="5400000">
            <a:off x="10437370" y="4922690"/>
            <a:ext cx="235468" cy="211176"/>
            <a:chOff x="333451" y="0"/>
            <a:chExt cx="504748" cy="452673"/>
          </a:xfrm>
        </p:grpSpPr>
        <p:cxnSp>
          <p:nvCxnSpPr>
            <p:cNvPr id="83" name="직선 연결선 82"/>
            <p:cNvCxnSpPr/>
            <p:nvPr userDrawn="1"/>
          </p:nvCxnSpPr>
          <p:spPr>
            <a:xfrm flipH="1">
              <a:off x="333451" y="213257"/>
              <a:ext cx="504748" cy="0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4" name="직선 연결선 83"/>
            <p:cNvCxnSpPr/>
            <p:nvPr userDrawn="1"/>
          </p:nvCxnSpPr>
          <p:spPr>
            <a:xfrm>
              <a:off x="596702" y="0"/>
              <a:ext cx="0" cy="452673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4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85" name="그룹 84"/>
          <p:cNvGrpSpPr/>
          <p:nvPr/>
        </p:nvGrpSpPr>
        <p:grpSpPr>
          <a:xfrm rot="5400000">
            <a:off x="1514101" y="2130779"/>
            <a:ext cx="235468" cy="211176"/>
            <a:chOff x="333451" y="0"/>
            <a:chExt cx="504748" cy="452673"/>
          </a:xfrm>
        </p:grpSpPr>
        <p:cxnSp>
          <p:nvCxnSpPr>
            <p:cNvPr id="86" name="직선 연결선 85"/>
            <p:cNvCxnSpPr/>
            <p:nvPr userDrawn="1"/>
          </p:nvCxnSpPr>
          <p:spPr>
            <a:xfrm flipH="1">
              <a:off x="333451" y="213257"/>
              <a:ext cx="504748" cy="0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7" name="직선 연결선 86"/>
            <p:cNvCxnSpPr/>
            <p:nvPr userDrawn="1"/>
          </p:nvCxnSpPr>
          <p:spPr>
            <a:xfrm>
              <a:off x="596702" y="0"/>
              <a:ext cx="0" cy="452673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4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88" name="그룹 87"/>
          <p:cNvGrpSpPr/>
          <p:nvPr/>
        </p:nvGrpSpPr>
        <p:grpSpPr>
          <a:xfrm rot="5400000">
            <a:off x="1514101" y="4922690"/>
            <a:ext cx="235468" cy="211176"/>
            <a:chOff x="333451" y="0"/>
            <a:chExt cx="504748" cy="452673"/>
          </a:xfrm>
        </p:grpSpPr>
        <p:cxnSp>
          <p:nvCxnSpPr>
            <p:cNvPr id="89" name="직선 연결선 88"/>
            <p:cNvCxnSpPr/>
            <p:nvPr userDrawn="1"/>
          </p:nvCxnSpPr>
          <p:spPr>
            <a:xfrm flipH="1">
              <a:off x="333451" y="213257"/>
              <a:ext cx="504748" cy="0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0" name="직선 연결선 89"/>
            <p:cNvCxnSpPr/>
            <p:nvPr userDrawn="1"/>
          </p:nvCxnSpPr>
          <p:spPr>
            <a:xfrm>
              <a:off x="596702" y="0"/>
              <a:ext cx="0" cy="452673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4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91" name="제목 35"/>
          <p:cNvSpPr txBox="1"/>
          <p:nvPr/>
        </p:nvSpPr>
        <p:spPr>
          <a:xfrm>
            <a:off x="5072079" y="3974746"/>
            <a:ext cx="2030950" cy="632796"/>
          </a:xfrm>
          <a:prstGeom prst="rect">
            <a:avLst/>
          </a:prstGeom>
          <a:noFill/>
          <a:ln w="3175" cap="flat" cmpd="sng" algn="ctr">
            <a:solidFill>
              <a:schemeClr val="tx1">
                <a:lumMod val="65000"/>
                <a:lumOff val="35000"/>
                <a:alpha val="5000"/>
              </a:schemeClr>
            </a:solidFill>
            <a:prstDash val="solid"/>
            <a:miter/>
          </a:ln>
          <a:effectLst/>
        </p:spPr>
        <p:txBody>
          <a:bodyPr vert="horz" lIns="91440" tIns="45720" rIns="91440" bIns="45720" anchor="ctr" anchorCtr="0">
            <a:noAutofit/>
          </a:bodyPr>
          <a:lstStyle>
            <a:lvl1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/>
              <a:buNone/>
              <a:defRPr lang="ko-KR" altLang="en-US" sz="2400" b="1" kern="1200" spc="-60" baseline="0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noFill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>
                <a:ln w="3175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latin typeface="맑은 고딕"/>
                <a:ea typeface="맑은 고딕"/>
              </a:rPr>
              <a:t>어려움</a:t>
            </a: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92" name="제목 35"/>
          <p:cNvSpPr txBox="1"/>
          <p:nvPr/>
        </p:nvSpPr>
        <p:spPr>
          <a:xfrm>
            <a:off x="5072085" y="3730826"/>
            <a:ext cx="2030949" cy="196459"/>
          </a:xfrm>
          <a:prstGeom prst="rect">
            <a:avLst/>
          </a:prstGeom>
          <a:noFill/>
          <a:ln w="3175" cap="flat" cmpd="sng" algn="ctr">
            <a:noFill/>
            <a:prstDash val="solid"/>
            <a:miter/>
          </a:ln>
          <a:effectLst/>
        </p:spPr>
        <p:txBody>
          <a:bodyPr vert="horz" lIns="91440" tIns="45720" rIns="91440" bIns="45720" anchor="ctr" anchorCtr="0">
            <a:noAutofit/>
          </a:bodyPr>
          <a:lstStyle>
            <a:lvl1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/>
              <a:buNone/>
              <a:defRPr lang="ko-KR" altLang="en-US" sz="3600" b="1" kern="1200" spc="-60" baseline="0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noFill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altLang="ko-KR" sz="1200" b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맑은 고딕"/>
                <a:ea typeface="맑은 고딕"/>
              </a:rPr>
              <a:t>05.</a:t>
            </a:r>
            <a:endParaRPr lang="en-US" altLang="ko-KR" sz="1200" b="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75000"/>
                </a:schemeClr>
              </a:solidFill>
              <a:latin typeface="맑은 고딕"/>
              <a:ea typeface="맑은 고딕"/>
            </a:endParaRPr>
          </a:p>
        </p:txBody>
      </p:sp>
      <p:grpSp>
        <p:nvGrpSpPr>
          <p:cNvPr id="93" name="그룹 62"/>
          <p:cNvGrpSpPr/>
          <p:nvPr/>
        </p:nvGrpSpPr>
        <p:grpSpPr>
          <a:xfrm rot="0">
            <a:off x="5096667" y="3974745"/>
            <a:ext cx="1998665" cy="632797"/>
            <a:chOff x="432751" y="3112601"/>
            <a:chExt cx="3894830" cy="632797"/>
          </a:xfrm>
        </p:grpSpPr>
        <p:cxnSp>
          <p:nvCxnSpPr>
            <p:cNvPr id="94" name="직선 연결선 63"/>
            <p:cNvCxnSpPr/>
            <p:nvPr userDrawn="1"/>
          </p:nvCxnSpPr>
          <p:spPr>
            <a:xfrm rot="5400000">
              <a:off x="2380166" y="1797983"/>
              <a:ext cx="0" cy="3894830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5" name="직선 연결선 64"/>
            <p:cNvCxnSpPr/>
            <p:nvPr userDrawn="1"/>
          </p:nvCxnSpPr>
          <p:spPr>
            <a:xfrm rot="5400000">
              <a:off x="2380166" y="1165186"/>
              <a:ext cx="0" cy="3894830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06" name="제목 35"/>
          <p:cNvSpPr txBox="1"/>
          <p:nvPr/>
        </p:nvSpPr>
        <p:spPr>
          <a:xfrm>
            <a:off x="7431157" y="3965490"/>
            <a:ext cx="2030950" cy="632796"/>
          </a:xfrm>
          <a:prstGeom prst="rect">
            <a:avLst/>
          </a:prstGeom>
          <a:noFill/>
          <a:ln w="3175" cap="flat" cmpd="sng" algn="ctr">
            <a:solidFill>
              <a:schemeClr val="tx1">
                <a:lumMod val="65000"/>
                <a:lumOff val="35000"/>
                <a:alpha val="5000"/>
              </a:schemeClr>
            </a:solidFill>
            <a:prstDash val="solid"/>
            <a:miter/>
          </a:ln>
          <a:effectLst/>
        </p:spPr>
        <p:txBody>
          <a:bodyPr vert="horz" lIns="91440" tIns="45720" rIns="91440" bIns="45720" anchor="ctr" anchorCtr="0">
            <a:noAutofit/>
          </a:bodyPr>
          <a:lstStyle>
            <a:lvl1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/>
              <a:buNone/>
              <a:defRPr lang="ko-KR" altLang="en-US" sz="2400" b="1" kern="1200" spc="-60" baseline="0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noFill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>
                <a:ln w="3175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latin typeface="맑은 고딕"/>
                <a:ea typeface="맑은 고딕"/>
              </a:rPr>
              <a:t>애셋출처</a:t>
            </a: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107" name="제목 35"/>
          <p:cNvSpPr txBox="1"/>
          <p:nvPr/>
        </p:nvSpPr>
        <p:spPr>
          <a:xfrm>
            <a:off x="7431163" y="3721570"/>
            <a:ext cx="2030949" cy="196459"/>
          </a:xfrm>
          <a:prstGeom prst="rect">
            <a:avLst/>
          </a:prstGeom>
          <a:noFill/>
          <a:ln w="3175" cap="flat" cmpd="sng" algn="ctr">
            <a:noFill/>
            <a:prstDash val="solid"/>
            <a:miter/>
          </a:ln>
          <a:effectLst/>
        </p:spPr>
        <p:txBody>
          <a:bodyPr vert="horz" lIns="91440" tIns="45720" rIns="91440" bIns="45720" anchor="ctr" anchorCtr="0">
            <a:noAutofit/>
          </a:bodyPr>
          <a:lstStyle>
            <a:lvl1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/>
              <a:buNone/>
              <a:defRPr lang="ko-KR" altLang="en-US" sz="3600" b="1" kern="1200" spc="-60" baseline="0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noFill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altLang="ko-KR" sz="1200" b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맑은 고딕"/>
                <a:ea typeface="맑은 고딕"/>
              </a:rPr>
              <a:t>06.</a:t>
            </a:r>
            <a:endParaRPr lang="en-US" altLang="ko-KR" sz="1200" b="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75000"/>
                </a:schemeClr>
              </a:solidFill>
              <a:latin typeface="맑은 고딕"/>
              <a:ea typeface="맑은 고딕"/>
            </a:endParaRPr>
          </a:p>
        </p:txBody>
      </p:sp>
      <p:grpSp>
        <p:nvGrpSpPr>
          <p:cNvPr id="108" name="그룹 67"/>
          <p:cNvGrpSpPr/>
          <p:nvPr/>
        </p:nvGrpSpPr>
        <p:grpSpPr>
          <a:xfrm rot="0">
            <a:off x="7455745" y="3965489"/>
            <a:ext cx="1998665" cy="632797"/>
            <a:chOff x="432751" y="3112601"/>
            <a:chExt cx="3894830" cy="632797"/>
          </a:xfrm>
        </p:grpSpPr>
        <p:cxnSp>
          <p:nvCxnSpPr>
            <p:cNvPr id="109" name="직선 연결선 68"/>
            <p:cNvCxnSpPr/>
            <p:nvPr userDrawn="1"/>
          </p:nvCxnSpPr>
          <p:spPr>
            <a:xfrm rot="5400000">
              <a:off x="2380166" y="1797983"/>
              <a:ext cx="0" cy="3894830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0" name="직선 연결선 69"/>
            <p:cNvCxnSpPr/>
            <p:nvPr userDrawn="1"/>
          </p:nvCxnSpPr>
          <p:spPr>
            <a:xfrm rot="5400000">
              <a:off x="2380166" y="1165186"/>
              <a:ext cx="0" cy="3894830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latin typeface="맑은 고딕"/>
                <a:ea typeface="맑은 고딕"/>
              </a:rPr>
              <a:t>텀프로젝트 주제 요약</a:t>
            </a: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dist">
              <a:defRPr/>
            </a:pPr>
            <a:r>
              <a:rPr lang="ko-KR" altLang="en-US" sz="700" b="0">
                <a:latin typeface="맑은 고딕"/>
                <a:ea typeface="맑은 고딕"/>
              </a:rPr>
              <a:t>가상현실기초및실습</a:t>
            </a:r>
            <a:endParaRPr lang="ko-KR" altLang="en-US" sz="700" b="0">
              <a:latin typeface="맑은 고딕"/>
              <a:ea typeface="맑은 고딕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en-US">
                <a:latin typeface="맑은 고딕"/>
                <a:ea typeface="맑은 고딕"/>
              </a:rPr>
              <a:t>Designed By L@rgo. ADSTORE</a:t>
            </a:r>
            <a:endParaRPr lang="en-US">
              <a:latin typeface="맑은 고딕"/>
              <a:ea typeface="맑은 고딕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15812C5A-9CF7-4A8D-A41D-9E74470054A5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3"/>
          </p:nvPr>
        </p:nvSpPr>
        <p:spPr>
          <a:xfrm>
            <a:off x="737790" y="2261428"/>
            <a:ext cx="10716420" cy="3710272"/>
          </a:xfrm>
        </p:spPr>
        <p:txBody>
          <a:bodyPr anchor="t">
            <a:normAutofit/>
          </a:bodyPr>
          <a:lstStyle/>
          <a:p>
            <a:pPr algn="l">
              <a:lnSpc>
                <a:spcPct val="150000"/>
              </a:lnSpc>
              <a:defRPr/>
            </a:pPr>
            <a:r>
              <a:rPr lang="ko-KR" altLang="en-US" sz="16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한 줄 요약</a:t>
            </a:r>
            <a:endParaRPr lang="ko-KR" altLang="en-US" sz="1600" b="1">
              <a:solidFill>
                <a:schemeClr val="tx1">
                  <a:lumMod val="50000"/>
                  <a:lumOff val="50000"/>
                </a:schemeClr>
              </a:solidFill>
              <a:latin typeface="맑은 고딕"/>
              <a:ea typeface="맑은 고딕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“</a:t>
            </a:r>
            <a:r>
              <a: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헬기를 타고 공중에 있는 적과 지상에 있는 적을 기관총으로 쏘며 전진하고</a:t>
            </a:r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, </a:t>
            </a:r>
            <a:r>
              <a: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목표에 도달하는 게임</a:t>
            </a:r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”</a:t>
            </a:r>
            <a:endParaRPr lang="en-US" altLang="ko-KR" sz="1600">
              <a:solidFill>
                <a:schemeClr val="tx1">
                  <a:lumMod val="50000"/>
                  <a:lumOff val="50000"/>
                </a:schemeClr>
              </a:solidFill>
              <a:latin typeface="맑은 고딕"/>
              <a:ea typeface="맑은 고딕"/>
            </a:endParaRPr>
          </a:p>
          <a:p>
            <a:pPr algn="l">
              <a:lnSpc>
                <a:spcPct val="150000"/>
              </a:lnSpc>
              <a:defRPr/>
            </a:pPr>
            <a:endParaRPr lang="en-US" altLang="ko-KR" sz="1600" b="1">
              <a:solidFill>
                <a:schemeClr val="tx1">
                  <a:lumMod val="50000"/>
                  <a:lumOff val="50000"/>
                </a:schemeClr>
              </a:solidFill>
              <a:latin typeface="맑은 고딕"/>
              <a:ea typeface="맑은 고딕"/>
            </a:endParaRPr>
          </a:p>
          <a:p>
            <a:pPr algn="l">
              <a:lnSpc>
                <a:spcPct val="150000"/>
              </a:lnSpc>
              <a:defRPr/>
            </a:pPr>
            <a:r>
              <a:rPr lang="ko-KR" altLang="en-US" sz="16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게임 목표</a:t>
            </a:r>
            <a:endParaRPr lang="ko-KR" altLang="en-US" sz="1600" b="1">
              <a:solidFill>
                <a:schemeClr val="tx1">
                  <a:lumMod val="50000"/>
                  <a:lumOff val="50000"/>
                </a:schemeClr>
              </a:solidFill>
              <a:latin typeface="맑은 고딕"/>
              <a:ea typeface="맑은 고딕"/>
            </a:endParaRPr>
          </a:p>
          <a:p>
            <a:pPr algn="l">
              <a:lnSpc>
                <a:spcPct val="150000"/>
              </a:lnSpc>
              <a:defRPr/>
            </a:pPr>
            <a:r>
              <a: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플레이어를 방해하는 공중 적과 특정 건물을 공격하는 지상 적을 제거하며 자동으로 이동하는 헬기를 타고 최종 목적지에 도착하는 것</a:t>
            </a:r>
            <a:endParaRPr lang="ko-KR" altLang="en-US" sz="1600">
              <a:solidFill>
                <a:schemeClr val="tx1">
                  <a:lumMod val="50000"/>
                  <a:lumOff val="50000"/>
                </a:schemeClr>
              </a:solidFill>
              <a:latin typeface="맑은 고딕"/>
              <a:ea typeface="맑은 고딕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- </a:t>
            </a:r>
            <a:r>
              <a: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적들의 공격을 받아 </a:t>
            </a:r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HP</a:t>
            </a:r>
            <a:r>
              <a: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가 </a:t>
            </a:r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0</a:t>
            </a:r>
            <a:r>
              <a: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이 되면 패배</a:t>
            </a:r>
            <a:endParaRPr lang="ko-KR" altLang="en-US" sz="1600">
              <a:solidFill>
                <a:schemeClr val="tx1">
                  <a:lumMod val="50000"/>
                  <a:lumOff val="50000"/>
                </a:schemeClr>
              </a:solidFill>
              <a:latin typeface="맑은 고딕"/>
              <a:ea typeface="맑은 고딕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-</a:t>
            </a:r>
            <a:r>
              <a: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 특정 건물이 지상 적의 공격으로 인해 폭파되면 패배</a:t>
            </a:r>
            <a:endParaRPr lang="ko-KR" altLang="en-US" sz="1600">
              <a:solidFill>
                <a:schemeClr val="tx1">
                  <a:lumMod val="50000"/>
                  <a:lumOff val="50000"/>
                </a:schemeClr>
              </a:solidFill>
              <a:latin typeface="맑은 고딕"/>
              <a:ea typeface="맑은 고딕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5853280" y="1319793"/>
            <a:ext cx="0" cy="5269063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" name="텍스트 개체 틀 8"/>
          <p:cNvSpPr txBox="1"/>
          <p:nvPr/>
        </p:nvSpPr>
        <p:spPr>
          <a:xfrm>
            <a:off x="800099" y="1500768"/>
            <a:ext cx="2369573" cy="567808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50000"/>
                <a:alpha val="5000"/>
              </a:schemeClr>
            </a:solidFill>
            <a:prstDash val="solid"/>
            <a:miter/>
          </a:ln>
          <a:effectLst/>
        </p:spPr>
        <p:txBody>
          <a:bodyPr vert="horz" lIns="91440" tIns="45720" rIns="91440" bIns="45720" anchor="t" anchorCtr="0">
            <a:normAutofit fontScale="92500" lnSpcReduction="20000"/>
          </a:bodyPr>
          <a:lstStyle>
            <a:lvl1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/>
              <a:buNone/>
              <a:defRPr lang="ko-KR" altLang="en-US" sz="1400" b="0" kern="1200" spc="-60" baseline="0" dirty="0" smtClean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/>
              <a:buNone/>
              <a:defRPr lang="ko-KR" altLang="en-US" sz="1800" b="0" kern="1200" spc="-60" baseline="0" smtClean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/>
              <a:buNone/>
              <a:defRPr lang="ko-KR" altLang="en-US" sz="1800" b="0" kern="1200" spc="-60" baseline="0" smtClean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/>
              <a:buNone/>
              <a:defRPr lang="ko-KR" altLang="en-US" sz="1800" b="0" kern="1200" spc="-60" baseline="0" smtClean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/>
              <a:buNone/>
              <a:defRPr lang="ko-KR" altLang="en-US" sz="1800" b="0" kern="1200" spc="-60" baseline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>
                <a:solidFill>
                  <a:schemeClr val="bg1">
                    <a:lumMod val="75000"/>
                  </a:schemeClr>
                </a:solidFill>
                <a:latin typeface="맑은 고딕"/>
                <a:ea typeface="맑은 고딕"/>
              </a:rPr>
              <a:t>제목 </a:t>
            </a:r>
            <a:r>
              <a:rPr lang="en-US" altLang="ko-KR" sz="1600" b="1">
                <a:solidFill>
                  <a:schemeClr val="bg1">
                    <a:lumMod val="75000"/>
                  </a:schemeClr>
                </a:solidFill>
                <a:latin typeface="맑은 고딕"/>
                <a:ea typeface="맑은 고딕"/>
              </a:rPr>
              <a:t>: </a:t>
            </a:r>
            <a:r>
              <a:rPr lang="ko-KR" altLang="en-US" sz="1600" b="1">
                <a:solidFill>
                  <a:schemeClr val="bg1">
                    <a:lumMod val="75000"/>
                  </a:schemeClr>
                </a:solidFill>
                <a:latin typeface="맑은 고딕"/>
                <a:ea typeface="맑은 고딕"/>
              </a:rPr>
              <a:t>미정</a:t>
            </a:r>
            <a:endParaRPr lang="ko-KR" altLang="en-US" sz="1600" b="1">
              <a:solidFill>
                <a:schemeClr val="bg1">
                  <a:lumMod val="75000"/>
                </a:schemeClr>
              </a:solidFill>
              <a:latin typeface="맑은 고딕"/>
              <a:ea typeface="맑은 고딕"/>
            </a:endParaRPr>
          </a:p>
          <a:p>
            <a:pPr algn="l">
              <a:defRPr/>
            </a:pPr>
            <a:r>
              <a:rPr lang="ko-KR" altLang="en-US" sz="1600" b="1">
                <a:solidFill>
                  <a:schemeClr val="bg1">
                    <a:lumMod val="75000"/>
                  </a:schemeClr>
                </a:solidFill>
                <a:latin typeface="맑은 고딕"/>
                <a:ea typeface="맑은 고딕"/>
              </a:rPr>
              <a:t>장르 </a:t>
            </a:r>
            <a:r>
              <a:rPr lang="en-US" altLang="ko-KR" sz="1600" b="1">
                <a:solidFill>
                  <a:schemeClr val="bg1">
                    <a:lumMod val="75000"/>
                  </a:schemeClr>
                </a:solidFill>
                <a:latin typeface="맑은 고딕"/>
                <a:ea typeface="맑은 고딕"/>
              </a:rPr>
              <a:t>: FPS </a:t>
            </a:r>
            <a:r>
              <a:rPr lang="ko-KR" altLang="en-US" sz="1600" b="1">
                <a:solidFill>
                  <a:schemeClr val="bg1">
                    <a:lumMod val="75000"/>
                  </a:schemeClr>
                </a:solidFill>
                <a:latin typeface="맑은 고딕"/>
                <a:ea typeface="맑은 고딕"/>
              </a:rPr>
              <a:t>슈팅</a:t>
            </a:r>
            <a:endParaRPr lang="en-US" altLang="ko-KR" sz="2000">
              <a:solidFill>
                <a:schemeClr val="bg1">
                  <a:lumMod val="75000"/>
                </a:schemeClr>
              </a:solidFill>
              <a:latin typeface="맑은 고딕"/>
              <a:ea typeface="맑은 고딕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9134567" y="1319793"/>
            <a:ext cx="0" cy="5269063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latin typeface="맑은 고딕"/>
                <a:ea typeface="맑은 고딕"/>
              </a:rPr>
              <a:t>팀원별 역할분담</a:t>
            </a: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dist">
              <a:defRPr/>
            </a:pPr>
            <a:r>
              <a:rPr lang="ko-KR" altLang="en-US" sz="700" b="0">
                <a:latin typeface="맑은 고딕"/>
                <a:ea typeface="맑은 고딕"/>
              </a:rPr>
              <a:t>가상현실기초및실습</a:t>
            </a:r>
            <a:endParaRPr lang="ko-KR" altLang="en-US" sz="700" b="0">
              <a:latin typeface="맑은 고딕"/>
              <a:ea typeface="맑은 고딕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en-US">
                <a:latin typeface="맑은 고딕"/>
                <a:ea typeface="맑은 고딕"/>
              </a:rPr>
              <a:t>Designed By L@rgo. ADSTORE</a:t>
            </a:r>
            <a:endParaRPr lang="en-US">
              <a:latin typeface="맑은 고딕"/>
              <a:ea typeface="맑은 고딕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15812C5A-9CF7-4A8D-A41D-9E74470054A5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3"/>
          </p:nvPr>
        </p:nvSpPr>
        <p:spPr>
          <a:xfrm>
            <a:off x="8001001" y="1801493"/>
            <a:ext cx="3494251" cy="1321283"/>
          </a:xfrm>
        </p:spPr>
        <p:txBody>
          <a:bodyPr anchor="t">
            <a:normAutofit lnSpcReduction="10000"/>
          </a:bodyPr>
          <a:lstStyle/>
          <a:p>
            <a:pPr algn="l">
              <a:lnSpc>
                <a:spcPct val="200000"/>
              </a:lnSpc>
              <a:defRPr/>
            </a:pPr>
            <a:r>
              <a:rPr lang="ko-KR" altLang="en-US" sz="18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바다 </a:t>
            </a:r>
            <a:r>
              <a:rPr lang="en-US" altLang="ko-KR" sz="18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:</a:t>
            </a:r>
            <a:r>
              <a:rPr lang="ko-KR" altLang="en-US" sz="18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 지상 적</a:t>
            </a:r>
            <a:r>
              <a:rPr lang="en-US" altLang="ko-KR" sz="18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(</a:t>
            </a:r>
            <a:r>
              <a:rPr lang="ko-KR" altLang="en-US" sz="18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터렛</a:t>
            </a:r>
            <a:r>
              <a:rPr lang="en-US" altLang="ko-KR" sz="18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),</a:t>
            </a:r>
            <a:r>
              <a:rPr lang="ko-KR" altLang="en-US" sz="18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 지상 폭발물</a:t>
            </a:r>
            <a:r>
              <a:rPr lang="en-US" altLang="ko-KR" sz="18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,</a:t>
            </a:r>
            <a:r>
              <a:rPr lang="ko-KR" altLang="en-US" sz="18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 건물</a:t>
            </a:r>
            <a:r>
              <a:rPr lang="en-US" altLang="ko-KR" sz="18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,</a:t>
            </a:r>
            <a:r>
              <a:rPr lang="ko-KR" altLang="en-US" sz="18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 전체적인 맵 구현 </a:t>
            </a:r>
            <a:endParaRPr lang="ko-KR" altLang="en-US" sz="1800">
              <a:solidFill>
                <a:schemeClr val="tx1">
                  <a:lumMod val="50000"/>
                  <a:lumOff val="50000"/>
                </a:schemeClr>
              </a:solidFill>
              <a:latin typeface="맑은 고딕"/>
              <a:ea typeface="맑은 고딕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5853280" y="1319793"/>
            <a:ext cx="0" cy="5269063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9134567" y="1319793"/>
            <a:ext cx="0" cy="5269063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1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57546" y="1701474"/>
            <a:ext cx="1868767" cy="1427122"/>
          </a:xfrm>
          <a:prstGeom prst="rect">
            <a:avLst/>
          </a:prstGeom>
        </p:spPr>
      </p:pic>
      <p:pic>
        <p:nvPicPr>
          <p:cNvPr id="2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765338" y="1645301"/>
            <a:ext cx="1531130" cy="1556564"/>
          </a:xfrm>
          <a:prstGeom prst="rect">
            <a:avLst/>
          </a:prstGeom>
        </p:spPr>
      </p:pic>
      <p:pic>
        <p:nvPicPr>
          <p:cNvPr id="21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388750" y="1715315"/>
            <a:ext cx="1484225" cy="1274069"/>
          </a:xfrm>
          <a:prstGeom prst="rect">
            <a:avLst/>
          </a:prstGeom>
        </p:spPr>
      </p:pic>
      <p:pic>
        <p:nvPicPr>
          <p:cNvPr id="22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800507" y="4447443"/>
            <a:ext cx="2065704" cy="1396979"/>
          </a:xfrm>
          <a:prstGeom prst="rect">
            <a:avLst/>
          </a:prstGeom>
        </p:spPr>
      </p:pic>
      <p:sp>
        <p:nvSpPr>
          <p:cNvPr id="23" name="텍스트 개체 틀 8"/>
          <p:cNvSpPr>
            <a:spLocks noGrp="1"/>
          </p:cNvSpPr>
          <p:nvPr/>
        </p:nvSpPr>
        <p:spPr>
          <a:xfrm>
            <a:off x="8858251" y="4369624"/>
            <a:ext cx="2401257" cy="12593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  <a:alpha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anchor="t" anchorCtr="0">
            <a:normAutofit lnSpcReduction="10000"/>
          </a:bodyPr>
          <a:p>
            <a:pPr marL="0" indent="0" algn="l" defTabSz="914400" rtl="0" eaLnBrk="1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-60" normalizeH="0" baseline="0" mc:Ignorable="hp" hp:hslEmbossed="0">
                <a:ln w="9525" cap="flat" cmpd="sng" algn="ctr">
                  <a:solidFill>
                    <a:schemeClr val="accent1">
                      <a:alpha val="0"/>
                    </a:schemeClr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예찬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-60" normalizeH="0" baseline="0" mc:Ignorable="hp" hp:hslEmbossed="0">
                <a:ln w="9525" cap="flat" cmpd="sng" algn="ctr">
                  <a:solidFill>
                    <a:schemeClr val="accent1">
                      <a:alpha val="0"/>
                    </a:schemeClr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-60" normalizeH="0" baseline="0" mc:Ignorable="hp" hp:hslEmbossed="0">
                <a:ln w="9525" cap="flat" cmpd="sng" algn="ctr">
                  <a:solidFill>
                    <a:schemeClr val="accent1">
                      <a:alpha val="0"/>
                    </a:schemeClr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 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-60" normalizeH="0" baseline="0" mc:Ignorable="hp" hp:hslEmbossed="0">
              <a:ln w="9525" cap="flat" cmpd="sng" algn="ctr">
                <a:solidFill>
                  <a:schemeClr val="accent1">
                    <a:alpha val="0"/>
                  </a:schemeClr>
                </a:solidFill>
                <a:prstDash val="solid"/>
                <a:round/>
                <a:headEnd w="med" len="med"/>
                <a:tailEnd w="med" len="med"/>
              </a:ln>
              <a:solidFill>
                <a:schemeClr val="tx1">
                  <a:lumMod val="50000"/>
                  <a:lumOff val="50000"/>
                </a:schemeClr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latin typeface="맑은 고딕"/>
                <a:ea typeface="맑은 고딕"/>
              </a:rPr>
              <a:t>텀프로젝트 결과물 조작방법</a:t>
            </a: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dist">
              <a:defRPr/>
            </a:pPr>
            <a:r>
              <a:rPr lang="ko-KR" altLang="en-US" sz="700" b="0">
                <a:latin typeface="맑은 고딕"/>
                <a:ea typeface="맑은 고딕"/>
              </a:rPr>
              <a:t>가상현실기초및실습</a:t>
            </a:r>
            <a:endParaRPr lang="ko-KR" altLang="en-US" sz="700" b="0">
              <a:latin typeface="맑은 고딕"/>
              <a:ea typeface="맑은 고딕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en-US">
                <a:latin typeface="맑은 고딕"/>
                <a:ea typeface="맑은 고딕"/>
              </a:rPr>
              <a:t>Designed By L@rgo. ADSTORE</a:t>
            </a:r>
            <a:endParaRPr lang="en-US">
              <a:latin typeface="맑은 고딕"/>
              <a:ea typeface="맑은 고딕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15812C5A-9CF7-4A8D-A41D-9E74470054A5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3"/>
          </p:nvPr>
        </p:nvSpPr>
        <p:spPr>
          <a:xfrm>
            <a:off x="542314" y="1752830"/>
            <a:ext cx="5201873" cy="4235433"/>
          </a:xfrm>
        </p:spPr>
        <p:txBody>
          <a:bodyPr anchor="t">
            <a:normAutofit fontScale="77500" lnSpcReduction="20000"/>
          </a:bodyPr>
          <a:lstStyle/>
          <a:p>
            <a:pPr algn="l">
              <a:lnSpc>
                <a:spcPct val="200000"/>
              </a:lnSpc>
              <a:defRPr/>
            </a:pPr>
            <a:r>
              <a:rPr lang="ko-KR" altLang="en-US" sz="20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이동</a:t>
            </a:r>
            <a:endParaRPr lang="ko-KR" altLang="en-US" sz="2000" b="1">
              <a:solidFill>
                <a:schemeClr val="tx1">
                  <a:lumMod val="50000"/>
                  <a:lumOff val="50000"/>
                </a:schemeClr>
              </a:solidFill>
              <a:latin typeface="맑은 고딕"/>
              <a:ea typeface="맑은 고딕"/>
            </a:endParaRPr>
          </a:p>
          <a:p>
            <a:pPr algn="l">
              <a:lnSpc>
                <a:spcPct val="200000"/>
              </a:lnSpc>
              <a:defRPr/>
            </a:pPr>
            <a:r>
              <a:rPr lang="en-US" altLang="ko-KR" sz="20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-</a:t>
            </a:r>
            <a:r>
              <a:rPr lang="ko-KR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 </a:t>
            </a:r>
            <a:r>
              <a:rPr lang="en-US" altLang="ko-KR" sz="20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waypoint</a:t>
            </a:r>
            <a:r>
              <a:rPr lang="ko-KR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를 이용하여 자동으로 이동</a:t>
            </a:r>
            <a:endParaRPr lang="ko-KR" altLang="en-US" sz="2000">
              <a:solidFill>
                <a:schemeClr val="tx1">
                  <a:lumMod val="50000"/>
                  <a:lumOff val="50000"/>
                </a:schemeClr>
              </a:solidFill>
              <a:latin typeface="맑은 고딕"/>
              <a:ea typeface="맑은 고딕"/>
            </a:endParaRPr>
          </a:p>
          <a:p>
            <a:pPr algn="l">
              <a:lnSpc>
                <a:spcPct val="200000"/>
              </a:lnSpc>
              <a:defRPr/>
            </a:pPr>
            <a:r>
              <a:rPr lang="ko-KR" altLang="en-US" sz="20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공격</a:t>
            </a:r>
            <a:endParaRPr lang="ko-KR" altLang="en-US" sz="2000" b="1">
              <a:solidFill>
                <a:schemeClr val="tx1">
                  <a:lumMod val="50000"/>
                  <a:lumOff val="50000"/>
                </a:schemeClr>
              </a:solidFill>
              <a:latin typeface="맑은 고딕"/>
              <a:ea typeface="맑은 고딕"/>
            </a:endParaRPr>
          </a:p>
          <a:p>
            <a:pPr algn="l">
              <a:lnSpc>
                <a:spcPct val="200000"/>
              </a:lnSpc>
              <a:defRPr/>
            </a:pPr>
            <a:r>
              <a:rPr lang="en-US" altLang="ko-KR" sz="20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-</a:t>
            </a:r>
            <a:r>
              <a:rPr lang="ko-KR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 화면 터치 </a:t>
            </a:r>
            <a:r>
              <a:rPr lang="en-US" altLang="ko-KR" sz="20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:</a:t>
            </a:r>
            <a:r>
              <a:rPr lang="ko-KR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 꾹 누르고 있으면 </a:t>
            </a:r>
            <a:r>
              <a:rPr lang="en-US" altLang="ko-KR" sz="20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150</a:t>
            </a:r>
            <a:r>
              <a:rPr lang="ko-KR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발까지 계속 총알 발사</a:t>
            </a:r>
            <a:endParaRPr lang="ko-KR" altLang="en-US" sz="2000">
              <a:solidFill>
                <a:schemeClr val="tx1">
                  <a:lumMod val="50000"/>
                  <a:lumOff val="50000"/>
                </a:schemeClr>
              </a:solidFill>
              <a:latin typeface="맑은 고딕"/>
              <a:ea typeface="맑은 고딕"/>
            </a:endParaRPr>
          </a:p>
          <a:p>
            <a:pPr algn="l">
              <a:lnSpc>
                <a:spcPct val="200000"/>
              </a:lnSpc>
              <a:defRPr/>
            </a:pPr>
            <a:r>
              <a:rPr lang="en-US" altLang="ko-KR" sz="20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-</a:t>
            </a:r>
            <a:r>
              <a:rPr lang="ko-KR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 총알 부족하면 </a:t>
            </a:r>
            <a:r>
              <a:rPr lang="en-US" altLang="ko-KR" sz="20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1.5</a:t>
            </a:r>
            <a:r>
              <a:rPr lang="ko-KR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초 동안 </a:t>
            </a:r>
            <a:r>
              <a:rPr lang="en-US" altLang="ko-KR" sz="20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Reloding</a:t>
            </a:r>
            <a:endParaRPr lang="en-US" altLang="ko-KR" sz="2000">
              <a:solidFill>
                <a:schemeClr val="tx1">
                  <a:lumMod val="50000"/>
                  <a:lumOff val="50000"/>
                </a:schemeClr>
              </a:solidFill>
              <a:latin typeface="맑은 고딕"/>
              <a:ea typeface="맑은 고딕"/>
            </a:endParaRPr>
          </a:p>
          <a:p>
            <a:pPr algn="l">
              <a:lnSpc>
                <a:spcPct val="200000"/>
              </a:lnSpc>
              <a:defRPr/>
            </a:pPr>
            <a:r>
              <a:rPr lang="en-US" altLang="ko-KR" sz="20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-</a:t>
            </a:r>
            <a:r>
              <a:rPr lang="ko-KR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 총알은 화면의 중앙으로 발사됨</a:t>
            </a:r>
            <a:endParaRPr lang="ko-KR" altLang="en-US" sz="2000">
              <a:solidFill>
                <a:schemeClr val="tx1">
                  <a:lumMod val="50000"/>
                  <a:lumOff val="50000"/>
                </a:schemeClr>
              </a:solidFill>
              <a:latin typeface="맑은 고딕"/>
              <a:ea typeface="맑은 고딕"/>
            </a:endParaRPr>
          </a:p>
          <a:p>
            <a:pPr algn="l">
              <a:lnSpc>
                <a:spcPct val="200000"/>
              </a:lnSpc>
              <a:defRPr/>
            </a:pPr>
            <a:r>
              <a:rPr lang="en-US" altLang="ko-KR" sz="20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-</a:t>
            </a:r>
            <a:r>
              <a:rPr lang="ko-KR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 지상에 있는 폭발물을 공격하여 폭발시키면 주변에 있는 적에게 데미지를 줌</a:t>
            </a:r>
            <a:endParaRPr lang="ko-KR" altLang="en-US" sz="2000">
              <a:solidFill>
                <a:schemeClr val="tx1">
                  <a:lumMod val="50000"/>
                  <a:lumOff val="50000"/>
                </a:schemeClr>
              </a:solidFill>
              <a:latin typeface="맑은 고딕"/>
              <a:ea typeface="맑은 고딕"/>
            </a:endParaRPr>
          </a:p>
          <a:p>
            <a:pPr algn="l">
              <a:lnSpc>
                <a:spcPct val="200000"/>
              </a:lnSpc>
              <a:defRPr/>
            </a:pPr>
            <a:endParaRPr lang="en-US" altLang="ko-KR" sz="2000">
              <a:solidFill>
                <a:schemeClr val="tx1">
                  <a:lumMod val="50000"/>
                  <a:lumOff val="50000"/>
                </a:schemeClr>
              </a:solidFill>
              <a:latin typeface="맑은 고딕"/>
              <a:ea typeface="맑은 고딕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5853280" y="1319793"/>
            <a:ext cx="0" cy="5269063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9134567" y="1319793"/>
            <a:ext cx="0" cy="5269063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텍스트 개체 틀 8"/>
          <p:cNvSpPr>
            <a:spLocks noGrp="1"/>
          </p:cNvSpPr>
          <p:nvPr/>
        </p:nvSpPr>
        <p:spPr>
          <a:xfrm>
            <a:off x="6096000" y="1599192"/>
            <a:ext cx="5690031" cy="4366401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  <a:alpha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anchor="t" anchorCtr="0">
            <a:normAutofit fontScale="85000" lnSpcReduction="20000"/>
          </a:bodyPr>
          <a:p>
            <a:pPr marL="0" indent="0" algn="l" defTabSz="914400" rtl="0" eaLnBrk="1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-60" normalizeH="0" baseline="0" mc:Ignorable="hp" hp:hslEmbossed="0">
                <a:ln w="9525" cap="flat" cmpd="sng" algn="ctr">
                  <a:solidFill>
                    <a:schemeClr val="accent1">
                      <a:alpha val="0"/>
                    </a:schemeClr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특수 공격</a:t>
            </a:r>
            <a:endParaRPr xmlns:mc="http://schemas.openxmlformats.org/markup-compatibility/2006" xmlns:hp="http://schemas.haansoft.com/office/presentation/8.0" kumimoji="0" lang="ko-KR" altLang="en-US" sz="2000" b="1" i="0" u="none" strike="noStrike" kern="1200" cap="none" spc="-60" normalizeH="0" baseline="0" mc:Ignorable="hp" hp:hslEmbossed="0">
              <a:ln w="9525" cap="flat" cmpd="sng" algn="ctr">
                <a:solidFill>
                  <a:schemeClr val="accent1">
                    <a:alpha val="0"/>
                  </a:schemeClr>
                </a:solidFill>
                <a:prstDash val="solid"/>
                <a:round/>
                <a:headEnd w="med" len="med"/>
                <a:tailEnd w="med" len="med"/>
              </a:ln>
              <a:solidFill>
                <a:schemeClr val="tx1">
                  <a:lumMod val="50000"/>
                  <a:lumOff val="50000"/>
                </a:schemeClr>
              </a:solidFill>
              <a:latin typeface="맑은 고딕"/>
              <a:ea typeface="맑은 고딕"/>
            </a:endParaRPr>
          </a:p>
          <a:p>
            <a:pPr marL="0" indent="0" algn="l" defTabSz="914400" rtl="0" eaLnBrk="1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-60" normalizeH="0" baseline="0" mc:Ignorable="hp" hp:hslEmbossed="0">
                <a:ln w="9525" cap="flat" cmpd="sng" algn="ctr">
                  <a:solidFill>
                    <a:schemeClr val="accent1">
                      <a:alpha val="0"/>
                    </a:schemeClr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-60" normalizeH="0" baseline="0" mc:Ignorable="hp" hp:hslEmbossed="0">
                <a:ln w="9525" cap="flat" cmpd="sng" algn="ctr">
                  <a:solidFill>
                    <a:schemeClr val="accent1">
                      <a:alpha val="0"/>
                    </a:schemeClr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 플레이어가 총 쏘는 곳 뒤를 보면 동료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-60" normalizeH="0" baseline="0" mc:Ignorable="hp" hp:hslEmbossed="0">
                <a:ln w="9525" cap="flat" cmpd="sng" algn="ctr">
                  <a:solidFill>
                    <a:schemeClr val="accent1">
                      <a:alpha val="0"/>
                    </a:schemeClr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1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-60" normalizeH="0" baseline="0" mc:Ignorable="hp" hp:hslEmbossed="0">
                <a:ln w="9525" cap="flat" cmpd="sng" algn="ctr">
                  <a:solidFill>
                    <a:schemeClr val="accent1">
                      <a:alpha val="0"/>
                    </a:schemeClr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명과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-60" normalizeH="0" baseline="0" mc:Ignorable="hp" hp:hslEmbossed="0">
                <a:ln w="9525" cap="flat" cmpd="sng" algn="ctr">
                  <a:solidFill>
                    <a:schemeClr val="accent1">
                      <a:alpha val="0"/>
                    </a:schemeClr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2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-60" normalizeH="0" baseline="0" mc:Ignorable="hp" hp:hslEmbossed="0">
                <a:ln w="9525" cap="flat" cmpd="sng" algn="ctr">
                  <a:solidFill>
                    <a:schemeClr val="accent1">
                      <a:alpha val="0"/>
                    </a:schemeClr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개의 버튼이 있음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-60" normalizeH="0" baseline="0" mc:Ignorable="hp" hp:hslEmbossed="0">
              <a:ln w="9525" cap="flat" cmpd="sng" algn="ctr">
                <a:solidFill>
                  <a:schemeClr val="accent1">
                    <a:alpha val="0"/>
                  </a:schemeClr>
                </a:solidFill>
                <a:prstDash val="solid"/>
                <a:round/>
                <a:headEnd w="med" len="med"/>
                <a:tailEnd w="med" len="med"/>
              </a:ln>
              <a:solidFill>
                <a:schemeClr val="tx1">
                  <a:lumMod val="50000"/>
                  <a:lumOff val="50000"/>
                </a:schemeClr>
              </a:solidFill>
              <a:latin typeface="맑은 고딕"/>
              <a:ea typeface="맑은 고딕"/>
            </a:endParaRPr>
          </a:p>
          <a:p>
            <a:pPr marL="0" indent="0" algn="l" defTabSz="914400" rtl="0" eaLnBrk="1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-60" normalizeH="0" baseline="0" mc:Ignorable="hp" hp:hslEmbossed="0">
                <a:ln w="9525" cap="flat" cmpd="sng" algn="ctr">
                  <a:solidFill>
                    <a:schemeClr val="accent1">
                      <a:alpha val="0"/>
                    </a:schemeClr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-60" normalizeH="0" baseline="0" mc:Ignorable="hp" hp:hslEmbossed="0">
                <a:ln w="9525" cap="flat" cmpd="sng" algn="ctr">
                  <a:solidFill>
                    <a:schemeClr val="accent1">
                      <a:alpha val="0"/>
                    </a:schemeClr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 적들을 제거하고 받은 스코어로 사용 가능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-60" normalizeH="0" baseline="0" mc:Ignorable="hp" hp:hslEmbossed="0">
              <a:ln w="9525" cap="flat" cmpd="sng" algn="ctr">
                <a:solidFill>
                  <a:schemeClr val="accent1">
                    <a:alpha val="0"/>
                  </a:schemeClr>
                </a:solidFill>
                <a:prstDash val="solid"/>
                <a:round/>
                <a:headEnd w="med" len="med"/>
                <a:tailEnd w="med" len="med"/>
              </a:ln>
              <a:solidFill>
                <a:schemeClr val="tx1">
                  <a:lumMod val="50000"/>
                  <a:lumOff val="50000"/>
                </a:schemeClr>
              </a:solidFill>
              <a:latin typeface="맑은 고딕"/>
              <a:ea typeface="맑은 고딕"/>
            </a:endParaRPr>
          </a:p>
          <a:p>
            <a:pPr marL="0" indent="0" algn="l" defTabSz="914400" rtl="0" eaLnBrk="1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-60" normalizeH="0" baseline="0" mc:Ignorable="hp" hp:hslEmbossed="0">
                <a:ln w="9525" cap="flat" cmpd="sng" algn="ctr">
                  <a:solidFill>
                    <a:schemeClr val="accent1">
                      <a:alpha val="0"/>
                    </a:schemeClr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-60" normalizeH="0" baseline="0" mc:Ignorable="hp" hp:hslEmbossed="0">
                <a:ln w="9525" cap="flat" cmpd="sng" algn="ctr">
                  <a:solidFill>
                    <a:schemeClr val="accent1">
                      <a:alpha val="0"/>
                    </a:schemeClr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 동료 또는 버튼을 바라보면 초록색 게이지가 차고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-60" normalizeH="0" baseline="0" mc:Ignorable="hp" hp:hslEmbossed="0">
                <a:ln w="9525" cap="flat" cmpd="sng" algn="ctr">
                  <a:solidFill>
                    <a:schemeClr val="accent1">
                      <a:alpha val="0"/>
                    </a:schemeClr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-60" normalizeH="0" baseline="0" mc:Ignorable="hp" hp:hslEmbossed="0">
                <a:ln w="9525" cap="flat" cmpd="sng" algn="ctr">
                  <a:solidFill>
                    <a:schemeClr val="accent1">
                      <a:alpha val="0"/>
                    </a:schemeClr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 게이지가 다 차면 화면 터치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-60" normalizeH="0" baseline="0" mc:Ignorable="hp" hp:hslEmbossed="0">
              <a:ln w="9525" cap="flat" cmpd="sng" algn="ctr">
                <a:solidFill>
                  <a:schemeClr val="accent1">
                    <a:alpha val="0"/>
                  </a:schemeClr>
                </a:solidFill>
                <a:prstDash val="solid"/>
                <a:round/>
                <a:headEnd w="med" len="med"/>
                <a:tailEnd w="med" len="med"/>
              </a:ln>
              <a:solidFill>
                <a:schemeClr val="tx1">
                  <a:lumMod val="50000"/>
                  <a:lumOff val="50000"/>
                </a:schemeClr>
              </a:solidFill>
              <a:latin typeface="맑은 고딕"/>
              <a:ea typeface="맑은 고딕"/>
            </a:endParaRPr>
          </a:p>
          <a:p>
            <a:pPr marL="0" indent="0" algn="l" defTabSz="914400" rtl="0" eaLnBrk="1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-60" normalizeH="0" baseline="0" mc:Ignorable="hp" hp:hslEmbossed="0">
                <a:ln w="9525" cap="flat" cmpd="sng" algn="ctr">
                  <a:solidFill>
                    <a:schemeClr val="accent1">
                      <a:alpha val="0"/>
                    </a:schemeClr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동료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-60" normalizeH="0" baseline="0" mc:Ignorable="hp" hp:hslEmbossed="0">
                <a:ln w="9525" cap="flat" cmpd="sng" algn="ctr">
                  <a:solidFill>
                    <a:schemeClr val="accent1">
                      <a:alpha val="0"/>
                    </a:schemeClr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(-100)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-60" normalizeH="0" baseline="0" mc:Ignorable="hp" hp:hslEmbossed="0">
                <a:ln w="9525" cap="flat" cmpd="sng" algn="ctr">
                  <a:solidFill>
                    <a:schemeClr val="accent1">
                      <a:alpha val="0"/>
                    </a:schemeClr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-60" normalizeH="0" baseline="0" mc:Ignorable="hp" hp:hslEmbossed="0">
                <a:ln w="9525" cap="flat" cmpd="sng" algn="ctr">
                  <a:solidFill>
                    <a:schemeClr val="accent1">
                      <a:alpha val="0"/>
                    </a:schemeClr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-60" normalizeH="0" baseline="0" mc:Ignorable="hp" hp:hslEmbossed="0">
                <a:ln w="9525" cap="flat" cmpd="sng" algn="ctr">
                  <a:solidFill>
                    <a:schemeClr val="accent1">
                      <a:alpha val="0"/>
                    </a:schemeClr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 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-60" normalizeH="0" baseline="0" mc:Ignorable="hp" hp:hslEmbossed="0">
              <a:ln w="9525" cap="flat" cmpd="sng" algn="ctr">
                <a:solidFill>
                  <a:schemeClr val="accent1">
                    <a:alpha val="0"/>
                  </a:schemeClr>
                </a:solidFill>
                <a:prstDash val="solid"/>
                <a:round/>
                <a:headEnd w="med" len="med"/>
                <a:tailEnd w="med" len="med"/>
              </a:ln>
              <a:solidFill>
                <a:schemeClr val="tx1">
                  <a:lumMod val="50000"/>
                  <a:lumOff val="50000"/>
                </a:schemeClr>
              </a:solidFill>
              <a:latin typeface="맑은 고딕"/>
              <a:ea typeface="맑은 고딕"/>
            </a:endParaRPr>
          </a:p>
          <a:p>
            <a:pPr marL="0" indent="0" algn="l" defTabSz="914400" rtl="0" eaLnBrk="1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-60" normalizeH="0" baseline="0" mc:Ignorable="hp" hp:hslEmbossed="0">
                <a:ln w="9525" cap="flat" cmpd="sng" algn="ctr">
                  <a:solidFill>
                    <a:schemeClr val="accent1">
                      <a:alpha val="0"/>
                    </a:schemeClr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오른쪽버튼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-60" normalizeH="0" baseline="0" mc:Ignorable="hp" hp:hslEmbossed="0">
                <a:ln w="9525" cap="flat" cmpd="sng" algn="ctr">
                  <a:solidFill>
                    <a:schemeClr val="accent1">
                      <a:alpha val="0"/>
                    </a:schemeClr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(-250)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-60" normalizeH="0" baseline="0" mc:Ignorable="hp" hp:hslEmbossed="0">
                <a:ln w="9525" cap="flat" cmpd="sng" algn="ctr">
                  <a:solidFill>
                    <a:schemeClr val="accent1">
                      <a:alpha val="0"/>
                    </a:schemeClr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-60" normalizeH="0" baseline="0" mc:Ignorable="hp" hp:hslEmbossed="0">
                <a:ln w="9525" cap="flat" cmpd="sng" algn="ctr">
                  <a:solidFill>
                    <a:schemeClr val="accent1">
                      <a:alpha val="0"/>
                    </a:schemeClr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-60" normalizeH="0" baseline="0" mc:Ignorable="hp" hp:hslEmbossed="0">
                <a:ln w="9525" cap="flat" cmpd="sng" algn="ctr">
                  <a:solidFill>
                    <a:schemeClr val="accent1">
                      <a:alpha val="0"/>
                    </a:schemeClr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 시간 딜레이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-60" normalizeH="0" baseline="0" mc:Ignorable="hp" hp:hslEmbossed="0">
                <a:ln w="9525" cap="flat" cmpd="sng" algn="ctr">
                  <a:solidFill>
                    <a:schemeClr val="accent1">
                      <a:alpha val="0"/>
                    </a:schemeClr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?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-60" normalizeH="0" baseline="0" mc:Ignorable="hp" hp:hslEmbossed="0">
              <a:ln w="9525" cap="flat" cmpd="sng" algn="ctr">
                <a:solidFill>
                  <a:schemeClr val="accent1">
                    <a:alpha val="0"/>
                  </a:schemeClr>
                </a:solidFill>
                <a:prstDash val="solid"/>
                <a:round/>
                <a:headEnd w="med" len="med"/>
                <a:tailEnd w="med" len="med"/>
              </a:ln>
              <a:solidFill>
                <a:schemeClr val="tx1">
                  <a:lumMod val="50000"/>
                  <a:lumOff val="50000"/>
                </a:schemeClr>
              </a:solidFill>
              <a:latin typeface="맑은 고딕"/>
              <a:ea typeface="맑은 고딕"/>
            </a:endParaRPr>
          </a:p>
          <a:p>
            <a:pPr marL="0" indent="0" algn="l" defTabSz="914400" rtl="0" eaLnBrk="1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-60" normalizeH="0" baseline="0" mc:Ignorable="hp" hp:hslEmbossed="0">
                <a:ln w="9525" cap="flat" cmpd="sng" algn="ctr">
                  <a:solidFill>
                    <a:schemeClr val="accent1">
                      <a:alpha val="0"/>
                    </a:schemeClr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왼쪽버튼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-60" normalizeH="0" baseline="0" mc:Ignorable="hp" hp:hslEmbossed="0">
                <a:ln w="9525" cap="flat" cmpd="sng" algn="ctr">
                  <a:solidFill>
                    <a:schemeClr val="accent1">
                      <a:alpha val="0"/>
                    </a:schemeClr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(-150)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-60" normalizeH="0" baseline="0" mc:Ignorable="hp" hp:hslEmbossed="0">
                <a:ln w="9525" cap="flat" cmpd="sng" algn="ctr">
                  <a:solidFill>
                    <a:schemeClr val="accent1">
                      <a:alpha val="0"/>
                    </a:schemeClr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-60" normalizeH="0" baseline="0" mc:Ignorable="hp" hp:hslEmbossed="0">
                <a:ln w="9525" cap="flat" cmpd="sng" algn="ctr">
                  <a:solidFill>
                    <a:schemeClr val="accent1">
                      <a:alpha val="0"/>
                    </a:schemeClr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-60" normalizeH="0" baseline="0" mc:Ignorable="hp" hp:hslEmbossed="0">
                <a:ln w="9525" cap="flat" cmpd="sng" algn="ctr">
                  <a:solidFill>
                    <a:schemeClr val="accent1">
                      <a:alpha val="0"/>
                    </a:schemeClr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 특별탄약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-60" normalizeH="0" baseline="0" mc:Ignorable="hp" hp:hslEmbossed="0">
                <a:ln w="9525" cap="flat" cmpd="sng" algn="ctr">
                  <a:solidFill>
                    <a:schemeClr val="accent1">
                      <a:alpha val="0"/>
                    </a:schemeClr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-60" normalizeH="0" baseline="0" mc:Ignorable="hp" hp:hslEmbossed="0">
                <a:ln w="9525" cap="flat" cmpd="sng" algn="ctr">
                  <a:solidFill>
                    <a:schemeClr val="accent1">
                      <a:alpha val="0"/>
                    </a:schemeClr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설명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-60" normalizeH="0" baseline="0" mc:Ignorable="hp" hp:hslEmbossed="0">
                <a:ln w="9525" cap="flat" cmpd="sng" algn="ctr">
                  <a:solidFill>
                    <a:schemeClr val="accent1">
                      <a:alpha val="0"/>
                    </a:schemeClr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)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-60" normalizeH="0" baseline="0" mc:Ignorable="hp" hp:hslEmbossed="0">
              <a:ln w="9525" cap="flat" cmpd="sng" algn="ctr">
                <a:solidFill>
                  <a:schemeClr val="accent1">
                    <a:alpha val="0"/>
                  </a:schemeClr>
                </a:solidFill>
                <a:prstDash val="solid"/>
                <a:round/>
                <a:headEnd w="med" len="med"/>
                <a:tailEnd w="med" len="med"/>
              </a:ln>
              <a:solidFill>
                <a:schemeClr val="tx1">
                  <a:lumMod val="50000"/>
                  <a:lumOff val="50000"/>
                </a:schemeClr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latin typeface="맑은 고딕"/>
                <a:ea typeface="맑은 고딕"/>
              </a:rPr>
              <a:t>텀프로젝트 구현 내용</a:t>
            </a: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dist">
              <a:defRPr/>
            </a:pPr>
            <a:r>
              <a:rPr lang="ko-KR" altLang="en-US" sz="700" b="0">
                <a:latin typeface="맑은 고딕"/>
                <a:ea typeface="맑은 고딕"/>
              </a:rPr>
              <a:t>가상현실기초및실습</a:t>
            </a:r>
            <a:endParaRPr lang="ko-KR" altLang="en-US" sz="700" b="0">
              <a:latin typeface="맑은 고딕"/>
              <a:ea typeface="맑은 고딕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en-US">
                <a:latin typeface="맑은 고딕"/>
                <a:ea typeface="맑은 고딕"/>
              </a:rPr>
              <a:t>Designed By L@rgo. ADSTORE</a:t>
            </a:r>
            <a:endParaRPr lang="en-US">
              <a:latin typeface="맑은 고딕"/>
              <a:ea typeface="맑은 고딕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15812C5A-9CF7-4A8D-A41D-9E74470054A5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3"/>
          </p:nvPr>
        </p:nvSpPr>
        <p:spPr>
          <a:xfrm>
            <a:off x="876575" y="2093811"/>
            <a:ext cx="10847604" cy="3444396"/>
          </a:xfrm>
        </p:spPr>
        <p:txBody>
          <a:bodyPr anchor="t">
            <a:normAutofit/>
          </a:bodyPr>
          <a:lstStyle/>
          <a:p>
            <a:pPr marL="228600" indent="-228600" algn="l">
              <a:lnSpc>
                <a:spcPct val="200000"/>
              </a:lnSpc>
              <a:buFont typeface="+mj-lt"/>
              <a:buAutoNum type="arabicPeriod"/>
              <a:defRPr/>
            </a:pPr>
            <a:r>
              <a:rPr lang="ko-KR" altLang="en-US" sz="22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 지상에 있는 폭발물을 공격하여 폭발시키면 주변에 있는 지상 적에게 데미지를 준다</a:t>
            </a:r>
            <a:r>
              <a:rPr lang="en-US" altLang="ko-KR" sz="22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.</a:t>
            </a:r>
            <a:endParaRPr lang="en-US" altLang="ko-KR" sz="2200">
              <a:solidFill>
                <a:schemeClr val="tx1">
                  <a:lumMod val="50000"/>
                  <a:lumOff val="50000"/>
                </a:schemeClr>
              </a:solidFill>
              <a:latin typeface="맑은 고딕"/>
              <a:ea typeface="맑은 고딕"/>
            </a:endParaRPr>
          </a:p>
          <a:p>
            <a:pPr marL="0" indent="0" algn="l">
              <a:lnSpc>
                <a:spcPct val="200000"/>
              </a:lnSpc>
              <a:buFont typeface="+mj-lt"/>
              <a:buNone/>
              <a:defRPr/>
            </a:pPr>
            <a:r>
              <a:rPr lang="en-US" altLang="ko-KR" sz="22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-&gt;</a:t>
            </a:r>
            <a:r>
              <a:rPr lang="ko-KR" altLang="en-US" sz="22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 폭발 이펙트에 </a:t>
            </a:r>
            <a:r>
              <a:rPr lang="en-US" altLang="ko-KR" sz="22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Sphere </a:t>
            </a:r>
            <a:r>
              <a:rPr lang="ko-KR" altLang="en-US" sz="22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콜라이더를 주고</a:t>
            </a:r>
            <a:r>
              <a:rPr lang="en-US" altLang="ko-KR" sz="22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,</a:t>
            </a:r>
            <a:r>
              <a:rPr lang="ko-KR" altLang="en-US" sz="22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 이 콜라이더와 닿는 적에게 데미지를 주도록 구현하였다</a:t>
            </a:r>
            <a:r>
              <a:rPr lang="en-US" altLang="ko-KR" sz="22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.</a:t>
            </a:r>
            <a:endParaRPr lang="en-US" altLang="ko-KR" sz="2200">
              <a:solidFill>
                <a:schemeClr val="tx1">
                  <a:lumMod val="50000"/>
                  <a:lumOff val="50000"/>
                </a:schemeClr>
              </a:solidFill>
              <a:latin typeface="맑은 고딕"/>
              <a:ea typeface="맑은 고딕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5885177" y="1319793"/>
            <a:ext cx="0" cy="5269063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9134567" y="1319793"/>
            <a:ext cx="0" cy="5269063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 idx="0"/>
          </p:nvPr>
        </p:nvSpPr>
        <p:spPr>
          <a:xfrm>
            <a:off x="2504851" y="675641"/>
            <a:ext cx="7182297" cy="567808"/>
          </a:xfrm>
        </p:spPr>
        <p:txBody>
          <a:bodyPr/>
          <a:lstStyle/>
          <a:p>
            <a:pPr lvl="0">
              <a:defRPr/>
            </a:pPr>
            <a:r>
              <a:rPr lang="ko-KR" altLang="en-US">
                <a:latin typeface="맑은 고딕"/>
                <a:ea typeface="맑은 고딕"/>
              </a:rPr>
              <a:t>텀프로젝트 구현하는 동안 어려웠던 점</a:t>
            </a: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>
          <a:xfrm>
            <a:off x="4837325" y="287381"/>
            <a:ext cx="2517351" cy="380641"/>
          </a:xfrm>
        </p:spPr>
        <p:txBody>
          <a:bodyPr>
            <a:normAutofit/>
          </a:bodyPr>
          <a:lstStyle/>
          <a:p>
            <a:pPr algn="dist">
              <a:defRPr/>
            </a:pPr>
            <a:r>
              <a:rPr lang="ko-KR" altLang="en-US" sz="700">
                <a:latin typeface="맑은 고딕"/>
                <a:ea typeface="맑은 고딕"/>
              </a:rPr>
              <a:t>가상현실기초및실습</a:t>
            </a:r>
            <a:endParaRPr lang="ko-KR" altLang="en-US" sz="700">
              <a:latin typeface="맑은 고딕"/>
              <a:ea typeface="맑은 고딕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4851206" y="654076"/>
            <a:ext cx="2519835" cy="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직선 연결선 10"/>
          <p:cNvCxnSpPr/>
          <p:nvPr/>
        </p:nvCxnSpPr>
        <p:spPr>
          <a:xfrm rot="5400000">
            <a:off x="3713359" y="1304957"/>
            <a:ext cx="469761" cy="0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직선 연결선 11"/>
          <p:cNvCxnSpPr/>
          <p:nvPr/>
        </p:nvCxnSpPr>
        <p:spPr>
          <a:xfrm rot="5400000">
            <a:off x="7987817" y="696451"/>
            <a:ext cx="469761" cy="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직선 연결선 12"/>
          <p:cNvCxnSpPr/>
          <p:nvPr/>
        </p:nvCxnSpPr>
        <p:spPr>
          <a:xfrm rot="10800000">
            <a:off x="7888228" y="656868"/>
            <a:ext cx="469761" cy="0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5738123" y="1316837"/>
            <a:ext cx="715754" cy="0"/>
          </a:xfrm>
          <a:prstGeom prst="lin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바닥글 개체 틀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latin typeface="맑은 고딕"/>
                <a:ea typeface="맑은 고딕"/>
              </a:rPr>
              <a:t>Designed By L@rgo. ADSTORE</a:t>
            </a: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17" name="슬라이드 번호 개체 틀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15812C5A-9CF7-4A8D-A41D-9E74470054A5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  <p:sp>
        <p:nvSpPr>
          <p:cNvPr id="18" name="텍스트 개체 틀 8"/>
          <p:cNvSpPr txBox="1"/>
          <p:nvPr/>
        </p:nvSpPr>
        <p:spPr>
          <a:xfrm>
            <a:off x="1959523" y="2121353"/>
            <a:ext cx="8272952" cy="4061006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50000"/>
                <a:alpha val="5000"/>
              </a:schemeClr>
            </a:solidFill>
            <a:prstDash val="solid"/>
            <a:miter/>
          </a:ln>
          <a:effectLst/>
        </p:spPr>
        <p:txBody>
          <a:bodyPr vert="horz" lIns="91440" tIns="45720" rIns="91440" bIns="45720" anchor="t" anchorCtr="0">
            <a:normAutofit/>
          </a:bodyPr>
          <a:lstStyle>
            <a:lvl1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/>
              <a:buNone/>
              <a:defRPr lang="ko-KR" altLang="en-US" sz="1400" b="0" kern="1200" spc="-60" baseline="0" dirty="0" smtClean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/>
              <a:buNone/>
              <a:defRPr lang="ko-KR" altLang="en-US" sz="1800" b="0" kern="1200" spc="-60" baseline="0" smtClean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/>
              <a:buNone/>
              <a:defRPr lang="ko-KR" altLang="en-US" sz="1800" b="0" kern="1200" spc="-60" baseline="0" smtClean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/>
              <a:buNone/>
              <a:defRPr lang="ko-KR" altLang="en-US" sz="1800" b="0" kern="1200" spc="-60" baseline="0" smtClean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/>
              <a:buNone/>
              <a:defRPr lang="ko-KR" altLang="en-US" sz="1800" b="0" kern="1200" spc="-60" baseline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220000"/>
              </a:lnSpc>
              <a:defRPr/>
            </a:pPr>
            <a:r>
              <a:rPr lang="ko-KR" altLang="en-US" sz="1800">
                <a:latin typeface="맑은 고딕"/>
                <a:ea typeface="맑은 고딕"/>
              </a:rPr>
              <a:t>지상 맵 </a:t>
            </a:r>
            <a:r>
              <a:rPr lang="en-US" altLang="ko-KR" sz="1800">
                <a:latin typeface="맑은 고딕"/>
                <a:ea typeface="맑은 고딕"/>
              </a:rPr>
              <a:t>:</a:t>
            </a:r>
            <a:r>
              <a:rPr lang="ko-KR" altLang="en-US" sz="1800">
                <a:latin typeface="맑은 고딕"/>
                <a:ea typeface="맑은 고딕"/>
              </a:rPr>
              <a:t> 지상적과 건물</a:t>
            </a:r>
            <a:r>
              <a:rPr lang="en-US" altLang="ko-KR" sz="1800">
                <a:latin typeface="맑은 고딕"/>
                <a:ea typeface="맑은 고딕"/>
              </a:rPr>
              <a:t>,</a:t>
            </a:r>
            <a:r>
              <a:rPr lang="ko-KR" altLang="en-US" sz="1800">
                <a:latin typeface="맑은 고딕"/>
                <a:ea typeface="맑은 고딕"/>
              </a:rPr>
              <a:t> 폭발물을 랜덤으로 생성되게 구현하고 싶었지만 사용한 바닥 애셋이 울퉁불퉁하여 하나하나 배치하고</a:t>
            </a:r>
            <a:r>
              <a:rPr lang="en-US" altLang="ko-KR" sz="1800">
                <a:latin typeface="맑은 고딕"/>
                <a:ea typeface="맑은 고딕"/>
              </a:rPr>
              <a:t>,</a:t>
            </a:r>
            <a:r>
              <a:rPr lang="ko-KR" altLang="en-US" sz="1800">
                <a:latin typeface="맑은 고딕"/>
                <a:ea typeface="맑은 고딕"/>
              </a:rPr>
              <a:t> 위치를 조정하였다</a:t>
            </a:r>
            <a:r>
              <a:rPr lang="en-US" altLang="ko-KR" sz="1800">
                <a:latin typeface="맑은 고딕"/>
                <a:ea typeface="맑은 고딕"/>
              </a:rPr>
              <a:t>.</a:t>
            </a:r>
            <a:r>
              <a:rPr lang="ko-KR" altLang="en-US" sz="1800">
                <a:latin typeface="맑은 고딕"/>
                <a:ea typeface="맑은 고딕"/>
              </a:rPr>
              <a:t> </a:t>
            </a:r>
            <a:endParaRPr lang="ko-KR" altLang="en-US" sz="1800">
              <a:latin typeface="맑은 고딕"/>
              <a:ea typeface="맑은 고딕"/>
            </a:endParaRPr>
          </a:p>
          <a:p>
            <a:pPr lvl="0">
              <a:defRPr/>
            </a:pPr>
            <a:endParaRPr lang="en-US" altLang="ko-KR" sz="1800"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 idx="0"/>
          </p:nvPr>
        </p:nvSpPr>
        <p:spPr>
          <a:xfrm>
            <a:off x="2504851" y="675641"/>
            <a:ext cx="7182297" cy="567808"/>
          </a:xfrm>
        </p:spPr>
        <p:txBody>
          <a:bodyPr/>
          <a:lstStyle/>
          <a:p>
            <a:pPr lvl="0">
              <a:defRPr/>
            </a:pPr>
            <a:r>
              <a:rPr lang="ko-KR" altLang="en-US">
                <a:latin typeface="맑은 고딕"/>
                <a:ea typeface="맑은 고딕"/>
              </a:rPr>
              <a:t>사용한 애셋 및 출처</a:t>
            </a: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>
          <a:xfrm>
            <a:off x="4837325" y="287381"/>
            <a:ext cx="2517351" cy="380641"/>
          </a:xfrm>
        </p:spPr>
        <p:txBody>
          <a:bodyPr>
            <a:normAutofit/>
          </a:bodyPr>
          <a:lstStyle/>
          <a:p>
            <a:pPr algn="dist">
              <a:defRPr/>
            </a:pPr>
            <a:r>
              <a:rPr lang="ko-KR" altLang="en-US" sz="700">
                <a:latin typeface="맑은 고딕"/>
                <a:ea typeface="맑은 고딕"/>
              </a:rPr>
              <a:t>가상현실기초및실습</a:t>
            </a:r>
            <a:endParaRPr lang="ko-KR" altLang="en-US" sz="700">
              <a:latin typeface="맑은 고딕"/>
              <a:ea typeface="맑은 고딕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4851206" y="654076"/>
            <a:ext cx="2519835" cy="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직선 연결선 10"/>
          <p:cNvCxnSpPr/>
          <p:nvPr/>
        </p:nvCxnSpPr>
        <p:spPr>
          <a:xfrm rot="5400000">
            <a:off x="3713359" y="1304957"/>
            <a:ext cx="469761" cy="0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직선 연결선 11"/>
          <p:cNvCxnSpPr/>
          <p:nvPr/>
        </p:nvCxnSpPr>
        <p:spPr>
          <a:xfrm rot="5400000">
            <a:off x="7987817" y="696451"/>
            <a:ext cx="469761" cy="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직선 연결선 12"/>
          <p:cNvCxnSpPr/>
          <p:nvPr/>
        </p:nvCxnSpPr>
        <p:spPr>
          <a:xfrm rot="10800000">
            <a:off x="7888228" y="656868"/>
            <a:ext cx="469761" cy="0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5738123" y="1316837"/>
            <a:ext cx="715754" cy="0"/>
          </a:xfrm>
          <a:prstGeom prst="lin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바닥글 개체 틀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latin typeface="맑은 고딕"/>
                <a:ea typeface="맑은 고딕"/>
              </a:rPr>
              <a:t>Designed By L@rgo. ADSTORE</a:t>
            </a: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17" name="슬라이드 번호 개체 틀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15812C5A-9CF7-4A8D-A41D-9E74470054A5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  <p:sp>
        <p:nvSpPr>
          <p:cNvPr id="1027" name="텍스트 개체 틀 3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OBJECT</a:t>
            </a:r>
            <a:endParaRPr lang="en-US" altLang="ko-KR"/>
          </a:p>
          <a:p>
            <a:pPr>
              <a:defRPr/>
            </a:pPr>
            <a:r>
              <a:rPr lang="ko-KR" altLang="en-US"/>
              <a:t>플레이어 머신건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ko-KR" altLang="en-US">
                <a:hlinkClick r:id="rId2"/>
              </a:rPr>
              <a:t>https://sketchfab.com/3d-models/minigun-for-heli-6f60f597dfe04df5aedf6c6557fbb42a</a:t>
            </a:r>
            <a:endParaRPr lang="ko-KR" altLang="en-US"/>
          </a:p>
          <a:p>
            <a:pPr>
              <a:defRPr/>
            </a:pPr>
            <a:r>
              <a:rPr lang="ko-KR" altLang="en-US"/>
              <a:t>공중적</a:t>
            </a:r>
            <a:r>
              <a:rPr lang="en-US" altLang="ko-KR"/>
              <a:t>1</a:t>
            </a:r>
            <a:r>
              <a:rPr lang="ko-KR" altLang="en-US"/>
              <a:t>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ko-KR" altLang="en-US">
                <a:hlinkClick r:id="rId3"/>
              </a:rPr>
              <a:t>https://assetstore.unity.com/packages/3d/vehicles/space/free-sf-fighter-11711</a:t>
            </a:r>
            <a:endParaRPr lang="ko-KR" altLang="en-US"/>
          </a:p>
          <a:p>
            <a:pPr>
              <a:defRPr/>
            </a:pPr>
            <a:r>
              <a:rPr lang="ko-KR" altLang="en-US"/>
              <a:t>탄피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ko-KR" altLang="en-US">
                <a:hlinkClick r:id="rId4"/>
              </a:rPr>
              <a:t>https://assetstore.unity.com/packages/3d/characters/vfx-bullet-casing-120111</a:t>
            </a:r>
            <a:endParaRPr lang="ko-KR" altLang="en-US"/>
          </a:p>
          <a:p>
            <a:pPr>
              <a:defRPr/>
            </a:pPr>
            <a:r>
              <a:rPr lang="ko-KR" altLang="en-US"/>
              <a:t>지상적</a:t>
            </a:r>
            <a:r>
              <a:rPr lang="en-US" altLang="ko-KR"/>
              <a:t>1</a:t>
            </a:r>
            <a:r>
              <a:rPr lang="ko-KR" altLang="en-US"/>
              <a:t>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ko-KR" altLang="en-US">
                <a:hlinkClick r:id="rId5"/>
              </a:rPr>
              <a:t>https://assetstore.unity.com/packages/3d/characters/robots/enemy-turrets-27858</a:t>
            </a:r>
            <a:endParaRPr lang="ko-KR" altLang="en-US"/>
          </a:p>
          <a:p>
            <a:pPr>
              <a:defRPr/>
            </a:pPr>
            <a:r>
              <a:rPr lang="ko-KR" altLang="en-US"/>
              <a:t>건물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ko-KR" altLang="en-US">
                <a:hlinkClick r:id="rId6"/>
              </a:rPr>
              <a:t>https://assetstore.unity.com/packages/3d/environments/urban/low-poly-city-from-viuletti-132536</a:t>
            </a:r>
            <a:endParaRPr lang="ko-KR" altLang="en-US"/>
          </a:p>
          <a:p>
            <a:pPr>
              <a:defRPr/>
            </a:pPr>
            <a:r>
              <a:rPr lang="ko-KR" altLang="en-US"/>
              <a:t>동료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ko-KR" altLang="en-US">
                <a:hlinkClick r:id="rId7"/>
              </a:rPr>
              <a:t>https://assetstore.unity.com/packages/3d/characters/humanoids/humans/bodyguards-31711</a:t>
            </a:r>
            <a:endParaRPr lang="ko-KR" altLang="en-US"/>
          </a:p>
          <a:p>
            <a:pPr>
              <a:defRPr/>
            </a:pPr>
            <a:r>
              <a:rPr lang="ko-KR" altLang="en-US"/>
              <a:t>동료의 스나이퍼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ko-KR" altLang="en-US">
                <a:hlinkClick r:id="rId8"/>
              </a:rPr>
              <a:t>https://assetstore.unity.com/packages/3d/props/guns/sci-fi-rifle-low-poly-99671</a:t>
            </a:r>
            <a:endParaRPr lang="ko-KR" altLang="en-US"/>
          </a:p>
          <a:p>
            <a:pPr>
              <a:defRPr/>
            </a:pPr>
            <a:r>
              <a:rPr lang="ko-KR" altLang="en-US"/>
              <a:t>폭발물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ko-KR" altLang="en-US">
                <a:hlinkClick r:id="rId9"/>
              </a:rPr>
              <a:t>https://assetstore.unity.com/packages/3d/props/free-pbr-barrel-108702</a:t>
            </a:r>
            <a:endParaRPr lang="ko-KR" altLang="en-US"/>
          </a:p>
          <a:p>
            <a:pPr>
              <a:defRPr/>
            </a:pPr>
            <a:r>
              <a:rPr lang="ko-KR" altLang="en-US"/>
              <a:t>메인메뉴 씬 바닥 텍스쳐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ko-KR" altLang="en-US">
                <a:hlinkClick r:id="rId10"/>
              </a:rPr>
              <a:t>https://www.freeimages.com/kr/photo/floor-1165302</a:t>
            </a:r>
            <a:endParaRPr lang="ko-KR" altLang="en-US"/>
          </a:p>
          <a:p>
            <a:pPr>
              <a:defRPr/>
            </a:pPr>
            <a:r>
              <a:rPr lang="ko-KR" altLang="en-US"/>
              <a:t>공중적</a:t>
            </a:r>
            <a:r>
              <a:rPr lang="en-US" altLang="ko-KR"/>
              <a:t>2</a:t>
            </a:r>
            <a:r>
              <a:rPr lang="ko-KR" altLang="en-US"/>
              <a:t>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ko-KR" altLang="en-US">
                <a:hlinkClick r:id="rId11"/>
              </a:rPr>
              <a:t>https://assetstore.unity.com/packages/3d/vehicles/space/space-warrior-jet-23174</a:t>
            </a:r>
            <a:endParaRPr lang="ko-KR" altLang="en-US"/>
          </a:p>
          <a:p>
            <a:pPr>
              <a:defRPr/>
            </a:pPr>
            <a:r>
              <a:rPr lang="ko-KR" altLang="en-US"/>
              <a:t>공중적</a:t>
            </a:r>
            <a:r>
              <a:rPr lang="en-US" altLang="ko-KR"/>
              <a:t>3</a:t>
            </a:r>
            <a:r>
              <a:rPr lang="ko-KR" altLang="en-US"/>
              <a:t>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ko-KR" altLang="en-US">
                <a:hlinkClick r:id="rId12"/>
              </a:rPr>
              <a:t>https://assetstore.unity.com/packages/3d/vehicles/space/sci-fi-space-drone-exroid-5002-71731</a:t>
            </a:r>
            <a:endParaRPr lang="ko-KR" altLang="en-US"/>
          </a:p>
          <a:p>
            <a:pPr>
              <a:defRPr/>
            </a:pPr>
            <a:r>
              <a:rPr lang="ko-KR" altLang="en-US"/>
              <a:t>미사일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ko-KR" altLang="en-US">
                <a:hlinkClick r:id="rId13"/>
              </a:rPr>
              <a:t>https://assetstore.unity.com/packages/3d/props/weapons/free-missile-72692</a:t>
            </a:r>
            <a:endParaRPr lang="ko-KR" altLang="en-US"/>
          </a:p>
          <a:p>
            <a:pPr>
              <a:defRPr/>
            </a:pPr>
            <a:r>
              <a:rPr lang="ko-KR" altLang="en-US"/>
              <a:t>폰트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ko-KR" altLang="en-US">
                <a:hlinkClick r:id="rId14"/>
              </a:rPr>
              <a:t>https://elice.io/brand#elice_digital_baeum</a:t>
            </a:r>
            <a:endParaRPr lang="ko-KR" altLang="en-US"/>
          </a:p>
          <a:p>
            <a:pPr>
              <a:defRPr/>
            </a:pPr>
            <a:r>
              <a:rPr lang="ko-KR" altLang="en-US"/>
              <a:t>헬기 내부 </a:t>
            </a:r>
            <a:r>
              <a:rPr lang="en-US" altLang="ko-KR"/>
              <a:t>UI</a:t>
            </a:r>
            <a:r>
              <a:rPr lang="ko-KR" altLang="en-US"/>
              <a:t> 패널 텍스쳐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ko-KR" altLang="en-US">
                <a:hlinkClick r:id="rId15"/>
              </a:rPr>
              <a:t>https://assetstore.unity.com/packages/2d/textures-materials/metals/yughues-free-metal-materials-12949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 idx="0"/>
          </p:nvPr>
        </p:nvSpPr>
        <p:spPr>
          <a:xfrm>
            <a:off x="2504851" y="675641"/>
            <a:ext cx="7182297" cy="567808"/>
          </a:xfrm>
        </p:spPr>
        <p:txBody>
          <a:bodyPr/>
          <a:lstStyle/>
          <a:p>
            <a:pPr lvl="0">
              <a:defRPr/>
            </a:pPr>
            <a:r>
              <a:rPr lang="ko-KR" altLang="en-US">
                <a:latin typeface="맑은 고딕"/>
                <a:ea typeface="맑은 고딕"/>
              </a:rPr>
              <a:t>사용한 애셋 및 출처</a:t>
            </a: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>
          <a:xfrm>
            <a:off x="4837325" y="287381"/>
            <a:ext cx="2517351" cy="380641"/>
          </a:xfrm>
        </p:spPr>
        <p:txBody>
          <a:bodyPr>
            <a:normAutofit/>
          </a:bodyPr>
          <a:lstStyle/>
          <a:p>
            <a:pPr algn="dist">
              <a:defRPr/>
            </a:pPr>
            <a:r>
              <a:rPr lang="ko-KR" altLang="en-US" sz="700">
                <a:latin typeface="맑은 고딕"/>
                <a:ea typeface="맑은 고딕"/>
              </a:rPr>
              <a:t>가상현실기초및실습</a:t>
            </a:r>
            <a:endParaRPr lang="ko-KR" altLang="en-US" sz="700">
              <a:latin typeface="맑은 고딕"/>
              <a:ea typeface="맑은 고딕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4851206" y="654076"/>
            <a:ext cx="2519835" cy="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직선 연결선 10"/>
          <p:cNvCxnSpPr/>
          <p:nvPr/>
        </p:nvCxnSpPr>
        <p:spPr>
          <a:xfrm rot="5400000">
            <a:off x="3713359" y="1304957"/>
            <a:ext cx="469761" cy="0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직선 연결선 11"/>
          <p:cNvCxnSpPr/>
          <p:nvPr/>
        </p:nvCxnSpPr>
        <p:spPr>
          <a:xfrm rot="5400000">
            <a:off x="7987817" y="696451"/>
            <a:ext cx="469761" cy="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직선 연결선 12"/>
          <p:cNvCxnSpPr/>
          <p:nvPr/>
        </p:nvCxnSpPr>
        <p:spPr>
          <a:xfrm rot="10800000">
            <a:off x="7888228" y="656868"/>
            <a:ext cx="469761" cy="0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5738123" y="1316837"/>
            <a:ext cx="715754" cy="0"/>
          </a:xfrm>
          <a:prstGeom prst="lin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바닥글 개체 틀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latin typeface="맑은 고딕"/>
                <a:ea typeface="맑은 고딕"/>
              </a:rPr>
              <a:t>Designed By L@rgo. ADSTORE</a:t>
            </a: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17" name="슬라이드 번호 개체 틀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15812C5A-9CF7-4A8D-A41D-9E74470054A5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  <p:sp>
        <p:nvSpPr>
          <p:cNvPr id="1027" name="텍스트 개체 틀 3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EFFECT</a:t>
            </a:r>
            <a:endParaRPr lang="en-US" altLang="ko-KR"/>
          </a:p>
          <a:p>
            <a:pPr>
              <a:defRPr/>
            </a:pPr>
            <a:r>
              <a:rPr lang="ko-KR" altLang="en-US"/>
              <a:t>이펙트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ko-KR" altLang="en-US">
                <a:hlinkClick r:id="rId2"/>
              </a:rPr>
              <a:t>https://assetstore.unity.com/packages/vfx/particles/ktk-effect-sample-set-25081</a:t>
            </a:r>
            <a:endParaRPr lang="ko-KR" altLang="en-US"/>
          </a:p>
          <a:p>
            <a:pPr>
              <a:defRPr/>
            </a:pPr>
            <a:r>
              <a:rPr lang="ko-KR" altLang="en-US"/>
              <a:t>총기 이펙트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ko-KR" altLang="en-US">
                <a:hlinkClick r:id="rId3"/>
              </a:rPr>
              <a:t>https://assetstore.unity.com/packages/vfx/particles/war-fx-5669</a:t>
            </a:r>
            <a:endParaRPr lang="ko-KR" altLang="en-US"/>
          </a:p>
          <a:p>
            <a:pPr>
              <a:defRPr/>
            </a:pPr>
            <a:r>
              <a:rPr lang="ko-KR" altLang="en-US"/>
              <a:t>동료 지원사격 이펙트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ko-KR" altLang="en-US">
                <a:hlinkClick r:id="rId4"/>
              </a:rPr>
              <a:t>https://assetstore.unity.com/packages/vfx/particles/spells/52-special-effects-pack-10419</a:t>
            </a:r>
            <a:endParaRPr lang="ko-KR" altLang="en-US"/>
          </a:p>
          <a:p>
            <a:pPr>
              <a:defRPr/>
            </a:pPr>
            <a:r>
              <a:rPr lang="ko-KR" altLang="en-US"/>
              <a:t>폭발 이펙트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ko-KR" altLang="en-US">
                <a:hlinkClick r:id="rId3"/>
              </a:rPr>
              <a:t>https://assetstore.unity.com/packages/vfx/particles/war-fx-5669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3">
      <a:majorFont>
        <a:latin typeface="나눔바른고딕 BOLD"/>
        <a:ea typeface="나눔바른고딕"/>
        <a:cs typeface=""/>
      </a:majorFont>
      <a:minorFont>
        <a:latin typeface="나눔바른고딕"/>
        <a:ea typeface="나눔바른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408</ep:Words>
  <ep:PresentationFormat>와이드스크린</ep:PresentationFormat>
  <ep:Paragraphs>110</ep:Paragraphs>
  <ep:Slides>11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ep:HeadingPairs>
  <ep:TitlesOfParts>
    <vt:vector size="12" baseType="lpstr">
      <vt:lpstr>Office 테마</vt:lpstr>
      <vt:lpstr>가상현실기초및실습 텀프로젝트 결과 발표</vt:lpstr>
      <vt:lpstr>주제 요약</vt:lpstr>
      <vt:lpstr>텀프로젝트 주제 요약</vt:lpstr>
      <vt:lpstr>팀원별 역할분담</vt:lpstr>
      <vt:lpstr>텀프로젝트 결과물 조작방법</vt:lpstr>
      <vt:lpstr>텀프로젝트 구현 내용</vt:lpstr>
      <vt:lpstr>텀프로젝트 구현하는 동안 어려웠던 점</vt:lpstr>
      <vt:lpstr>사용한 애셋 및 출처</vt:lpstr>
      <vt:lpstr>사용한 애셋 및 출처</vt:lpstr>
      <vt:lpstr>사용한 애셋 및 출처</vt:lpstr>
      <vt:lpstr>감사합니다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2017-12-10T15:04:34.000</dcterms:created>
  <dc:creator>largo</dc:creator>
  <cp:keywords>adstorepost.com</cp:keywords>
  <cp:lastModifiedBy>BADA</cp:lastModifiedBy>
  <dcterms:modified xsi:type="dcterms:W3CDTF">2022-06-01T18:06:10.043</dcterms:modified>
  <cp:revision>129</cp:revision>
  <dc:title>design your vision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