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58" r:id="rId6"/>
    <p:sldId id="259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FB1"/>
    <a:srgbClr val="2A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9A2E-6AB5-48A5-9DEB-B8CED9BB4B62}" type="datetimeFigureOut">
              <a:rPr lang="en-AU" smtClean="0"/>
              <a:t>31/03/2015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DC423-7EF1-4F23-A164-A376EF12D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80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423-7EF1-4F23-A164-A376EF12D6A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4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04572" y="1612799"/>
            <a:ext cx="6977742" cy="1335686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571" y="3112764"/>
            <a:ext cx="6977743" cy="148573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05F7-5BEB-41C3-937F-1004F0F4D4A6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3"/>
            <a:ext cx="3771900" cy="365125"/>
          </a:xfrm>
        </p:spPr>
        <p:txBody>
          <a:bodyPr/>
          <a:lstStyle/>
          <a:p>
            <a:r>
              <a:rPr lang="en-AU" dirty="0" smtClean="0"/>
              <a:t>Group 2 - Paton, Sienkiewicz, </a:t>
            </a:r>
            <a:r>
              <a:rPr lang="en-AU" dirty="0" err="1" smtClean="0"/>
              <a:t>Bardash</a:t>
            </a:r>
            <a:r>
              <a:rPr lang="en-AU" dirty="0" smtClean="0"/>
              <a:t>, Zhang, Ma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60" y="36324"/>
            <a:ext cx="4238454" cy="11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3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3380-98EB-4219-9360-90E29BE81D48}" type="datetime1">
              <a:rPr lang="en-AU" smtClean="0"/>
              <a:t>31/03/2015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01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A6C6-9803-4DE1-A955-389F28562FD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38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0654-D436-49A1-9F6C-B8A2F6C4E70E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8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22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A2D-4E6B-4C76-8332-8A6925B04D1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2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99" y="704851"/>
            <a:ext cx="6862763" cy="28670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498" y="3713166"/>
            <a:ext cx="68627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79AC-5830-4708-B67E-7E1AD0E1E8F6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10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903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7ABA-C1AD-43B2-8034-5ECCA6E03F50}" type="datetime1">
              <a:rPr lang="en-AU" smtClean="0"/>
              <a:t>31/03/2015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49" y="365128"/>
            <a:ext cx="583049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8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4FE7-4579-41F6-9532-F6BC8112ACD9}" type="datetime1">
              <a:rPr lang="en-AU" smtClean="0"/>
              <a:t>31/03/2015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718104"/>
            <a:ext cx="2275127" cy="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2" y="1588447"/>
            <a:ext cx="6427058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1BB0-F597-4415-B73D-325053404D91}" type="datetime1">
              <a:rPr lang="en-AU" smtClean="0"/>
              <a:t>31/03/2015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47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A4BF-F7FC-49B8-B277-7384B3901A21}" type="datetime1">
              <a:rPr lang="en-AU" smtClean="0"/>
              <a:t>31/03/2015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B1DE-2D06-4F25-BB01-7F08D5B6657F}" type="datetime1">
              <a:rPr lang="en-AU" smtClean="0"/>
              <a:t>31/03/2015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56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E7D3-E8D8-4BB7-A129-67C2091C7EFA}" type="datetime1">
              <a:rPr lang="en-AU" smtClean="0"/>
              <a:t>31/03/2015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C23-62A8-4307-B33D-28C4A5F198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76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6050" y="365128"/>
            <a:ext cx="5829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B1DE-2D06-4F25-BB01-7F08D5B6657F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356353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0C23-62A8-4307-B33D-28C4A5F198E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63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adapp.com/docs/sdd.html" TargetMode="External"/><Relationship Id="rId2" Type="http://schemas.openxmlformats.org/officeDocument/2006/relationships/hyperlink" Target="http://hyperthot.com/pm_sdm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Pointour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Research and Investigation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80D-E298-4F47-92FF-CEC695F48DED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0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</a:t>
            </a:r>
            <a:r>
              <a:rPr kumimoji="1" lang="en-US" altLang="zh-CN" dirty="0" smtClean="0"/>
              <a:t>apping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Many mapping applications exist</a:t>
            </a:r>
          </a:p>
          <a:p>
            <a:pPr lvl="1"/>
            <a:r>
              <a:rPr lang="en-AU" dirty="0" smtClean="0"/>
              <a:t>Google Maps</a:t>
            </a:r>
          </a:p>
          <a:p>
            <a:pPr lvl="1"/>
            <a:r>
              <a:rPr lang="en-AU" dirty="0" smtClean="0"/>
              <a:t>Apple Maps</a:t>
            </a:r>
          </a:p>
          <a:p>
            <a:pPr lvl="1"/>
            <a:r>
              <a:rPr lang="en-AU" sz="2000" dirty="0" smtClean="0"/>
              <a:t>Bing</a:t>
            </a:r>
          </a:p>
          <a:p>
            <a:pPr lvl="1"/>
            <a:r>
              <a:rPr lang="en-AU" sz="1800" dirty="0" smtClean="0"/>
              <a:t>HERE by Nokia</a:t>
            </a:r>
          </a:p>
          <a:p>
            <a:pPr lvl="1"/>
            <a:r>
              <a:rPr lang="en-AU" sz="1400" dirty="0" smtClean="0"/>
              <a:t>Locus Map</a:t>
            </a:r>
          </a:p>
          <a:p>
            <a:pPr lvl="1"/>
            <a:r>
              <a:rPr lang="en-AU" sz="1050" dirty="0" smtClean="0"/>
              <a:t>MapQuest</a:t>
            </a:r>
          </a:p>
          <a:p>
            <a:pPr lvl="1"/>
            <a:r>
              <a:rPr lang="en-AU" sz="700" dirty="0" smtClean="0"/>
              <a:t>The list goes on…</a:t>
            </a:r>
            <a:endParaRPr lang="en-AU" sz="600" dirty="0" smtClean="0"/>
          </a:p>
          <a:p>
            <a:r>
              <a:rPr lang="en-AU" dirty="0" smtClean="0"/>
              <a:t>The Google Maps </a:t>
            </a:r>
            <a:r>
              <a:rPr lang="en-AU" dirty="0" err="1" smtClean="0"/>
              <a:t>API+Yelp</a:t>
            </a:r>
            <a:r>
              <a:rPr lang="en-AU" dirty="0" smtClean="0"/>
              <a:t> is powerful and easy to use</a:t>
            </a:r>
          </a:p>
          <a:p>
            <a:r>
              <a:rPr lang="en-AU" dirty="0"/>
              <a:t>C</a:t>
            </a:r>
            <a:r>
              <a:rPr lang="en-AU" dirty="0" smtClean="0"/>
              <a:t>an do most of the route calculation, visual mapping, and POI locating work for us</a:t>
            </a:r>
          </a:p>
          <a:p>
            <a:r>
              <a:rPr lang="en-AU" dirty="0"/>
              <a:t>A</a:t>
            </a:r>
            <a:r>
              <a:rPr lang="en-AU" dirty="0" smtClean="0"/>
              <a:t>llows us to focus on the core experience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A2D-4E6B-4C76-8332-8A6925B04D1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Mapping API Investigation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We have tested the Google maps API by creating a simple A to B demo</a:t>
            </a:r>
          </a:p>
          <a:p>
            <a:r>
              <a:rPr lang="en-AU" dirty="0" smtClean="0"/>
              <a:t>Provides a comprehensive mapping solution</a:t>
            </a:r>
          </a:p>
          <a:p>
            <a:r>
              <a:rPr lang="en-AU" dirty="0" smtClean="0"/>
              <a:t>Good error handling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7ABA-C1AD-43B2-8034-5ECCA6E03F50}" type="datetime1">
              <a:rPr lang="en-AU" smtClean="0"/>
              <a:t>31/03/2015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pic>
        <p:nvPicPr>
          <p:cNvPr id="7" name="内容占位符 3" descr="屏幕快照 2015-03-30 上午10.04.05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8338" r="3458" b="14697"/>
          <a:stretch/>
        </p:blipFill>
        <p:spPr>
          <a:xfrm>
            <a:off x="4629149" y="2317576"/>
            <a:ext cx="4337197" cy="2520580"/>
          </a:xfrm>
        </p:spPr>
      </p:pic>
    </p:spTree>
    <p:extLst>
      <p:ext uri="{BB962C8B-B14F-4D97-AF65-F5344CB8AC3E}">
        <p14:creationId xmlns:p14="http://schemas.microsoft.com/office/powerpoint/2010/main" val="9892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Existing Web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Bootstrap</a:t>
            </a:r>
          </a:p>
          <a:p>
            <a:pPr lvl="1"/>
            <a:r>
              <a:rPr lang="en-AU" dirty="0" smtClean="0"/>
              <a:t>Does most of the legwork to create usable responsive websites</a:t>
            </a:r>
          </a:p>
          <a:p>
            <a:r>
              <a:rPr lang="en-AU" dirty="0" smtClean="0"/>
              <a:t>jQuery and AngularJS</a:t>
            </a:r>
          </a:p>
          <a:p>
            <a:pPr lvl="1"/>
            <a:r>
              <a:rPr lang="en-AU" dirty="0" smtClean="0"/>
              <a:t>Extends </a:t>
            </a:r>
            <a:r>
              <a:rPr lang="en-AU" dirty="0" err="1" smtClean="0"/>
              <a:t>Javascript</a:t>
            </a:r>
            <a:r>
              <a:rPr lang="en-AU" dirty="0" smtClean="0"/>
              <a:t> in helpful ways, allowing expressive manipulation of the DOM</a:t>
            </a:r>
          </a:p>
          <a:p>
            <a:pPr lvl="1"/>
            <a:r>
              <a:rPr lang="en-AU" dirty="0" smtClean="0"/>
              <a:t>Allows for dynamic views in single page web-apps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A2D-4E6B-4C76-8332-8A6925B04D1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Waterfall Method of Software Development</a:t>
            </a:r>
          </a:p>
          <a:p>
            <a:pPr lvl="1"/>
            <a:r>
              <a:rPr lang="en-AU" dirty="0" smtClean="0"/>
              <a:t>Work is split into stages</a:t>
            </a:r>
          </a:p>
          <a:p>
            <a:pPr lvl="1"/>
            <a:r>
              <a:rPr lang="en-AU" dirty="0" smtClean="0"/>
              <a:t>Content reviews between each stage</a:t>
            </a:r>
          </a:p>
          <a:p>
            <a:pPr lvl="1"/>
            <a:r>
              <a:rPr lang="en-AU" dirty="0" smtClean="0"/>
              <a:t>Each review marks a decision point for further reiteration or continuation</a:t>
            </a:r>
          </a:p>
          <a:p>
            <a:r>
              <a:rPr lang="en-AU" dirty="0" smtClean="0"/>
              <a:t>This process is orderly and has clear goal posts for each stage.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A2D-4E6B-4C76-8332-8A6925B04D1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B1DE-2D06-4F25-BB01-7F08D5B6657F}" type="datetime1">
              <a:rPr lang="en-AU" smtClean="0"/>
              <a:t>31/03/2015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2137719" y="605481"/>
            <a:ext cx="260727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4396" y="1652549"/>
            <a:ext cx="2607276" cy="8649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Design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50674" y="2706993"/>
            <a:ext cx="260727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Implementation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44995" y="3761437"/>
            <a:ext cx="2607276" cy="8649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Verification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49728" y="4815881"/>
            <a:ext cx="260727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Implementation</a:t>
            </a:r>
          </a:p>
        </p:txBody>
      </p:sp>
      <p:cxnSp>
        <p:nvCxnSpPr>
          <p:cNvPr id="16" name="Elbow Connector 15"/>
          <p:cNvCxnSpPr>
            <a:stCxn id="6" idx="3"/>
          </p:cNvCxnSpPr>
          <p:nvPr/>
        </p:nvCxnSpPr>
        <p:spPr>
          <a:xfrm>
            <a:off x="4744995" y="1037968"/>
            <a:ext cx="432486" cy="6145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</p:cNvCxnSpPr>
          <p:nvPr/>
        </p:nvCxnSpPr>
        <p:spPr>
          <a:xfrm>
            <a:off x="5651672" y="2085036"/>
            <a:ext cx="403139" cy="62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3"/>
          </p:cNvCxnSpPr>
          <p:nvPr/>
        </p:nvCxnSpPr>
        <p:spPr>
          <a:xfrm>
            <a:off x="6457950" y="3139480"/>
            <a:ext cx="498904" cy="62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3"/>
          </p:cNvCxnSpPr>
          <p:nvPr/>
        </p:nvCxnSpPr>
        <p:spPr>
          <a:xfrm>
            <a:off x="7352271" y="4193924"/>
            <a:ext cx="457199" cy="62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96698" y="833655"/>
            <a:ext cx="2579903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Reviews after each stage</a:t>
            </a:r>
          </a:p>
        </p:txBody>
      </p:sp>
    </p:spTree>
    <p:extLst>
      <p:ext uri="{BB962C8B-B14F-4D97-AF65-F5344CB8AC3E}">
        <p14:creationId xmlns:p14="http://schemas.microsoft.com/office/powerpoint/2010/main" val="1249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800" dirty="0" smtClean="0"/>
              <a:t>Additional Technology Requirements</a:t>
            </a:r>
            <a:endParaRPr lang="en-AU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Code Sharing through </a:t>
            </a:r>
            <a:r>
              <a:rPr lang="en-AU" dirty="0" err="1" smtClean="0"/>
              <a:t>Github</a:t>
            </a:r>
            <a:endParaRPr lang="en-AU" dirty="0" smtClean="0"/>
          </a:p>
          <a:p>
            <a:pPr lvl="1"/>
            <a:r>
              <a:rPr lang="en-AU" dirty="0"/>
              <a:t>U</a:t>
            </a:r>
            <a:r>
              <a:rPr lang="en-AU" dirty="0" smtClean="0"/>
              <a:t>tilises git and cross-platform native apps</a:t>
            </a:r>
          </a:p>
          <a:p>
            <a:pPr lvl="1"/>
            <a:r>
              <a:rPr lang="en-AU" dirty="0" smtClean="0"/>
              <a:t>Allows group members to choose their own IDE to work on up to date code.</a:t>
            </a:r>
          </a:p>
          <a:p>
            <a:pPr lvl="1"/>
            <a:r>
              <a:rPr lang="en-AU" dirty="0" smtClean="0"/>
              <a:t>Helps us to handle merge-conflicts</a:t>
            </a:r>
          </a:p>
          <a:p>
            <a:r>
              <a:rPr lang="en-AU" dirty="0" smtClean="0"/>
              <a:t>Native Code requires certain IDEs</a:t>
            </a:r>
          </a:p>
          <a:p>
            <a:pPr lvl="1"/>
            <a:r>
              <a:rPr lang="en-AU" dirty="0" smtClean="0"/>
              <a:t>Objective-C requires a machine running </a:t>
            </a:r>
            <a:r>
              <a:rPr lang="en-AU" dirty="0" err="1" smtClean="0"/>
              <a:t>Xcode</a:t>
            </a:r>
            <a:r>
              <a:rPr lang="en-AU" dirty="0" smtClean="0"/>
              <a:t> (Mac OS only)</a:t>
            </a:r>
          </a:p>
          <a:p>
            <a:pPr lvl="1"/>
            <a:r>
              <a:rPr lang="en-AU" dirty="0" smtClean="0"/>
              <a:t>Java can be written in any IDE that supports Java, preferred IDE is Eclipse for Android development</a:t>
            </a:r>
          </a:p>
          <a:p>
            <a:pPr lvl="1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A2D-4E6B-4C76-8332-8A6925B04D1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7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Development </a:t>
            </a:r>
            <a:r>
              <a:rPr lang="en-US" altLang="zh-CN" dirty="0" smtClean="0"/>
              <a:t>Methodology</a:t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http://hyperthot.com/pm_sdm.htm</a:t>
            </a:r>
            <a:endParaRPr lang="en-US" altLang="zh-CN" dirty="0"/>
          </a:p>
          <a:p>
            <a:r>
              <a:rPr lang="en-US" altLang="zh-CN" dirty="0"/>
              <a:t>A Software Design Specification </a:t>
            </a:r>
            <a:r>
              <a:rPr lang="en-US" altLang="zh-CN" dirty="0" smtClean="0"/>
              <a:t>Template</a:t>
            </a:r>
            <a:br>
              <a:rPr lang="en-US" altLang="zh-CN" dirty="0" smtClean="0"/>
            </a:br>
            <a:r>
              <a:rPr lang="en-US" altLang="zh-CN" dirty="0" smtClean="0">
                <a:hlinkClick r:id="rId3"/>
              </a:rPr>
              <a:t>http://bradapp.com/docs/sdd.html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A2D-4E6B-4C76-8332-8A6925B04D18}" type="datetime1">
              <a:rPr lang="en-AU" smtClean="0"/>
              <a:t>31/03/2015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2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 smtClean="0"/>
              <a:t>Thank you</a:t>
            </a:r>
            <a:endParaRPr lang="en-AU" sz="6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1BB0-F597-4415-B73D-325053404D91}" type="datetime1">
              <a:rPr lang="en-AU" smtClean="0"/>
              <a:t>31/03/2015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Group 2 - Paton, Sienkiewicz, Bardash, Zhang, Ma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IT302 Colours">
      <a:dk1>
        <a:srgbClr val="000000"/>
      </a:dk1>
      <a:lt1>
        <a:sysClr val="window" lastClr="FFFFFF"/>
      </a:lt1>
      <a:dk2>
        <a:srgbClr val="2B167B"/>
      </a:dk2>
      <a:lt2>
        <a:srgbClr val="C8C5FF"/>
      </a:lt2>
      <a:accent1>
        <a:srgbClr val="08CA74"/>
      </a:accent1>
      <a:accent2>
        <a:srgbClr val="F05329"/>
      </a:accent2>
      <a:accent3>
        <a:srgbClr val="736A9D"/>
      </a:accent3>
      <a:accent4>
        <a:srgbClr val="F7966F"/>
      </a:accent4>
      <a:accent5>
        <a:srgbClr val="C4BFD5"/>
      </a:accent5>
      <a:accent6>
        <a:srgbClr val="08CA74"/>
      </a:accent6>
      <a:hlink>
        <a:srgbClr val="08CA74"/>
      </a:hlink>
      <a:folHlink>
        <a:srgbClr val="07B164"/>
      </a:folHlink>
    </a:clrScheme>
    <a:fontScheme name="Segoe Calibri Light">
      <a:majorFont>
        <a:latin typeface="Segoe UI Light"/>
        <a:ea typeface=""/>
        <a:cs typeface=""/>
      </a:majorFont>
      <a:minorFont>
        <a:latin typeface="Calibri Light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366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Pointour</vt:lpstr>
      <vt:lpstr>Existing Mapping Applications</vt:lpstr>
      <vt:lpstr>Mapping API Investigation</vt:lpstr>
      <vt:lpstr>Existing Web Frameworks</vt:lpstr>
      <vt:lpstr>Methodology</vt:lpstr>
      <vt:lpstr>PowerPoint Presentation</vt:lpstr>
      <vt:lpstr>Additional Technology Requirements</vt:lpstr>
      <vt:lpstr>Resources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Paton</dc:creator>
  <cp:lastModifiedBy>George Paton</cp:lastModifiedBy>
  <cp:revision>29</cp:revision>
  <dcterms:created xsi:type="dcterms:W3CDTF">2015-03-25T03:00:36Z</dcterms:created>
  <dcterms:modified xsi:type="dcterms:W3CDTF">2015-03-31T00:55:30Z</dcterms:modified>
</cp:coreProperties>
</file>