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7" r:id="rId1"/>
  </p:sldMasterIdLst>
  <p:notesMasterIdLst>
    <p:notesMasterId r:id="rId14"/>
  </p:notesMasterIdLst>
  <p:sldIdLst>
    <p:sldId id="316" r:id="rId2"/>
    <p:sldId id="319" r:id="rId3"/>
    <p:sldId id="395" r:id="rId4"/>
    <p:sldId id="396" r:id="rId5"/>
    <p:sldId id="397" r:id="rId6"/>
    <p:sldId id="398" r:id="rId7"/>
    <p:sldId id="399" r:id="rId8"/>
    <p:sldId id="400" r:id="rId9"/>
    <p:sldId id="377" r:id="rId10"/>
    <p:sldId id="401" r:id="rId11"/>
    <p:sldId id="402" r:id="rId12"/>
    <p:sldId id="3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3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14/09/2021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64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566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6072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073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3803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038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4897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59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21733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62139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41796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4" y="1200150"/>
            <a:ext cx="8943975" cy="3214688"/>
          </a:xfrm>
        </p:spPr>
        <p:txBody>
          <a:bodyPr>
            <a:normAutofit/>
          </a:bodyPr>
          <a:lstStyle/>
          <a:p>
            <a:pPr algn="l" eaLnBrk="1" hangingPunct="1"/>
            <a:r>
              <a:rPr lang="nl-BE" sz="5400" dirty="0"/>
              <a:t>Programmeren 1</a:t>
            </a:r>
            <a:br>
              <a:rPr lang="nl-BE" sz="5400" dirty="0"/>
            </a:br>
            <a:br>
              <a:rPr lang="nl-BE" sz="5400" dirty="0"/>
            </a:br>
            <a:br>
              <a:rPr lang="nl-BE" sz="60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9927" y="4857750"/>
            <a:ext cx="4184073" cy="1871663"/>
          </a:xfrm>
        </p:spPr>
        <p:txBody>
          <a:bodyPr/>
          <a:lstStyle/>
          <a:p>
            <a:pPr algn="l"/>
            <a:r>
              <a:rPr lang="en-US" dirty="0"/>
              <a:t>Loops </a:t>
            </a:r>
          </a:p>
          <a:p>
            <a:r>
              <a:rPr lang="en-US" sz="2400" dirty="0"/>
              <a:t>While.</a:t>
            </a:r>
          </a:p>
          <a:p>
            <a:r>
              <a:rPr lang="en-US" dirty="0"/>
              <a:t>Do…while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790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Veelvoorkomende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oneindige</a:t>
            </a:r>
            <a:r>
              <a:rPr lang="en-US" dirty="0"/>
              <a:t> loops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Check </a:t>
            </a:r>
            <a:r>
              <a:rPr lang="en-US" dirty="0" err="1"/>
              <a:t>dus</a:t>
            </a:r>
            <a:r>
              <a:rPr lang="en-US" dirty="0"/>
              <a:t> steeds je stop-</a:t>
            </a:r>
            <a:r>
              <a:rPr lang="en-US" dirty="0" err="1"/>
              <a:t>conditie</a:t>
            </a:r>
            <a:r>
              <a:rPr lang="en-US" dirty="0"/>
              <a:t>/</a:t>
            </a:r>
            <a:r>
              <a:rPr lang="en-US" dirty="0" err="1"/>
              <a:t>expressie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ook</a:t>
            </a:r>
            <a:r>
              <a:rPr lang="en-US" dirty="0"/>
              <a:t> steeds of je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b="1" dirty="0"/>
              <a:t>in je </a:t>
            </a:r>
            <a:r>
              <a:rPr lang="en-US" b="1" dirty="0" err="1"/>
              <a:t>lus</a:t>
            </a:r>
            <a:r>
              <a:rPr lang="en-US" b="1" dirty="0"/>
              <a:t> </a:t>
            </a:r>
            <a:r>
              <a:rPr lang="en-US" dirty="0" err="1"/>
              <a:t>aanpast</a:t>
            </a:r>
            <a:r>
              <a:rPr lang="en-US" dirty="0"/>
              <a:t> (op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die </a:t>
            </a:r>
            <a:r>
              <a:rPr lang="en-US" dirty="0" err="1"/>
              <a:t>ooit</a:t>
            </a:r>
            <a:r>
              <a:rPr lang="en-US" dirty="0"/>
              <a:t> </a:t>
            </a:r>
            <a:r>
              <a:rPr lang="en-US" dirty="0" err="1"/>
              <a:t>eindigt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oneindige</a:t>
            </a:r>
            <a:r>
              <a:rPr lang="en-US" dirty="0"/>
              <a:t> </a:t>
            </a:r>
            <a:r>
              <a:rPr lang="en-US" dirty="0" err="1"/>
              <a:t>lus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Spoor het </a:t>
            </a:r>
            <a:r>
              <a:rPr lang="en-US" dirty="0" err="1"/>
              <a:t>probleem</a:t>
            </a:r>
            <a:r>
              <a:rPr lang="en-US" dirty="0"/>
              <a:t> op door </a:t>
            </a:r>
            <a:r>
              <a:rPr lang="en-US" dirty="0" err="1"/>
              <a:t>een</a:t>
            </a:r>
            <a:r>
              <a:rPr lang="en-US" dirty="0"/>
              <a:t> breakpoint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in je loop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zoek</a:t>
            </a:r>
            <a:r>
              <a:rPr lang="en-US" dirty="0"/>
              <a:t> je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verbeter</a:t>
            </a:r>
            <a:r>
              <a:rPr lang="en-US" dirty="0"/>
              <a:t> ze</a:t>
            </a:r>
          </a:p>
          <a:p>
            <a:pPr lvl="1"/>
            <a:r>
              <a:rPr lang="en-US" dirty="0" err="1"/>
              <a:t>Beëindig</a:t>
            </a:r>
            <a:r>
              <a:rPr lang="en-US" dirty="0"/>
              <a:t> je </a:t>
            </a:r>
            <a:r>
              <a:rPr lang="en-US" dirty="0" err="1"/>
              <a:t>programma</a:t>
            </a:r>
            <a:r>
              <a:rPr lang="en-US" dirty="0"/>
              <a:t> door Stop Debugging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klikken</a:t>
            </a:r>
            <a:r>
              <a:rPr lang="en-US" dirty="0"/>
              <a:t> (of Shift+F5)</a:t>
            </a:r>
          </a:p>
          <a:p>
            <a:pPr lvl="1"/>
            <a:r>
              <a:rPr lang="en-US" dirty="0"/>
              <a:t>Of: Stop via Task manager</a:t>
            </a:r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441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Veelvoorkomende</a:t>
            </a:r>
            <a:r>
              <a:rPr lang="en-US"/>
              <a:t> fouten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Updaten</a:t>
            </a:r>
            <a:r>
              <a:rPr lang="en-US" dirty="0"/>
              <a:t> van de </a:t>
            </a:r>
            <a:r>
              <a:rPr lang="en-US" dirty="0" err="1"/>
              <a:t>conditie</a:t>
            </a:r>
            <a:r>
              <a:rPr lang="en-US" dirty="0"/>
              <a:t> of </a:t>
            </a:r>
            <a:r>
              <a:rPr lang="en-US" dirty="0" err="1"/>
              <a:t>conditievariabele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Foutieve</a:t>
            </a:r>
            <a:r>
              <a:rPr lang="en-US" dirty="0"/>
              <a:t> </a:t>
            </a:r>
            <a:r>
              <a:rPr lang="en-US" dirty="0" err="1"/>
              <a:t>bereik</a:t>
            </a:r>
            <a:r>
              <a:rPr lang="en-US" dirty="0"/>
              <a:t> van </a:t>
            </a:r>
            <a:r>
              <a:rPr lang="en-US" dirty="0" err="1"/>
              <a:t>variabelen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Verkeerde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in </a:t>
            </a:r>
            <a:r>
              <a:rPr lang="en-US" dirty="0" err="1"/>
              <a:t>conditie</a:t>
            </a:r>
            <a:r>
              <a:rPr lang="en-US" dirty="0"/>
              <a:t>/</a:t>
            </a:r>
            <a:r>
              <a:rPr lang="en-US" dirty="0" err="1"/>
              <a:t>expressie</a:t>
            </a:r>
            <a:r>
              <a:rPr lang="en-US" dirty="0"/>
              <a:t> of </a:t>
            </a:r>
            <a:r>
              <a:rPr lang="en-US" dirty="0" err="1"/>
              <a:t>conditievariabele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juist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in de loop (=&gt; </a:t>
            </a:r>
            <a:r>
              <a:rPr lang="en-US" dirty="0" err="1"/>
              <a:t>oneindige</a:t>
            </a:r>
            <a:r>
              <a:rPr lang="en-US" dirty="0"/>
              <a:t> </a:t>
            </a:r>
            <a:r>
              <a:rPr lang="en-US" dirty="0" err="1"/>
              <a:t>lus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Verkeerd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iteraties</a:t>
            </a:r>
            <a:r>
              <a:rPr lang="en-US" dirty="0"/>
              <a:t> of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keren</a:t>
            </a:r>
            <a:r>
              <a:rPr lang="en-US" dirty="0"/>
              <a:t> de loop </a:t>
            </a:r>
            <a:r>
              <a:rPr lang="en-US" dirty="0" err="1"/>
              <a:t>doorlopen</a:t>
            </a:r>
            <a:r>
              <a:rPr lang="en-US" dirty="0"/>
              <a:t> (</a:t>
            </a:r>
            <a:r>
              <a:rPr lang="en-US" dirty="0" err="1"/>
              <a:t>bvb</a:t>
            </a:r>
            <a:r>
              <a:rPr lang="en-US" dirty="0"/>
              <a:t> &lt; </a:t>
            </a:r>
            <a:r>
              <a:rPr lang="en-US" dirty="0" err="1"/>
              <a:t>ipv</a:t>
            </a:r>
            <a:r>
              <a:rPr lang="en-US" dirty="0"/>
              <a:t> &lt;= </a:t>
            </a:r>
            <a:r>
              <a:rPr lang="en-US" dirty="0" err="1"/>
              <a:t>gebruikt</a:t>
            </a:r>
            <a:r>
              <a:rPr lang="en-US" dirty="0"/>
              <a:t> in </a:t>
            </a:r>
            <a:r>
              <a:rPr lang="en-US" dirty="0" err="1"/>
              <a:t>conditie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273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3967"/>
          </a:xfrm>
        </p:spPr>
        <p:txBody>
          <a:bodyPr>
            <a:normAutofit/>
          </a:bodyPr>
          <a:lstStyle/>
          <a:p>
            <a:r>
              <a:rPr lang="en-US" dirty="0" err="1"/>
              <a:t>Programma’s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met loops</a:t>
            </a:r>
          </a:p>
          <a:p>
            <a:endParaRPr lang="en-US" dirty="0"/>
          </a:p>
          <a:p>
            <a:r>
              <a:rPr lang="en-US" dirty="0" err="1"/>
              <a:t>Beslissen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while vs. do while</a:t>
            </a:r>
          </a:p>
          <a:p>
            <a:endParaRPr lang="en-US" dirty="0"/>
          </a:p>
          <a:p>
            <a:r>
              <a:rPr lang="en-US" dirty="0"/>
              <a:t>Flowcharts </a:t>
            </a:r>
            <a:r>
              <a:rPr lang="en-US" dirty="0" err="1"/>
              <a:t>tekenen</a:t>
            </a:r>
            <a:r>
              <a:rPr lang="en-US" dirty="0"/>
              <a:t> met loops</a:t>
            </a:r>
          </a:p>
          <a:p>
            <a:endParaRPr lang="en-US" dirty="0"/>
          </a:p>
          <a:p>
            <a:r>
              <a:rPr lang="en-US" dirty="0"/>
              <a:t>Loops </a:t>
            </a:r>
            <a:r>
              <a:rPr lang="en-US" dirty="0" err="1"/>
              <a:t>en</a:t>
            </a:r>
            <a:r>
              <a:rPr lang="en-US" dirty="0"/>
              <a:t> ifs </a:t>
            </a:r>
            <a:r>
              <a:rPr lang="en-US" dirty="0" err="1"/>
              <a:t>combineren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Debuggen</a:t>
            </a:r>
            <a:r>
              <a:rPr lang="en-US" dirty="0"/>
              <a:t> in loops</a:t>
            </a:r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628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kunnen</a:t>
            </a:r>
            <a:r>
              <a:rPr lang="en-US" dirty="0"/>
              <a:t> we tot nu toe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Een programma schrijven dat gebruik maakt van enkele </a:t>
            </a:r>
            <a:r>
              <a:rPr lang="nl-BE"/>
              <a:t>basis console-instructies, </a:t>
            </a:r>
            <a:r>
              <a:rPr lang="en-US"/>
              <a:t>variabelen, gebruikersinvoer en selecties</a:t>
            </a:r>
            <a:endParaRPr lang="en-US" dirty="0"/>
          </a:p>
          <a:p>
            <a:endParaRPr lang="en-US" b="1" dirty="0"/>
          </a:p>
          <a:p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computers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ingezet</a:t>
            </a:r>
            <a:r>
              <a:rPr lang="en-US" dirty="0"/>
              <a:t> om </a:t>
            </a:r>
            <a:r>
              <a:rPr lang="en-US" dirty="0" err="1"/>
              <a:t>instructies</a:t>
            </a:r>
            <a:r>
              <a:rPr lang="en-US" dirty="0"/>
              <a:t> </a:t>
            </a:r>
            <a:r>
              <a:rPr lang="en-US" dirty="0" err="1"/>
              <a:t>herhaaldelijk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, </a:t>
            </a:r>
            <a:r>
              <a:rPr lang="en-US" dirty="0" err="1"/>
              <a:t>evt</a:t>
            </a:r>
            <a:r>
              <a:rPr lang="en-US" dirty="0"/>
              <a:t> op </a:t>
            </a:r>
            <a:r>
              <a:rPr lang="en-US" dirty="0" err="1"/>
              <a:t>aangepaste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Om zo </a:t>
            </a:r>
            <a:r>
              <a:rPr lang="en-US" dirty="0" err="1"/>
              <a:t>weinig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code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programmeurs</a:t>
            </a:r>
            <a:r>
              <a:rPr lang="en-US" dirty="0"/>
              <a:t> </a:t>
            </a:r>
            <a:r>
              <a:rPr lang="en-US" dirty="0" err="1"/>
              <a:t>hiervoor</a:t>
            </a:r>
            <a:r>
              <a:rPr lang="en-US" dirty="0"/>
              <a:t> loops of </a:t>
            </a:r>
            <a:r>
              <a:rPr lang="en-US" dirty="0" err="1"/>
              <a:t>lussen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of lussen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endParaRPr lang="en-US" dirty="0"/>
          </a:p>
          <a:p>
            <a:r>
              <a:rPr lang="en-US" dirty="0"/>
              <a:t>do while</a:t>
            </a:r>
          </a:p>
          <a:p>
            <a:endParaRPr lang="en-US" dirty="0"/>
          </a:p>
          <a:p>
            <a:r>
              <a:rPr lang="en-US" dirty="0"/>
              <a:t>for </a:t>
            </a:r>
          </a:p>
          <a:p>
            <a:endParaRPr lang="en-US" dirty="0"/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zie</a:t>
            </a:r>
            <a:r>
              <a:rPr lang="en-US" dirty="0"/>
              <a:t> later in het </a:t>
            </a:r>
            <a:r>
              <a:rPr lang="en-US" dirty="0" err="1"/>
              <a:t>gedeelte</a:t>
            </a:r>
            <a:r>
              <a:rPr lang="en-US" dirty="0"/>
              <a:t> arrays)</a:t>
            </a:r>
          </a:p>
        </p:txBody>
      </p:sp>
    </p:spTree>
    <p:extLst>
      <p:ext uri="{BB962C8B-B14F-4D97-AF65-F5344CB8AC3E}">
        <p14:creationId xmlns:p14="http://schemas.microsoft.com/office/powerpoint/2010/main" val="204680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while-loop  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825625"/>
            <a:ext cx="81920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Voer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codeblok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zolang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of </a:t>
            </a:r>
            <a:r>
              <a:rPr lang="en-US" dirty="0" err="1"/>
              <a:t>expressie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is</a:t>
            </a:r>
          </a:p>
          <a:p>
            <a:endParaRPr lang="en-US" sz="1800" dirty="0"/>
          </a:p>
          <a:p>
            <a:endParaRPr lang="en-US" sz="1800" dirty="0"/>
          </a:p>
          <a:p>
            <a:pPr lvl="1">
              <a:buNone/>
              <a:defRPr/>
            </a:pP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(expressie) </a:t>
            </a:r>
          </a:p>
          <a:p>
            <a:pPr lvl="1">
              <a:buNone/>
              <a:defRPr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buNone/>
              <a:defRPr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	..instructie(s) die herhaald </a:t>
            </a:r>
          </a:p>
          <a:p>
            <a:pPr lvl="1">
              <a:buNone/>
              <a:defRPr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	moeten worden zolang expressie </a:t>
            </a:r>
          </a:p>
          <a:p>
            <a:pPr lvl="1">
              <a:buNone/>
              <a:defRPr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is…           			</a:t>
            </a:r>
          </a:p>
          <a:p>
            <a:pPr lvl="1">
              <a:buNone/>
              <a:defRPr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086350" y="2602962"/>
            <a:ext cx="3810000" cy="1981200"/>
            <a:chOff x="2667000" y="3505200"/>
            <a:chExt cx="3810000" cy="1981200"/>
          </a:xfrm>
        </p:grpSpPr>
        <p:sp>
          <p:nvSpPr>
            <p:cNvPr id="8" name="Flowchart: Decision 7"/>
            <p:cNvSpPr/>
            <p:nvPr/>
          </p:nvSpPr>
          <p:spPr>
            <a:xfrm>
              <a:off x="2667000" y="4117975"/>
              <a:ext cx="1752600" cy="990600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Boolean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5105400" y="4419600"/>
              <a:ext cx="1066800" cy="4572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 err="1">
                  <a:solidFill>
                    <a:schemeClr val="tx1"/>
                  </a:solidFill>
                </a:rPr>
                <a:t>Instructie</a:t>
              </a:r>
              <a:r>
                <a:rPr lang="en-US" sz="1000" dirty="0">
                  <a:solidFill>
                    <a:schemeClr val="tx1"/>
                  </a:solidFill>
                </a:rPr>
                <a:t>(s)</a:t>
              </a:r>
            </a:p>
          </p:txBody>
        </p:sp>
        <p:cxnSp>
          <p:nvCxnSpPr>
            <p:cNvPr id="10" name="Straight Arrow Connector 9"/>
            <p:cNvCxnSpPr>
              <a:stCxn id="8" idx="3"/>
              <a:endCxn id="9" idx="1"/>
            </p:cNvCxnSpPr>
            <p:nvPr/>
          </p:nvCxnSpPr>
          <p:spPr>
            <a:xfrm>
              <a:off x="4419600" y="4613275"/>
              <a:ext cx="685800" cy="34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3"/>
            </p:cNvCxnSpPr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477000" y="3810000"/>
              <a:ext cx="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543300" y="3810000"/>
              <a:ext cx="2933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0"/>
            </p:cNvCxnSpPr>
            <p:nvPr/>
          </p:nvCxnSpPr>
          <p:spPr>
            <a:xfrm>
              <a:off x="3543300" y="3505200"/>
              <a:ext cx="0" cy="6127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3543300" y="5108575"/>
              <a:ext cx="0" cy="37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4495800" y="4366810"/>
              <a:ext cx="44755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sz="1000"/>
                <a:t>True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3095742" y="5174254"/>
              <a:ext cx="4972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sz="100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14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/>
              <a:t> while-loop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Stel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y </a:t>
            </a:r>
            <a:r>
              <a:rPr lang="en-US" dirty="0" err="1"/>
              <a:t>zijn</a:t>
            </a:r>
            <a:r>
              <a:rPr lang="en-US" dirty="0"/>
              <a:t> 2 integer </a:t>
            </a:r>
            <a:r>
              <a:rPr lang="en-US" dirty="0" err="1"/>
              <a:t>variabelen</a:t>
            </a:r>
            <a:r>
              <a:rPr lang="en-US" dirty="0"/>
              <a:t> met </a:t>
            </a:r>
            <a:r>
              <a:rPr lang="en-US" dirty="0" err="1"/>
              <a:t>waarden</a:t>
            </a:r>
            <a:r>
              <a:rPr lang="en-US" dirty="0"/>
              <a:t> die </a:t>
            </a:r>
            <a:r>
              <a:rPr lang="en-US" dirty="0" err="1"/>
              <a:t>eerder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ingegeven</a:t>
            </a:r>
            <a:r>
              <a:rPr lang="en-US" dirty="0"/>
              <a:t> of </a:t>
            </a:r>
            <a:r>
              <a:rPr lang="en-US" dirty="0" err="1"/>
              <a:t>berekend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75273"/>
            <a:ext cx="7577569" cy="1449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85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while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Merk</a:t>
            </a:r>
            <a:r>
              <a:rPr lang="en-US" dirty="0"/>
              <a:t> op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while loop, de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getest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expressie</a:t>
            </a:r>
            <a:r>
              <a:rPr lang="en-US" dirty="0"/>
              <a:t> false is in het begin, </a:t>
            </a:r>
            <a:r>
              <a:rPr lang="en-US" dirty="0" err="1"/>
              <a:t>wordt</a:t>
            </a:r>
            <a:r>
              <a:rPr lang="en-US" dirty="0"/>
              <a:t> de </a:t>
            </a:r>
            <a:r>
              <a:rPr lang="en-US" dirty="0" err="1"/>
              <a:t>lus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uitgevoerd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instructies</a:t>
            </a:r>
            <a:r>
              <a:rPr lang="en-US" dirty="0"/>
              <a:t>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minstens</a:t>
            </a:r>
            <a:r>
              <a:rPr lang="en-US" dirty="0"/>
              <a:t> 1x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, </a:t>
            </a:r>
            <a:r>
              <a:rPr lang="en-US" dirty="0" err="1"/>
              <a:t>ongeacht</a:t>
            </a:r>
            <a:r>
              <a:rPr lang="en-US" dirty="0"/>
              <a:t> wat de </a:t>
            </a:r>
            <a:r>
              <a:rPr lang="en-US" dirty="0" err="1"/>
              <a:t>expressie</a:t>
            </a:r>
            <a:r>
              <a:rPr lang="en-US" dirty="0"/>
              <a:t> is, </a:t>
            </a:r>
            <a:r>
              <a:rPr lang="en-US" dirty="0" err="1"/>
              <a:t>voor</a:t>
            </a:r>
            <a:r>
              <a:rPr lang="en-US" dirty="0"/>
              <a:t> die </a:t>
            </a:r>
            <a:r>
              <a:rPr lang="en-US" dirty="0" err="1"/>
              <a:t>controle</a:t>
            </a:r>
            <a:r>
              <a:rPr lang="en-US" dirty="0"/>
              <a:t> (of </a:t>
            </a:r>
            <a:r>
              <a:rPr lang="en-US" dirty="0" err="1"/>
              <a:t>userinput</a:t>
            </a:r>
            <a:r>
              <a:rPr lang="en-US" dirty="0"/>
              <a:t> zit </a:t>
            </a:r>
            <a:r>
              <a:rPr lang="en-US" dirty="0" err="1"/>
              <a:t>mee</a:t>
            </a:r>
            <a:r>
              <a:rPr lang="en-US" dirty="0"/>
              <a:t> in de </a:t>
            </a:r>
            <a:r>
              <a:rPr lang="en-US" dirty="0" err="1"/>
              <a:t>lus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forceren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</a:t>
            </a:r>
            <a:r>
              <a:rPr lang="en-US" dirty="0" err="1"/>
              <a:t>een</a:t>
            </a:r>
            <a:r>
              <a:rPr lang="en-US"/>
              <a:t> do while loop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66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while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Voer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codeblok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tot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false </a:t>
            </a:r>
            <a:r>
              <a:rPr lang="en-US" dirty="0" err="1"/>
              <a:t>wordt</a:t>
            </a:r>
            <a:r>
              <a:rPr lang="en-US" dirty="0"/>
              <a:t> (test op het </a:t>
            </a:r>
            <a:r>
              <a:rPr lang="en-US" dirty="0" err="1"/>
              <a:t>einde</a:t>
            </a:r>
            <a:r>
              <a:rPr lang="en-US" dirty="0"/>
              <a:t> van </a:t>
            </a:r>
            <a:r>
              <a:rPr lang="en-US"/>
              <a:t>het codeblok </a:t>
            </a:r>
            <a:r>
              <a:rPr lang="en-US" dirty="0"/>
              <a:t>de </a:t>
            </a:r>
            <a:r>
              <a:rPr lang="en-US" err="1"/>
              <a:t>expressie</a:t>
            </a:r>
            <a:r>
              <a:rPr lang="en-US"/>
              <a:t>)</a:t>
            </a:r>
          </a:p>
          <a:p>
            <a:endParaRPr lang="en-US" dirty="0"/>
          </a:p>
          <a:p>
            <a:pPr>
              <a:buNone/>
              <a:defRPr/>
            </a:pPr>
            <a:r>
              <a:rPr lang="nl-BE" sz="180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  <a:defRPr/>
            </a:pP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  <a:defRPr/>
            </a:pP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	..instructie(s) die herhaald </a:t>
            </a:r>
          </a:p>
          <a:p>
            <a:pPr>
              <a:buNone/>
              <a:defRPr/>
            </a:pP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	moeten worden zolang expressie </a:t>
            </a:r>
          </a:p>
          <a:p>
            <a:pPr>
              <a:buNone/>
              <a:defRPr/>
            </a:pP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 is…           			</a:t>
            </a:r>
          </a:p>
          <a:p>
            <a:pPr>
              <a:buNone/>
              <a:defRPr/>
            </a:pP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  <a:defRPr/>
            </a:pPr>
            <a:r>
              <a:rPr lang="nl-B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BE" sz="1800" dirty="0">
                <a:latin typeface="Consolas" panose="020B0609020204030204" pitchFamily="49" charset="0"/>
                <a:cs typeface="Consolas" panose="020B0609020204030204" pitchFamily="49" charset="0"/>
              </a:rPr>
              <a:t> (expressie) </a:t>
            </a:r>
          </a:p>
          <a:p>
            <a:pPr lvl="1">
              <a:buNone/>
              <a:defRPr/>
            </a:pPr>
            <a:endParaRPr lang="nl-NL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929996" y="2941604"/>
            <a:ext cx="3810000" cy="3095623"/>
            <a:chOff x="4182568" y="2590800"/>
            <a:chExt cx="3810000" cy="3096336"/>
          </a:xfrm>
        </p:grpSpPr>
        <p:sp>
          <p:nvSpPr>
            <p:cNvPr id="8" name="Flowchart: Decision 7"/>
            <p:cNvSpPr/>
            <p:nvPr/>
          </p:nvSpPr>
          <p:spPr>
            <a:xfrm>
              <a:off x="4182568" y="4318397"/>
              <a:ext cx="1752600" cy="99082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Boolean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525468" y="3249764"/>
              <a:ext cx="1066800" cy="457305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Statement(s)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7992568" y="2971888"/>
              <a:ext cx="0" cy="1876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058868" y="2971888"/>
              <a:ext cx="2933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5058868" y="3705481"/>
              <a:ext cx="0" cy="6129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>
              <a:off x="5058868" y="5309224"/>
              <a:ext cx="0" cy="3779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6011368" y="4567546"/>
              <a:ext cx="44755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sz="1000"/>
                <a:t>True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4611310" y="5374990"/>
              <a:ext cx="4972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sz="1000"/>
                <a:t>False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935168" y="4813810"/>
              <a:ext cx="2057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9" idx="0"/>
            </p:cNvCxnSpPr>
            <p:nvPr/>
          </p:nvCxnSpPr>
          <p:spPr>
            <a:xfrm>
              <a:off x="5058868" y="2590800"/>
              <a:ext cx="0" cy="6589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44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while: voorbeeld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345" y="18270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Stel</a:t>
            </a:r>
            <a:r>
              <a:rPr lang="en-US" dirty="0"/>
              <a:t> we </a:t>
            </a:r>
            <a:r>
              <a:rPr lang="en-US" dirty="0" err="1"/>
              <a:t>willen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 om </a:t>
            </a:r>
            <a:r>
              <a:rPr lang="en-US" dirty="0" err="1"/>
              <a:t>invoer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we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minstens</a:t>
            </a:r>
            <a:r>
              <a:rPr lang="en-US" dirty="0"/>
              <a:t> 1x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0" y="3036113"/>
            <a:ext cx="8341199" cy="1774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21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Veelvoorkomende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oneindige</a:t>
            </a:r>
            <a:r>
              <a:rPr lang="en-US" dirty="0"/>
              <a:t> loops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Als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we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onze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conditie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expressie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vergeten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foutief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aanpassen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het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zijn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deze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nooit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false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wordt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Op die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manier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gaat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het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codeblok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van de loop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oneindig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keer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worden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uitgevoerd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programma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loopt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dus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ook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nooit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het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lijkt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erop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applicatie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“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vasthangt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  <a:endParaRPr lang="nl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14674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3855</TotalTime>
  <Words>506</Words>
  <Application>Microsoft Office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Verdana</vt:lpstr>
      <vt:lpstr>Wingdings</vt:lpstr>
      <vt:lpstr>eigentemplateNieuw</vt:lpstr>
      <vt:lpstr>Programmeren 1   </vt:lpstr>
      <vt:lpstr>Wat kunnen we tot nu toe</vt:lpstr>
      <vt:lpstr>Loops of lussen</vt:lpstr>
      <vt:lpstr>while-loop  </vt:lpstr>
      <vt:lpstr>Voorbeeld while-loop</vt:lpstr>
      <vt:lpstr>do while</vt:lpstr>
      <vt:lpstr>do while</vt:lpstr>
      <vt:lpstr>do while: voorbeeld</vt:lpstr>
      <vt:lpstr>Veelvoorkomende fout:  oneindige loops</vt:lpstr>
      <vt:lpstr>Veelvoorkomende fout:  oneindige loops</vt:lpstr>
      <vt:lpstr>Veelvoorkomende fouten</vt:lpstr>
      <vt:lpstr>Wat moet je kennen/kunnen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BURSSEND</dc:creator>
  <cp:lastModifiedBy>Jorissen Pieter</cp:lastModifiedBy>
  <cp:revision>280</cp:revision>
  <dcterms:created xsi:type="dcterms:W3CDTF">2010-10-28T17:44:45Z</dcterms:created>
  <dcterms:modified xsi:type="dcterms:W3CDTF">2021-09-14T09:52:27Z</dcterms:modified>
</cp:coreProperties>
</file>