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57" r:id="rId1"/>
  </p:sldMasterIdLst>
  <p:notesMasterIdLst>
    <p:notesMasterId r:id="rId20"/>
  </p:notesMasterIdLst>
  <p:sldIdLst>
    <p:sldId id="488" r:id="rId2"/>
    <p:sldId id="489" r:id="rId3"/>
    <p:sldId id="493" r:id="rId4"/>
    <p:sldId id="497" r:id="rId5"/>
    <p:sldId id="498" r:id="rId6"/>
    <p:sldId id="494" r:id="rId7"/>
    <p:sldId id="492" r:id="rId8"/>
    <p:sldId id="499" r:id="rId9"/>
    <p:sldId id="500" r:id="rId10"/>
    <p:sldId id="491" r:id="rId11"/>
    <p:sldId id="501" r:id="rId12"/>
    <p:sldId id="502" r:id="rId13"/>
    <p:sldId id="495" r:id="rId14"/>
    <p:sldId id="503" r:id="rId15"/>
    <p:sldId id="504" r:id="rId16"/>
    <p:sldId id="505" r:id="rId17"/>
    <p:sldId id="506" r:id="rId18"/>
    <p:sldId id="507" r:id="rId19"/>
  </p:sldIdLst>
  <p:sldSz cx="9144000" cy="6858000" type="screen4x3"/>
  <p:notesSz cx="6858000" cy="9144000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C1F60"/>
    <a:srgbClr val="AEC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A6E089-DD28-4B28-BD36-7A1E4979EE0F}" type="datetimeFigureOut">
              <a:rPr lang="nl-BE"/>
              <a:pPr>
                <a:defRPr/>
              </a:pPr>
              <a:t>21/01/2019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BE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nl-BE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43A329D-7E27-444A-9165-FA3422F3BC54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6605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4B4B2-112A-44EA-B83A-F5A4F6799BFD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4988"/>
            <a:ext cx="5486400" cy="4113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10301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477E18-3FF7-4428-AC38-95759EE267CC}" type="slidenum">
              <a:rPr lang="nl-NL" smtClean="0">
                <a:cs typeface="Arial" charset="0"/>
              </a:rPr>
              <a:pPr/>
              <a:t>3</a:t>
            </a:fld>
            <a:endParaRPr lang="nl-NL">
              <a:cs typeface="Arial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74756" name="Footer Placeholder 7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nl-NL">
                <a:cs typeface="Arial" charset="0"/>
              </a:rPr>
              <a:t>Hoofdstuk 10</a:t>
            </a:r>
          </a:p>
        </p:txBody>
      </p:sp>
    </p:spTree>
    <p:extLst>
      <p:ext uri="{BB962C8B-B14F-4D97-AF65-F5344CB8AC3E}">
        <p14:creationId xmlns:p14="http://schemas.microsoft.com/office/powerpoint/2010/main" val="1772355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477E18-3FF7-4428-AC38-95759EE267CC}" type="slidenum">
              <a:rPr lang="nl-NL" smtClean="0">
                <a:cs typeface="Arial" charset="0"/>
              </a:rPr>
              <a:pPr/>
              <a:t>6</a:t>
            </a:fld>
            <a:endParaRPr lang="nl-NL">
              <a:cs typeface="Arial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74756" name="Footer Placeholder 7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nl-NL">
                <a:cs typeface="Arial" charset="0"/>
              </a:rPr>
              <a:t>Hoofdstuk 10</a:t>
            </a:r>
          </a:p>
        </p:txBody>
      </p:sp>
    </p:spTree>
    <p:extLst>
      <p:ext uri="{BB962C8B-B14F-4D97-AF65-F5344CB8AC3E}">
        <p14:creationId xmlns:p14="http://schemas.microsoft.com/office/powerpoint/2010/main" val="2344605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477E18-3FF7-4428-AC38-95759EE267CC}" type="slidenum">
              <a:rPr lang="nl-NL" smtClean="0">
                <a:cs typeface="Arial" charset="0"/>
              </a:rPr>
              <a:pPr/>
              <a:t>13</a:t>
            </a:fld>
            <a:endParaRPr lang="nl-NL">
              <a:cs typeface="Arial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74756" name="Footer Placeholder 7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nl-NL">
                <a:cs typeface="Arial" charset="0"/>
              </a:rPr>
              <a:t>Hoofdstuk 10</a:t>
            </a:r>
          </a:p>
        </p:txBody>
      </p:sp>
    </p:spTree>
    <p:extLst>
      <p:ext uri="{BB962C8B-B14F-4D97-AF65-F5344CB8AC3E}">
        <p14:creationId xmlns:p14="http://schemas.microsoft.com/office/powerpoint/2010/main" val="1746606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6543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1927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8657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08575"/>
            <a:ext cx="7545375" cy="635024"/>
          </a:xfrm>
        </p:spPr>
        <p:txBody>
          <a:bodyPr anchor="t">
            <a:noAutofit/>
          </a:bodyPr>
          <a:lstStyle>
            <a:lvl1pPr algn="l">
              <a:defRPr sz="2000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430299"/>
            <a:ext cx="7545388" cy="4908550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BE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0F3AFDB3-D47E-40A8-98B9-4786161F4EEE}" type="datetime1">
              <a:rPr lang="nl-NL"/>
              <a:pPr>
                <a:defRPr/>
              </a:pPr>
              <a:t>21-1-2019</a:t>
            </a:fld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nl-NL"/>
              <a:t>- p.</a:t>
            </a:r>
            <a:fld id="{E40CCF34-33F2-452B-82F3-DAB41A93514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650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69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98926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8274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3847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85547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4677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918237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392783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275" y="6079858"/>
            <a:ext cx="2528182" cy="100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9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697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Verdana" panose="020B0604030504040204" pitchFamily="34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Tx/>
        <a:buSzPct val="50000"/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100000"/>
        <a:buFont typeface="Verdana" panose="020B060403050404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5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5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5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nl-BE" sz="5400" dirty="0"/>
              <a:t>Programmeren 1</a:t>
            </a:r>
            <a:br>
              <a:rPr lang="nl-BE" sz="5400" dirty="0"/>
            </a:br>
            <a:br>
              <a:rPr lang="nl-BE" sz="5400" dirty="0"/>
            </a:br>
            <a:br>
              <a:rPr lang="nl-BE" sz="6000" dirty="0"/>
            </a:br>
            <a:endParaRPr lang="nl-NL" sz="54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/>
              <a:t>Constructors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643343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Meerdere</a:t>
            </a:r>
            <a:r>
              <a:rPr lang="en-US" dirty="0"/>
              <a:t> constructors?</a:t>
            </a:r>
            <a:br>
              <a:rPr lang="en-US" dirty="0"/>
            </a:br>
            <a:r>
              <a:rPr lang="en-US" dirty="0"/>
              <a:t>=&gt; Constructors </a:t>
            </a:r>
            <a:r>
              <a:rPr lang="en-US" dirty="0" err="1"/>
              <a:t>overloaden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Een</a:t>
            </a:r>
            <a:r>
              <a:rPr lang="en-US" dirty="0"/>
              <a:t> constructor is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we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overloaden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Ook</a:t>
            </a:r>
            <a:r>
              <a:rPr lang="en-US" dirty="0"/>
              <a:t> het </a:t>
            </a:r>
            <a:r>
              <a:rPr lang="en-US" dirty="0" err="1"/>
              <a:t>aantal</a:t>
            </a:r>
            <a:r>
              <a:rPr lang="en-US" dirty="0"/>
              <a:t> of type van de parameters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laten</a:t>
            </a:r>
            <a:r>
              <a:rPr lang="en-US" dirty="0"/>
              <a:t> </a:t>
            </a:r>
            <a:r>
              <a:rPr lang="en-US" dirty="0" err="1"/>
              <a:t>veschillen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goede</a:t>
            </a:r>
            <a:r>
              <a:rPr lang="en-US" dirty="0"/>
              <a:t> </a:t>
            </a:r>
            <a:r>
              <a:rPr lang="en-US" dirty="0" err="1"/>
              <a:t>gewoonte</a:t>
            </a:r>
            <a:r>
              <a:rPr lang="en-US" dirty="0"/>
              <a:t> van om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b="1" dirty="0"/>
              <a:t>ELKE </a:t>
            </a:r>
            <a:r>
              <a:rPr lang="en-US" b="1" dirty="0" err="1"/>
              <a:t>klassevariabele</a:t>
            </a:r>
            <a:r>
              <a:rPr lang="en-US" b="1" dirty="0"/>
              <a:t> in ELKE constructor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initiële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 toe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kennen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47895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</a:t>
            </a:r>
            <a:r>
              <a:rPr lang="en-US" dirty="0" err="1"/>
              <a:t>overloaden</a:t>
            </a:r>
            <a:r>
              <a:rPr lang="en-US" dirty="0"/>
              <a:t> </a:t>
            </a:r>
            <a:r>
              <a:rPr lang="en-US" dirty="0" err="1"/>
              <a:t>voorbeeld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176" y="1690689"/>
            <a:ext cx="3991697" cy="5092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891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Objecten</a:t>
            </a:r>
            <a:r>
              <a:rPr lang="en-US" dirty="0"/>
              <a:t> </a:t>
            </a:r>
            <a:r>
              <a:rPr lang="en-US" dirty="0" err="1"/>
              <a:t>aanmaken</a:t>
            </a:r>
            <a:r>
              <a:rPr lang="en-US" dirty="0"/>
              <a:t> </a:t>
            </a:r>
            <a:r>
              <a:rPr lang="en-US" dirty="0" err="1"/>
              <a:t>m.b.v</a:t>
            </a:r>
            <a:r>
              <a:rPr lang="en-US" dirty="0"/>
              <a:t> </a:t>
            </a:r>
            <a:r>
              <a:rPr lang="en-US" dirty="0" err="1"/>
              <a:t>overloade</a:t>
            </a:r>
            <a:r>
              <a:rPr lang="en-US" dirty="0"/>
              <a:t> constructors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88" y="2419923"/>
            <a:ext cx="7407581" cy="2134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2983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13975"/>
            <a:ext cx="7924800" cy="1446550"/>
          </a:xfrm>
        </p:spPr>
        <p:txBody>
          <a:bodyPr/>
          <a:lstStyle/>
          <a:p>
            <a:pPr eaLnBrk="1" hangingPunct="1"/>
            <a:r>
              <a:rPr lang="nl-BE" dirty="0" err="1"/>
              <a:t>Constructor</a:t>
            </a:r>
            <a:br>
              <a:rPr lang="nl-BE" dirty="0"/>
            </a:br>
            <a:endParaRPr lang="nl-NL" dirty="0"/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485" y="1301262"/>
            <a:ext cx="8783515" cy="5169876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nl-BE" sz="2800" dirty="0">
                <a:latin typeface="+mj-lt"/>
              </a:rPr>
              <a:t>LET OP MET OVERLOADING</a:t>
            </a:r>
          </a:p>
          <a:p>
            <a:pPr eaLnBrk="1" hangingPunct="1">
              <a:lnSpc>
                <a:spcPct val="80000"/>
              </a:lnSpc>
            </a:pPr>
            <a:endParaRPr lang="nl-BE" sz="2800" dirty="0">
              <a:latin typeface="+mj-lt"/>
            </a:endParaRPr>
          </a:p>
          <a:p>
            <a:pPr eaLnBrk="1" hangingPunct="1">
              <a:lnSpc>
                <a:spcPct val="80000"/>
              </a:lnSpc>
            </a:pPr>
            <a:r>
              <a:rPr lang="nl-BE" sz="2800" dirty="0">
                <a:latin typeface="+mj-lt"/>
              </a:rPr>
              <a:t>Als je zelf geen </a:t>
            </a:r>
            <a:r>
              <a:rPr lang="nl-BE" sz="2800" dirty="0" err="1">
                <a:latin typeface="+mj-lt"/>
              </a:rPr>
              <a:t>constructor</a:t>
            </a:r>
            <a:r>
              <a:rPr lang="nl-BE" sz="2800" dirty="0">
                <a:latin typeface="+mj-lt"/>
              </a:rPr>
              <a:t> definieert, dan is er toch (impliciet) een default </a:t>
            </a:r>
            <a:r>
              <a:rPr lang="nl-BE" sz="2800" dirty="0" err="1">
                <a:latin typeface="+mj-lt"/>
              </a:rPr>
              <a:t>constructor</a:t>
            </a:r>
            <a:r>
              <a:rPr lang="nl-BE" sz="2800" dirty="0">
                <a:latin typeface="+mj-lt"/>
              </a:rPr>
              <a:t> zonder parameters. </a:t>
            </a:r>
          </a:p>
          <a:p>
            <a:pPr eaLnBrk="1" hangingPunct="1">
              <a:lnSpc>
                <a:spcPct val="80000"/>
              </a:lnSpc>
            </a:pPr>
            <a:endParaRPr lang="nl-BE" sz="2800" dirty="0">
              <a:latin typeface="+mj-lt"/>
            </a:endParaRPr>
          </a:p>
          <a:p>
            <a:pPr eaLnBrk="1" hangingPunct="1">
              <a:lnSpc>
                <a:spcPct val="80000"/>
              </a:lnSpc>
            </a:pPr>
            <a:r>
              <a:rPr lang="nl-BE" sz="2800" dirty="0">
                <a:latin typeface="+mj-lt"/>
              </a:rPr>
              <a:t>Van zodra je zelf één (of meer) </a:t>
            </a:r>
            <a:r>
              <a:rPr lang="nl-BE" sz="2800" dirty="0" err="1">
                <a:latin typeface="+mj-lt"/>
              </a:rPr>
              <a:t>constructors</a:t>
            </a:r>
            <a:r>
              <a:rPr lang="nl-BE" sz="2800" dirty="0">
                <a:latin typeface="+mj-lt"/>
              </a:rPr>
              <a:t> schrijft, vervalt deze default </a:t>
            </a:r>
            <a:r>
              <a:rPr lang="nl-BE" sz="2800" dirty="0" err="1">
                <a:latin typeface="+mj-lt"/>
              </a:rPr>
              <a:t>constructor</a:t>
            </a:r>
            <a:r>
              <a:rPr lang="nl-BE" sz="2800" dirty="0">
                <a:latin typeface="+mj-lt"/>
              </a:rPr>
              <a:t>. </a:t>
            </a:r>
            <a:br>
              <a:rPr lang="nl-BE" sz="2800" dirty="0">
                <a:latin typeface="+mj-lt"/>
              </a:rPr>
            </a:br>
            <a:r>
              <a:rPr lang="nl-BE" sz="2800" dirty="0">
                <a:latin typeface="+mj-lt"/>
              </a:rPr>
              <a:t>Je moet deze dan zelf schrijven als hij wel nodig is!!!</a:t>
            </a:r>
            <a:endParaRPr lang="nl-NL" sz="28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2638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wel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08" y="1825625"/>
            <a:ext cx="3509533" cy="1478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122" y="3994030"/>
            <a:ext cx="6633603" cy="1361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1314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dus</a:t>
            </a:r>
            <a:r>
              <a:rPr lang="en-US" dirty="0"/>
              <a:t> NIET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of </a:t>
            </a:r>
            <a:r>
              <a:rPr lang="en-US" dirty="0" err="1"/>
              <a:t>meerdere</a:t>
            </a:r>
            <a:r>
              <a:rPr lang="en-US" dirty="0"/>
              <a:t> constructors </a:t>
            </a:r>
            <a:r>
              <a:rPr lang="en-US" dirty="0" err="1"/>
              <a:t>toevoegt</a:t>
            </a:r>
            <a:r>
              <a:rPr lang="en-US" dirty="0"/>
              <a:t> met parameters (default </a:t>
            </a:r>
            <a:r>
              <a:rPr lang="en-US" dirty="0" err="1"/>
              <a:t>valt</a:t>
            </a:r>
            <a:r>
              <a:rPr lang="en-US" dirty="0"/>
              <a:t> </a:t>
            </a:r>
            <a:r>
              <a:rPr lang="en-US" dirty="0" err="1"/>
              <a:t>weg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2182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uiteraard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de constructor met parameters </a:t>
            </a:r>
            <a:r>
              <a:rPr lang="en-US" dirty="0" err="1"/>
              <a:t>oproepen</a:t>
            </a: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681" y="1893153"/>
            <a:ext cx="4092394" cy="2131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937" y="4159544"/>
            <a:ext cx="5571779" cy="1064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0477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Dus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Default constructor </a:t>
            </a:r>
            <a:r>
              <a:rPr lang="en-US" dirty="0" err="1"/>
              <a:t>bestaat</a:t>
            </a:r>
            <a:r>
              <a:rPr lang="en-US" dirty="0"/>
              <a:t> </a:t>
            </a:r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constructors </a:t>
            </a:r>
            <a:r>
              <a:rPr lang="en-US" dirty="0" err="1"/>
              <a:t>gedefinieerd</a:t>
            </a:r>
            <a:r>
              <a:rPr lang="en-US" dirty="0"/>
              <a:t> </a:t>
            </a:r>
            <a:r>
              <a:rPr lang="en-US" dirty="0" err="1"/>
              <a:t>zijn</a:t>
            </a:r>
            <a:endParaRPr lang="en-US" dirty="0"/>
          </a:p>
          <a:p>
            <a:endParaRPr lang="en-US" dirty="0"/>
          </a:p>
          <a:p>
            <a:r>
              <a:rPr lang="en-US" dirty="0"/>
              <a:t>Je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zelf</a:t>
            </a:r>
            <a:r>
              <a:rPr lang="en-US" dirty="0"/>
              <a:t> constructors </a:t>
            </a:r>
            <a:r>
              <a:rPr lang="en-US" dirty="0" err="1"/>
              <a:t>overloaden</a:t>
            </a:r>
            <a:r>
              <a:rPr lang="en-US" dirty="0"/>
              <a:t> (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zonder</a:t>
            </a:r>
            <a:r>
              <a:rPr lang="en-US" dirty="0"/>
              <a:t> parameters)</a:t>
            </a:r>
          </a:p>
          <a:p>
            <a:endParaRPr lang="en-US" dirty="0"/>
          </a:p>
          <a:p>
            <a:r>
              <a:rPr lang="en-US" dirty="0" err="1"/>
              <a:t>Vanaf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je </a:t>
            </a:r>
            <a:r>
              <a:rPr lang="en-US" dirty="0" err="1"/>
              <a:t>zelf</a:t>
            </a:r>
            <a:r>
              <a:rPr lang="en-US" dirty="0"/>
              <a:t> 1 constructor </a:t>
            </a:r>
            <a:r>
              <a:rPr lang="en-US" dirty="0" err="1"/>
              <a:t>definieert</a:t>
            </a:r>
            <a:r>
              <a:rPr lang="en-US" dirty="0"/>
              <a:t> </a:t>
            </a:r>
            <a:r>
              <a:rPr lang="en-US" dirty="0" err="1"/>
              <a:t>vervalt</a:t>
            </a:r>
            <a:r>
              <a:rPr lang="en-US" dirty="0"/>
              <a:t> de “</a:t>
            </a:r>
            <a:r>
              <a:rPr lang="en-US" dirty="0" err="1"/>
              <a:t>onzichtbare</a:t>
            </a:r>
            <a:r>
              <a:rPr lang="en-US" dirty="0"/>
              <a:t>” default constructor. </a:t>
            </a:r>
          </a:p>
          <a:p>
            <a:endParaRPr lang="en-US" dirty="0"/>
          </a:p>
          <a:p>
            <a:r>
              <a:rPr lang="en-US" dirty="0"/>
              <a:t>VS </a:t>
            </a:r>
            <a:r>
              <a:rPr lang="en-US" dirty="0" err="1"/>
              <a:t>verplicht</a:t>
            </a:r>
            <a:r>
              <a:rPr lang="en-US" dirty="0"/>
              <a:t> je op die </a:t>
            </a:r>
            <a:r>
              <a:rPr lang="en-US" dirty="0" err="1"/>
              <a:t>manier</a:t>
            </a:r>
            <a:r>
              <a:rPr lang="en-US" dirty="0"/>
              <a:t> om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eigen</a:t>
            </a:r>
            <a:r>
              <a:rPr lang="en-US" dirty="0"/>
              <a:t> constructors </a:t>
            </a:r>
            <a:r>
              <a:rPr lang="en-US" dirty="0" err="1"/>
              <a:t>zijn</a:t>
            </a:r>
            <a:r>
              <a:rPr lang="en-US" dirty="0"/>
              <a:t>, om die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gebruiken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9940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Veelgemaakte</a:t>
            </a:r>
            <a:r>
              <a:rPr lang="en-US" dirty="0"/>
              <a:t> </a:t>
            </a:r>
            <a:r>
              <a:rPr lang="en-US" dirty="0" err="1"/>
              <a:t>fouten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Foute</a:t>
            </a:r>
            <a:r>
              <a:rPr lang="en-US" dirty="0"/>
              <a:t> overloading (</a:t>
            </a:r>
            <a:r>
              <a:rPr lang="en-US" dirty="0" err="1"/>
              <a:t>zelfde</a:t>
            </a:r>
            <a:r>
              <a:rPr lang="en-US" dirty="0"/>
              <a:t> </a:t>
            </a:r>
            <a:r>
              <a:rPr lang="en-US" dirty="0" err="1"/>
              <a:t>parameterlijst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Foute</a:t>
            </a:r>
            <a:r>
              <a:rPr lang="en-US" dirty="0"/>
              <a:t> </a:t>
            </a:r>
            <a:r>
              <a:rPr lang="en-US" dirty="0" err="1"/>
              <a:t>oproepen</a:t>
            </a:r>
            <a:r>
              <a:rPr lang="en-US" dirty="0"/>
              <a:t> van </a:t>
            </a:r>
            <a:r>
              <a:rPr lang="en-US" dirty="0" err="1"/>
              <a:t>overloade</a:t>
            </a:r>
            <a:r>
              <a:rPr lang="en-US" dirty="0"/>
              <a:t> </a:t>
            </a:r>
            <a:r>
              <a:rPr lang="en-US" dirty="0" err="1"/>
              <a:t>methodes</a:t>
            </a:r>
            <a:r>
              <a:rPr lang="en-US" dirty="0"/>
              <a:t> (</a:t>
            </a:r>
            <a:r>
              <a:rPr lang="en-US" dirty="0" err="1"/>
              <a:t>fout</a:t>
            </a:r>
            <a:r>
              <a:rPr lang="en-US" dirty="0"/>
              <a:t> </a:t>
            </a:r>
            <a:r>
              <a:rPr lang="en-US" dirty="0" err="1"/>
              <a:t>aantal</a:t>
            </a:r>
            <a:r>
              <a:rPr lang="en-US" dirty="0"/>
              <a:t>/type parameters)</a:t>
            </a:r>
          </a:p>
          <a:p>
            <a:endParaRPr lang="en-US" dirty="0"/>
          </a:p>
          <a:p>
            <a:r>
              <a:rPr lang="en-US" dirty="0"/>
              <a:t>Default constructor </a:t>
            </a:r>
            <a:r>
              <a:rPr lang="en-US" dirty="0" err="1"/>
              <a:t>oproepen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die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bestaat</a:t>
            </a:r>
            <a:r>
              <a:rPr lang="en-US" dirty="0"/>
              <a:t> door </a:t>
            </a:r>
            <a:r>
              <a:rPr lang="en-US" dirty="0" err="1"/>
              <a:t>eigen</a:t>
            </a:r>
            <a:r>
              <a:rPr lang="en-US" dirty="0"/>
              <a:t> constructors</a:t>
            </a:r>
          </a:p>
          <a:p>
            <a:endParaRPr lang="en-US" dirty="0"/>
          </a:p>
          <a:p>
            <a:r>
              <a:rPr lang="en-US" dirty="0" err="1"/>
              <a:t>Klassevariabelen</a:t>
            </a:r>
            <a:r>
              <a:rPr lang="en-US" dirty="0"/>
              <a:t> in </a:t>
            </a:r>
            <a:r>
              <a:rPr lang="en-US" dirty="0" err="1"/>
              <a:t>verschillende</a:t>
            </a:r>
            <a:r>
              <a:rPr lang="en-US" dirty="0"/>
              <a:t> constructors met </a:t>
            </a:r>
            <a:r>
              <a:rPr lang="en-US" dirty="0" err="1"/>
              <a:t>anders</a:t>
            </a:r>
            <a:r>
              <a:rPr lang="en-US" dirty="0"/>
              <a:t> default </a:t>
            </a:r>
            <a:r>
              <a:rPr lang="en-US" dirty="0" err="1"/>
              <a:t>waarden</a:t>
            </a:r>
            <a:r>
              <a:rPr lang="en-US" dirty="0"/>
              <a:t> </a:t>
            </a:r>
            <a:r>
              <a:rPr lang="en-US" dirty="0" err="1"/>
              <a:t>initialiseren</a:t>
            </a:r>
            <a:r>
              <a:rPr lang="en-US" dirty="0"/>
              <a:t> (</a:t>
            </a:r>
            <a:r>
              <a:rPr lang="en-US" dirty="0" err="1"/>
              <a:t>kan</a:t>
            </a:r>
            <a:r>
              <a:rPr lang="en-US" dirty="0"/>
              <a:t> de </a:t>
            </a:r>
            <a:r>
              <a:rPr lang="en-US" dirty="0" err="1"/>
              <a:t>bedoeling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09482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moet</a:t>
            </a:r>
            <a:r>
              <a:rPr lang="en-US" dirty="0"/>
              <a:t> je </a:t>
            </a:r>
            <a:r>
              <a:rPr lang="en-US" dirty="0" err="1"/>
              <a:t>kennen</a:t>
            </a:r>
            <a:r>
              <a:rPr lang="en-US" dirty="0"/>
              <a:t>/</a:t>
            </a:r>
            <a:r>
              <a:rPr lang="en-US" dirty="0" err="1"/>
              <a:t>kunnen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Constructors </a:t>
            </a:r>
            <a:r>
              <a:rPr lang="en-US" dirty="0" err="1"/>
              <a:t>schrijven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klassen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Kennis</a:t>
            </a:r>
            <a:r>
              <a:rPr lang="en-US" dirty="0"/>
              <a:t> van de default constructor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wanneer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Objecten</a:t>
            </a:r>
            <a:r>
              <a:rPr lang="en-US" dirty="0"/>
              <a:t> </a:t>
            </a:r>
            <a:r>
              <a:rPr lang="en-US" dirty="0" err="1"/>
              <a:t>aanmaken</a:t>
            </a:r>
            <a:r>
              <a:rPr lang="en-US" dirty="0"/>
              <a:t> </a:t>
            </a:r>
            <a:r>
              <a:rPr lang="en-US" dirty="0" err="1"/>
              <a:t>m.b.v</a:t>
            </a:r>
            <a:r>
              <a:rPr lang="en-US" dirty="0"/>
              <a:t>. de </a:t>
            </a:r>
            <a:r>
              <a:rPr lang="en-US" dirty="0" err="1"/>
              <a:t>correcte</a:t>
            </a:r>
            <a:r>
              <a:rPr lang="en-US" dirty="0"/>
              <a:t> constructor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meerdere</a:t>
            </a:r>
            <a:r>
              <a:rPr lang="en-US" dirty="0"/>
              <a:t> </a:t>
            </a:r>
            <a:r>
              <a:rPr lang="en-US" dirty="0" err="1"/>
              <a:t>zijn</a:t>
            </a:r>
            <a:endParaRPr lang="en-US" dirty="0"/>
          </a:p>
          <a:p>
            <a:endParaRPr lang="en-US" dirty="0"/>
          </a:p>
          <a:p>
            <a:r>
              <a:rPr lang="en-US" dirty="0"/>
              <a:t>Het </a:t>
            </a:r>
            <a:r>
              <a:rPr lang="en-US" dirty="0" err="1"/>
              <a:t>principe</a:t>
            </a:r>
            <a:r>
              <a:rPr lang="en-US" dirty="0"/>
              <a:t> van overloading van </a:t>
            </a:r>
            <a:r>
              <a:rPr lang="en-US" dirty="0" err="1"/>
              <a:t>methodes</a:t>
            </a:r>
            <a:r>
              <a:rPr lang="en-US" dirty="0"/>
              <a:t> </a:t>
            </a:r>
            <a:r>
              <a:rPr lang="en-US" dirty="0" err="1"/>
              <a:t>goed</a:t>
            </a:r>
            <a:r>
              <a:rPr lang="en-US" dirty="0"/>
              <a:t> </a:t>
            </a:r>
            <a:r>
              <a:rPr lang="en-US" dirty="0" err="1"/>
              <a:t>begrijpen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uitleggen</a:t>
            </a:r>
            <a:endParaRPr lang="en-US" dirty="0"/>
          </a:p>
          <a:p>
            <a:endParaRPr lang="en-US" dirty="0"/>
          </a:p>
          <a:p>
            <a:r>
              <a:rPr lang="en-US" dirty="0"/>
              <a:t>Overloading correct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toepassen</a:t>
            </a:r>
            <a:r>
              <a:rPr lang="en-US" dirty="0"/>
              <a:t> op </a:t>
            </a:r>
            <a:r>
              <a:rPr lang="en-US" dirty="0" err="1"/>
              <a:t>methodes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constructors</a:t>
            </a:r>
          </a:p>
        </p:txBody>
      </p:sp>
    </p:spTree>
    <p:extLst>
      <p:ext uri="{BB962C8B-B14F-4D97-AF65-F5344CB8AC3E}">
        <p14:creationId xmlns:p14="http://schemas.microsoft.com/office/powerpoint/2010/main" val="200774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we tot nu toe </a:t>
            </a:r>
            <a:r>
              <a:rPr lang="en-US" dirty="0" err="1"/>
              <a:t>gezien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m.b.t </a:t>
            </a:r>
            <a:r>
              <a:rPr lang="en-US" dirty="0" err="1"/>
              <a:t>klassen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Klassen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met </a:t>
            </a:r>
            <a:r>
              <a:rPr lang="en-US" dirty="0" err="1"/>
              <a:t>ingekapselde</a:t>
            </a:r>
            <a:r>
              <a:rPr lang="en-US" dirty="0"/>
              <a:t> </a:t>
            </a:r>
            <a:r>
              <a:rPr lang="en-US" dirty="0" err="1"/>
              <a:t>gegevens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Gecontroleerde</a:t>
            </a:r>
            <a:r>
              <a:rPr lang="en-US" dirty="0"/>
              <a:t> </a:t>
            </a:r>
            <a:r>
              <a:rPr lang="en-US" dirty="0" err="1"/>
              <a:t>toegang</a:t>
            </a:r>
            <a:r>
              <a:rPr lang="en-US" dirty="0"/>
              <a:t> tot </a:t>
            </a:r>
            <a:r>
              <a:rPr lang="en-US" dirty="0" err="1"/>
              <a:t>gegevens</a:t>
            </a:r>
            <a:r>
              <a:rPr lang="en-US" dirty="0"/>
              <a:t> via public properties</a:t>
            </a:r>
          </a:p>
          <a:p>
            <a:endParaRPr lang="en-US" dirty="0"/>
          </a:p>
          <a:p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publieke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interne (protected)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toevoegen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klassen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Objecten</a:t>
            </a:r>
            <a:r>
              <a:rPr lang="en-US" dirty="0"/>
              <a:t>/</a:t>
            </a:r>
            <a:r>
              <a:rPr lang="en-US" dirty="0" err="1"/>
              <a:t>instanties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van </a:t>
            </a:r>
            <a:r>
              <a:rPr lang="en-US" dirty="0" err="1"/>
              <a:t>klassen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properties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gebruiken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7978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13975"/>
            <a:ext cx="7924800" cy="1446550"/>
          </a:xfrm>
        </p:spPr>
        <p:txBody>
          <a:bodyPr/>
          <a:lstStyle/>
          <a:p>
            <a:pPr eaLnBrk="1" hangingPunct="1"/>
            <a:r>
              <a:rPr lang="nl-BE" dirty="0"/>
              <a:t>Objecten aanmaken</a:t>
            </a:r>
            <a:br>
              <a:rPr lang="nl-BE" dirty="0"/>
            </a:br>
            <a:endParaRPr lang="nl-NL" dirty="0"/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485" y="1301262"/>
            <a:ext cx="8783515" cy="5169876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800" dirty="0" err="1">
                <a:latin typeface="+mj-lt"/>
              </a:rPr>
              <a:t>Objecten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worden</a:t>
            </a:r>
            <a:r>
              <a:rPr lang="en-US" sz="2800" dirty="0">
                <a:latin typeface="+mj-lt"/>
              </a:rPr>
              <a:t> pas </a:t>
            </a:r>
            <a:r>
              <a:rPr lang="en-US" sz="2800" dirty="0" err="1">
                <a:latin typeface="+mj-lt"/>
              </a:rPr>
              <a:t>echt</a:t>
            </a:r>
            <a:r>
              <a:rPr lang="en-US" sz="2800" dirty="0">
                <a:latin typeface="+mj-lt"/>
              </a:rPr>
              <a:t> in het RAM </a:t>
            </a:r>
            <a:r>
              <a:rPr lang="en-US" sz="2800" dirty="0" err="1">
                <a:latin typeface="+mj-lt"/>
              </a:rPr>
              <a:t>geheugen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aangemaakt</a:t>
            </a:r>
            <a:r>
              <a:rPr lang="en-US" sz="2800" dirty="0">
                <a:latin typeface="+mj-lt"/>
              </a:rPr>
              <a:t> op het moment </a:t>
            </a:r>
            <a:r>
              <a:rPr lang="en-US" sz="2800" dirty="0" err="1">
                <a:latin typeface="+mj-lt"/>
              </a:rPr>
              <a:t>dat</a:t>
            </a:r>
            <a:r>
              <a:rPr lang="en-US" sz="2800" dirty="0">
                <a:latin typeface="+mj-lt"/>
              </a:rPr>
              <a:t> we </a:t>
            </a:r>
            <a:r>
              <a:rPr lang="en-US" sz="2800" dirty="0" err="1">
                <a:latin typeface="+mj-lt"/>
              </a:rPr>
              <a:t>een</a:t>
            </a:r>
            <a:r>
              <a:rPr lang="en-US" sz="2800" dirty="0">
                <a:latin typeface="+mj-lt"/>
              </a:rPr>
              <a:t> “new”-</a:t>
            </a:r>
            <a:r>
              <a:rPr lang="en-US" sz="2800" dirty="0" err="1">
                <a:latin typeface="+mj-lt"/>
              </a:rPr>
              <a:t>instructie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uitvoeren</a:t>
            </a:r>
            <a:r>
              <a:rPr lang="en-US" sz="2800" dirty="0">
                <a:latin typeface="+mj-lt"/>
              </a:rPr>
              <a:t> (met </a:t>
            </a:r>
            <a:r>
              <a:rPr lang="en-US" sz="2800" dirty="0" err="1">
                <a:latin typeface="+mj-lt"/>
              </a:rPr>
              <a:t>daarachter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een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Klassenaam</a:t>
            </a:r>
            <a:r>
              <a:rPr lang="en-US" sz="2800" dirty="0">
                <a:latin typeface="+mj-lt"/>
              </a:rPr>
              <a:t>() )</a:t>
            </a:r>
          </a:p>
          <a:p>
            <a:pPr eaLnBrk="1" hangingPunct="1"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800" dirty="0">
                <a:latin typeface="+mj-lt"/>
              </a:rPr>
              <a:t>Maar wat </a:t>
            </a:r>
            <a:r>
              <a:rPr lang="en-US" sz="2800" dirty="0" err="1">
                <a:latin typeface="+mj-lt"/>
              </a:rPr>
              <a:t>gebeurt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er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dan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effectief</a:t>
            </a:r>
            <a:r>
              <a:rPr lang="en-US" sz="2800" dirty="0">
                <a:latin typeface="+mj-lt"/>
              </a:rPr>
              <a:t>?</a:t>
            </a:r>
          </a:p>
          <a:p>
            <a:pPr eaLnBrk="1" hangingPunct="1"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200" dirty="0">
                <a:latin typeface="+mj-lt"/>
              </a:rPr>
              <a:t>VS </a:t>
            </a:r>
            <a:r>
              <a:rPr lang="en-US" sz="2200" dirty="0" err="1">
                <a:latin typeface="+mj-lt"/>
              </a:rPr>
              <a:t>vraagt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aan</a:t>
            </a:r>
            <a:r>
              <a:rPr lang="en-US" sz="2200" dirty="0">
                <a:latin typeface="+mj-lt"/>
              </a:rPr>
              <a:t> het OS om </a:t>
            </a:r>
            <a:r>
              <a:rPr lang="en-US" sz="2200" dirty="0" err="1">
                <a:latin typeface="+mj-lt"/>
              </a:rPr>
              <a:t>ruimte</a:t>
            </a:r>
            <a:r>
              <a:rPr lang="en-US" sz="2200" dirty="0">
                <a:latin typeface="+mj-lt"/>
              </a:rPr>
              <a:t> in het RAM </a:t>
            </a:r>
            <a:r>
              <a:rPr lang="en-US" sz="2200" dirty="0" err="1">
                <a:latin typeface="+mj-lt"/>
              </a:rPr>
              <a:t>geheugen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waar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deze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zal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worden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opgeslaan</a:t>
            </a:r>
            <a:endParaRPr lang="en-US" sz="2200" dirty="0">
              <a:latin typeface="+mj-lt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endParaRPr lang="en-US" sz="2200" dirty="0">
              <a:latin typeface="+mj-lt"/>
            </a:endParaRP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200" dirty="0">
                <a:latin typeface="+mj-lt"/>
              </a:rPr>
              <a:t>VS </a:t>
            </a:r>
            <a:r>
              <a:rPr lang="en-US" sz="2200" dirty="0" err="1">
                <a:latin typeface="+mj-lt"/>
              </a:rPr>
              <a:t>roept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een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methode</a:t>
            </a:r>
            <a:r>
              <a:rPr lang="en-US" sz="2200" dirty="0">
                <a:latin typeface="+mj-lt"/>
              </a:rPr>
              <a:t> op die </a:t>
            </a:r>
            <a:r>
              <a:rPr lang="en-US" sz="2200" dirty="0" err="1">
                <a:latin typeface="+mj-lt"/>
              </a:rPr>
              <a:t>dit</a:t>
            </a:r>
            <a:r>
              <a:rPr lang="en-US" sz="2200" dirty="0">
                <a:latin typeface="+mj-lt"/>
              </a:rPr>
              <a:t> object (</a:t>
            </a:r>
            <a:r>
              <a:rPr lang="en-US" sz="2200" dirty="0" err="1">
                <a:latin typeface="+mj-lt"/>
              </a:rPr>
              <a:t>voornamelijk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zijn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gegevens</a:t>
            </a:r>
            <a:r>
              <a:rPr lang="en-US" sz="2200" dirty="0">
                <a:latin typeface="+mj-lt"/>
              </a:rPr>
              <a:t>) </a:t>
            </a:r>
            <a:r>
              <a:rPr lang="en-US" sz="2200" dirty="0" err="1"/>
              <a:t>initialiseert</a:t>
            </a:r>
            <a:r>
              <a:rPr lang="en-US" sz="2200" dirty="0"/>
              <a:t> (</a:t>
            </a:r>
            <a:r>
              <a:rPr lang="en-US" sz="2200" dirty="0" err="1"/>
              <a:t>bvb</a:t>
            </a:r>
            <a:r>
              <a:rPr lang="en-US" sz="2200" dirty="0"/>
              <a:t> </a:t>
            </a:r>
            <a:r>
              <a:rPr lang="en-US" sz="2200" dirty="0" err="1"/>
              <a:t>standaardwaarden</a:t>
            </a:r>
            <a:r>
              <a:rPr lang="en-US" sz="2200" dirty="0"/>
              <a:t> </a:t>
            </a:r>
            <a:r>
              <a:rPr lang="en-US" sz="2200" dirty="0" err="1"/>
              <a:t>invult</a:t>
            </a:r>
            <a:r>
              <a:rPr lang="en-US" sz="2200" dirty="0"/>
              <a:t> in de </a:t>
            </a:r>
            <a:r>
              <a:rPr lang="en-US" sz="2200" dirty="0" err="1"/>
              <a:t>klassevariabelen</a:t>
            </a:r>
            <a:r>
              <a:rPr lang="en-US" sz="2200" dirty="0"/>
              <a:t>)</a:t>
            </a:r>
            <a:endParaRPr lang="nl-BE" sz="2200" dirty="0">
              <a:latin typeface="+mj-lt"/>
            </a:endParaRPr>
          </a:p>
          <a:p>
            <a:pPr eaLnBrk="1" hangingPunct="1">
              <a:lnSpc>
                <a:spcPct val="120000"/>
              </a:lnSpc>
            </a:pPr>
            <a:endParaRPr lang="nl-BE" sz="2800" dirty="0">
              <a:latin typeface="+mj-lt"/>
            </a:endParaRPr>
          </a:p>
          <a:p>
            <a:pPr eaLnBrk="1" hangingPunct="1">
              <a:lnSpc>
                <a:spcPct val="120000"/>
              </a:lnSpc>
            </a:pPr>
            <a:r>
              <a:rPr lang="nl-BE" sz="2800" dirty="0">
                <a:latin typeface="+mj-lt"/>
              </a:rPr>
              <a:t>Deze laatste methode om een object te creëren in het geheugen noemen we de </a:t>
            </a:r>
            <a:r>
              <a:rPr lang="nl-BE" sz="2800" dirty="0" err="1">
                <a:latin typeface="+mj-lt"/>
              </a:rPr>
              <a:t>constructor</a:t>
            </a:r>
            <a:endParaRPr lang="nl-BE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852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gegevensvelden</a:t>
            </a:r>
            <a:r>
              <a:rPr lang="en-US" dirty="0"/>
              <a:t> van </a:t>
            </a:r>
            <a:r>
              <a:rPr lang="en-US" dirty="0" err="1"/>
              <a:t>klassen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hun</a:t>
            </a:r>
            <a:r>
              <a:rPr lang="en-US" dirty="0"/>
              <a:t> declarative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initiele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 </a:t>
            </a:r>
            <a:r>
              <a:rPr lang="en-US" dirty="0" err="1"/>
              <a:t>geven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Soms</a:t>
            </a:r>
            <a:r>
              <a:rPr lang="en-US" dirty="0"/>
              <a:t> </a:t>
            </a:r>
            <a:r>
              <a:rPr lang="en-US" dirty="0" err="1"/>
              <a:t>echter</a:t>
            </a:r>
            <a:r>
              <a:rPr lang="en-US" dirty="0"/>
              <a:t> </a:t>
            </a:r>
            <a:r>
              <a:rPr lang="en-US" dirty="0" err="1"/>
              <a:t>vergeten</a:t>
            </a:r>
            <a:r>
              <a:rPr lang="en-US" dirty="0"/>
              <a:t> we </a:t>
            </a:r>
            <a:r>
              <a:rPr lang="en-US" dirty="0" err="1"/>
              <a:t>dit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gaat</a:t>
            </a:r>
            <a:r>
              <a:rPr lang="en-US" dirty="0"/>
              <a:t> VS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ons</a:t>
            </a:r>
            <a:r>
              <a:rPr lang="en-US" dirty="0"/>
              <a:t> </a:t>
            </a:r>
            <a:r>
              <a:rPr lang="en-US" dirty="0" err="1"/>
              <a:t>oplossen</a:t>
            </a:r>
            <a:r>
              <a:rPr lang="en-US" dirty="0"/>
              <a:t> (</a:t>
            </a:r>
            <a:r>
              <a:rPr lang="en-US" dirty="0" err="1"/>
              <a:t>bvb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integers </a:t>
            </a:r>
            <a:r>
              <a:rPr lang="en-US" dirty="0" err="1"/>
              <a:t>zal</a:t>
            </a:r>
            <a:r>
              <a:rPr lang="en-US" dirty="0"/>
              <a:t> </a:t>
            </a:r>
            <a:r>
              <a:rPr lang="en-US" dirty="0" err="1"/>
              <a:t>hij</a:t>
            </a:r>
            <a:r>
              <a:rPr lang="en-US" dirty="0"/>
              <a:t> de </a:t>
            </a:r>
            <a:r>
              <a:rPr lang="en-US" dirty="0" err="1"/>
              <a:t>waarde</a:t>
            </a:r>
            <a:r>
              <a:rPr lang="en-US" dirty="0"/>
              <a:t> 0 </a:t>
            </a:r>
            <a:r>
              <a:rPr lang="en-US" dirty="0" err="1"/>
              <a:t>invullen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gebeurt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momenteel</a:t>
            </a:r>
            <a:r>
              <a:rPr lang="en-US" dirty="0"/>
              <a:t> “</a:t>
            </a:r>
            <a:r>
              <a:rPr lang="en-US" dirty="0" err="1"/>
              <a:t>onzichtbare</a:t>
            </a:r>
            <a:r>
              <a:rPr lang="en-US" dirty="0"/>
              <a:t>” </a:t>
            </a:r>
            <a:r>
              <a:rPr lang="en-US" dirty="0" err="1"/>
              <a:t>methode</a:t>
            </a:r>
            <a:r>
              <a:rPr lang="en-US" dirty="0"/>
              <a:t>, die door de new </a:t>
            </a:r>
            <a:r>
              <a:rPr lang="en-US" dirty="0" err="1"/>
              <a:t>instructie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opgeroepen</a:t>
            </a:r>
            <a:r>
              <a:rPr lang="en-US" dirty="0"/>
              <a:t>: de default constructor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071" y="2631442"/>
            <a:ext cx="3791479" cy="905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513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Als</a:t>
            </a:r>
            <a:r>
              <a:rPr lang="en-US" dirty="0"/>
              <a:t> we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constructor </a:t>
            </a:r>
            <a:r>
              <a:rPr lang="en-US" dirty="0" err="1"/>
              <a:t>definieren</a:t>
            </a:r>
            <a:r>
              <a:rPr lang="en-US" dirty="0"/>
              <a:t>, </a:t>
            </a:r>
            <a:r>
              <a:rPr lang="en-US" dirty="0" err="1"/>
              <a:t>maakt</a:t>
            </a:r>
            <a:r>
              <a:rPr lang="en-US" dirty="0"/>
              <a:t> VS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eentje</a:t>
            </a:r>
            <a:r>
              <a:rPr lang="en-US" dirty="0"/>
              <a:t> (</a:t>
            </a:r>
            <a:r>
              <a:rPr lang="en-US" dirty="0" err="1"/>
              <a:t>onzichtbaar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leeg</a:t>
            </a:r>
            <a:r>
              <a:rPr lang="en-US" dirty="0"/>
              <a:t>)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ons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noemen</a:t>
            </a:r>
            <a:r>
              <a:rPr lang="en-US" dirty="0"/>
              <a:t> we de default constructor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Dus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=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879" y="4318722"/>
            <a:ext cx="3410426" cy="2105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131" y="5371381"/>
            <a:ext cx="2991267" cy="1038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094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13975"/>
            <a:ext cx="7924800" cy="14465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nl-BE" dirty="0"/>
              <a:t>Default </a:t>
            </a:r>
            <a:r>
              <a:rPr lang="nl-BE" dirty="0" err="1"/>
              <a:t>Constructor</a:t>
            </a:r>
            <a:r>
              <a:rPr lang="nl-BE" dirty="0"/>
              <a:t> zelf schrijven en uitbreiden</a:t>
            </a:r>
            <a:br>
              <a:rPr lang="nl-BE" dirty="0"/>
            </a:br>
            <a:endParaRPr lang="nl-NL" dirty="0"/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485" y="1301262"/>
            <a:ext cx="8783515" cy="5169876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nl-BE" sz="2800" dirty="0">
                <a:latin typeface="+mj-lt"/>
              </a:rPr>
              <a:t>Dus, elke klasse heeft een </a:t>
            </a:r>
            <a:r>
              <a:rPr lang="nl-BE" sz="2800" dirty="0" err="1">
                <a:latin typeface="+mj-lt"/>
              </a:rPr>
              <a:t>constructor</a:t>
            </a:r>
            <a:r>
              <a:rPr lang="nl-BE" sz="2800" dirty="0">
                <a:latin typeface="+mj-lt"/>
              </a:rPr>
              <a:t>. Als er geen in de code staat, dan is de default </a:t>
            </a:r>
            <a:r>
              <a:rPr lang="nl-BE" sz="2800" dirty="0" err="1">
                <a:latin typeface="+mj-lt"/>
              </a:rPr>
              <a:t>constructor</a:t>
            </a:r>
            <a:r>
              <a:rPr lang="nl-BE" sz="2800" dirty="0">
                <a:latin typeface="+mj-lt"/>
              </a:rPr>
              <a:t> impliciet (achter de schermen) aanwezig.</a:t>
            </a:r>
          </a:p>
          <a:p>
            <a:pPr eaLnBrk="1" hangingPunct="1">
              <a:lnSpc>
                <a:spcPct val="120000"/>
              </a:lnSpc>
            </a:pPr>
            <a:endParaRPr lang="en-US" dirty="0">
              <a:latin typeface="+mj-lt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800" dirty="0">
                <a:latin typeface="+mj-lt"/>
              </a:rPr>
              <a:t>We </a:t>
            </a:r>
            <a:r>
              <a:rPr lang="en-US" sz="2800" dirty="0" err="1">
                <a:latin typeface="+mj-lt"/>
              </a:rPr>
              <a:t>kunnen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natuurlijk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zelf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een</a:t>
            </a:r>
            <a:r>
              <a:rPr lang="en-US" sz="2800" dirty="0">
                <a:latin typeface="+mj-lt"/>
              </a:rPr>
              <a:t> constructor </a:t>
            </a:r>
            <a:r>
              <a:rPr lang="en-US" sz="2800" dirty="0" err="1">
                <a:latin typeface="+mj-lt"/>
              </a:rPr>
              <a:t>schrijven</a:t>
            </a:r>
            <a:r>
              <a:rPr lang="en-US" sz="2800" dirty="0">
                <a:latin typeface="+mj-lt"/>
              </a:rPr>
              <a:t> die </a:t>
            </a:r>
            <a:r>
              <a:rPr lang="en-US" sz="2800" dirty="0" err="1">
                <a:latin typeface="+mj-lt"/>
              </a:rPr>
              <a:t>wel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initialisaties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doet</a:t>
            </a:r>
            <a:endParaRPr lang="nl-BE" sz="2800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242" y="4309448"/>
            <a:ext cx="3029373" cy="2362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817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Regels van constructors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 constructor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dezelfde</a:t>
            </a:r>
            <a:r>
              <a:rPr lang="en-US" dirty="0"/>
              <a:t> naam </a:t>
            </a:r>
            <a:r>
              <a:rPr lang="en-US" dirty="0" err="1"/>
              <a:t>als</a:t>
            </a:r>
            <a:r>
              <a:rPr lang="en-US" dirty="0"/>
              <a:t> de </a:t>
            </a:r>
            <a:r>
              <a:rPr lang="en-US" dirty="0" err="1"/>
              <a:t>klasse</a:t>
            </a:r>
            <a:r>
              <a:rPr lang="en-US" dirty="0"/>
              <a:t> (incl. </a:t>
            </a:r>
            <a:r>
              <a:rPr lang="en-US" dirty="0" err="1"/>
              <a:t>hoofdletters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De constructor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b="1" dirty="0" err="1"/>
              <a:t>geen</a:t>
            </a:r>
            <a:r>
              <a:rPr lang="en-US" dirty="0"/>
              <a:t> return type (</a:t>
            </a:r>
            <a:r>
              <a:rPr lang="en-US" dirty="0" err="1"/>
              <a:t>zelfs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void)</a:t>
            </a:r>
          </a:p>
          <a:p>
            <a:endParaRPr lang="en-US" dirty="0"/>
          </a:p>
          <a:p>
            <a:r>
              <a:rPr lang="en-US" dirty="0" err="1"/>
              <a:t>Schrijf</a:t>
            </a:r>
            <a:r>
              <a:rPr lang="en-US" dirty="0"/>
              <a:t> constructors </a:t>
            </a:r>
            <a:r>
              <a:rPr lang="en-US" dirty="0" err="1"/>
              <a:t>bovenaan</a:t>
            </a:r>
            <a:r>
              <a:rPr lang="en-US" dirty="0"/>
              <a:t> in je </a:t>
            </a:r>
            <a:r>
              <a:rPr lang="en-US" dirty="0" err="1"/>
              <a:t>klasse</a:t>
            </a:r>
            <a:r>
              <a:rPr lang="en-US" dirty="0"/>
              <a:t> (</a:t>
            </a:r>
            <a:r>
              <a:rPr lang="en-US" dirty="0" err="1"/>
              <a:t>na</a:t>
            </a:r>
            <a:r>
              <a:rPr lang="en-US" dirty="0"/>
              <a:t> de </a:t>
            </a:r>
            <a:r>
              <a:rPr lang="en-US" dirty="0" err="1"/>
              <a:t>gegevensdeclaratie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Je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meerdere</a:t>
            </a:r>
            <a:r>
              <a:rPr lang="en-US" dirty="0"/>
              <a:t> constructors </a:t>
            </a:r>
            <a:r>
              <a:rPr lang="en-US" dirty="0" err="1"/>
              <a:t>hebben</a:t>
            </a:r>
            <a:r>
              <a:rPr lang="en-US" dirty="0"/>
              <a:t> in 1 </a:t>
            </a:r>
            <a:r>
              <a:rPr lang="en-US" dirty="0" err="1"/>
              <a:t>klasse</a:t>
            </a:r>
            <a:endParaRPr lang="en-US" dirty="0"/>
          </a:p>
          <a:p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4935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</a:t>
            </a:r>
            <a:r>
              <a:rPr lang="en-US" dirty="0"/>
              <a:t> overloading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Je </a:t>
            </a:r>
            <a:r>
              <a:rPr lang="en-US" dirty="0" err="1"/>
              <a:t>kan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meerdere</a:t>
            </a:r>
            <a:r>
              <a:rPr lang="en-US" dirty="0"/>
              <a:t> </a:t>
            </a:r>
            <a:r>
              <a:rPr lang="en-US" dirty="0" err="1"/>
              <a:t>methodes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met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naam</a:t>
            </a:r>
            <a:endParaRPr lang="en-US" dirty="0"/>
          </a:p>
          <a:p>
            <a:endParaRPr lang="en-US" dirty="0"/>
          </a:p>
          <a:p>
            <a:r>
              <a:rPr lang="en-US" dirty="0"/>
              <a:t>VS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onderscheiden</a:t>
            </a:r>
            <a:r>
              <a:rPr lang="en-US" dirty="0"/>
              <a:t> op </a:t>
            </a:r>
            <a:r>
              <a:rPr lang="en-US" dirty="0" err="1"/>
              <a:t>voorwaarde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ander</a:t>
            </a:r>
            <a:r>
              <a:rPr lang="en-US" dirty="0"/>
              <a:t> </a:t>
            </a:r>
            <a:r>
              <a:rPr lang="en-US" dirty="0" err="1"/>
              <a:t>aantal</a:t>
            </a:r>
            <a:r>
              <a:rPr lang="en-US" dirty="0"/>
              <a:t> parameters </a:t>
            </a:r>
            <a:r>
              <a:rPr lang="en-US" dirty="0" err="1"/>
              <a:t>hebben</a:t>
            </a:r>
            <a:endParaRPr lang="en-US" dirty="0"/>
          </a:p>
          <a:p>
            <a:pPr lvl="1"/>
            <a:r>
              <a:rPr lang="en-US" dirty="0" err="1"/>
              <a:t>Andere</a:t>
            </a:r>
            <a:r>
              <a:rPr lang="en-US" dirty="0"/>
              <a:t> types parameters </a:t>
            </a:r>
            <a:r>
              <a:rPr lang="en-US" dirty="0" err="1"/>
              <a:t>hebben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principe</a:t>
            </a:r>
            <a:r>
              <a:rPr lang="en-US" dirty="0"/>
              <a:t> </a:t>
            </a:r>
            <a:r>
              <a:rPr lang="en-US" dirty="0" err="1"/>
              <a:t>noemt</a:t>
            </a:r>
            <a:r>
              <a:rPr lang="en-US" dirty="0"/>
              <a:t> met overloading. </a:t>
            </a:r>
          </a:p>
          <a:p>
            <a:endParaRPr lang="en-US" dirty="0"/>
          </a:p>
          <a:p>
            <a:r>
              <a:rPr lang="en-US" dirty="0"/>
              <a:t>Je overload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door </a:t>
            </a:r>
            <a:r>
              <a:rPr lang="en-US" dirty="0" err="1"/>
              <a:t>eenzelfde</a:t>
            </a:r>
            <a:r>
              <a:rPr lang="en-US" dirty="0"/>
              <a:t> method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schrijven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parameters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54424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Methode</a:t>
            </a:r>
            <a:r>
              <a:rPr lang="en-US" dirty="0"/>
              <a:t> overloading </a:t>
            </a:r>
            <a:r>
              <a:rPr lang="en-US" dirty="0" err="1"/>
              <a:t>voorbeeld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3X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		</a:t>
            </a:r>
            <a:r>
              <a:rPr lang="en-US" dirty="0" err="1"/>
              <a:t>oproepen</a:t>
            </a:r>
            <a:endParaRPr lang="nl-B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5" y="2463222"/>
            <a:ext cx="3686689" cy="3553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924" y="2615444"/>
            <a:ext cx="3591426" cy="2248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3001992" y="2820838"/>
            <a:ext cx="2027208" cy="16390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02325" y="3354036"/>
            <a:ext cx="1526875" cy="64725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648974" y="3773739"/>
            <a:ext cx="1358660" cy="145921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579962" y="4075980"/>
            <a:ext cx="1477260" cy="1639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649638" y="4638891"/>
            <a:ext cx="404332" cy="9739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Explosion 1 23"/>
          <p:cNvSpPr/>
          <p:nvPr/>
        </p:nvSpPr>
        <p:spPr>
          <a:xfrm>
            <a:off x="4265762" y="5232954"/>
            <a:ext cx="888521" cy="786845"/>
          </a:xfrm>
          <a:prstGeom prst="irregularSeal1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9762676"/>
      </p:ext>
    </p:extLst>
  </p:cSld>
  <p:clrMapOvr>
    <a:masterClrMapping/>
  </p:clrMapOvr>
</p:sld>
</file>

<file path=ppt/theme/theme1.xml><?xml version="1.0" encoding="utf-8"?>
<a:theme xmlns:a="http://schemas.openxmlformats.org/drawingml/2006/main" name="eigentemplateNieu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igentemplateNieuw" id="{00337EDF-C838-4D38-95D5-089015027510}" vid="{31754A20-242A-4AB9-8FF3-1AC4210A3544}"/>
    </a:ext>
  </a:ext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TemplateNewKdGWit</Template>
  <TotalTime>5283</TotalTime>
  <Words>674</Words>
  <Application>Microsoft Office PowerPoint</Application>
  <PresentationFormat>On-screen Show (4:3)</PresentationFormat>
  <Paragraphs>119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Verdana</vt:lpstr>
      <vt:lpstr>Wingdings</vt:lpstr>
      <vt:lpstr>eigentemplateNieuw</vt:lpstr>
      <vt:lpstr>Programmeren 1   </vt:lpstr>
      <vt:lpstr>Wat we tot nu toe gezien hebben m.b.t klassen</vt:lpstr>
      <vt:lpstr>Objecten aanmaken </vt:lpstr>
      <vt:lpstr>Default constructor</vt:lpstr>
      <vt:lpstr>Default constructor</vt:lpstr>
      <vt:lpstr>Default Constructor zelf schrijven en uitbreiden </vt:lpstr>
      <vt:lpstr>Regels van constructors</vt:lpstr>
      <vt:lpstr>Methode overloading</vt:lpstr>
      <vt:lpstr>Methode overloading voorbeeld</vt:lpstr>
      <vt:lpstr>Meerdere constructors? =&gt; Constructors overloaden</vt:lpstr>
      <vt:lpstr>Constructors overloaden voorbeeld</vt:lpstr>
      <vt:lpstr>Objecten aanmaken m.b.v overloade constructors</vt:lpstr>
      <vt:lpstr>Constructor </vt:lpstr>
      <vt:lpstr>Dit werkt dus wel</vt:lpstr>
      <vt:lpstr>Dit werkt dus NIET meer als je een of meerdere constructors toevoegt met parameters (default valt weg)</vt:lpstr>
      <vt:lpstr>Dus</vt:lpstr>
      <vt:lpstr>Veelgemaakte fouten</vt:lpstr>
      <vt:lpstr>Wat moet je kennen/kunnen</vt:lpstr>
    </vt:vector>
  </TitlesOfParts>
  <Company>Karel de Grote-Hogeschool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pieter.jorissen@KdG.be</dc:creator>
  <cp:lastModifiedBy>pieter jorissen</cp:lastModifiedBy>
  <cp:revision>422</cp:revision>
  <dcterms:created xsi:type="dcterms:W3CDTF">2010-10-28T17:44:45Z</dcterms:created>
  <dcterms:modified xsi:type="dcterms:W3CDTF">2019-01-21T12:11:33Z</dcterms:modified>
</cp:coreProperties>
</file>