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57" r:id="rId1"/>
  </p:sldMasterIdLst>
  <p:notesMasterIdLst>
    <p:notesMasterId r:id="rId27"/>
  </p:notesMasterIdLst>
  <p:sldIdLst>
    <p:sldId id="488" r:id="rId2"/>
    <p:sldId id="397" r:id="rId3"/>
    <p:sldId id="508" r:id="rId4"/>
    <p:sldId id="401" r:id="rId5"/>
    <p:sldId id="405" r:id="rId6"/>
    <p:sldId id="520" r:id="rId7"/>
    <p:sldId id="509" r:id="rId8"/>
    <p:sldId id="510" r:id="rId9"/>
    <p:sldId id="402" r:id="rId10"/>
    <p:sldId id="403" r:id="rId11"/>
    <p:sldId id="511" r:id="rId12"/>
    <p:sldId id="523" r:id="rId13"/>
    <p:sldId id="427" r:id="rId14"/>
    <p:sldId id="517" r:id="rId15"/>
    <p:sldId id="518" r:id="rId16"/>
    <p:sldId id="519" r:id="rId17"/>
    <p:sldId id="413" r:id="rId18"/>
    <p:sldId id="512" r:id="rId19"/>
    <p:sldId id="513" r:id="rId20"/>
    <p:sldId id="514" r:id="rId21"/>
    <p:sldId id="515" r:id="rId22"/>
    <p:sldId id="521" r:id="rId23"/>
    <p:sldId id="522" r:id="rId24"/>
    <p:sldId id="507" r:id="rId25"/>
    <p:sldId id="422" r:id="rId26"/>
  </p:sldIdLst>
  <p:sldSz cx="9144000" cy="6858000" type="screen4x3"/>
  <p:notesSz cx="6858000" cy="9144000"/>
  <p:defaultTextStyle>
    <a:defPPr>
      <a:defRPr lang="nl-NL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1C1F60"/>
    <a:srgbClr val="AEC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0" d="100"/>
          <a:sy n="60" d="100"/>
        </p:scale>
        <p:origin x="-249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 Boi Ivan" userId="96474799-b3b9-4c95-adad-933eb176788b" providerId="ADAL" clId="{3B1D7739-48E3-421C-842B-E9EA061CFB34}"/>
    <pc:docChg chg="modSld">
      <pc:chgData name="De Boi Ivan" userId="96474799-b3b9-4c95-adad-933eb176788b" providerId="ADAL" clId="{3B1D7739-48E3-421C-842B-E9EA061CFB34}" dt="2019-02-18T12:07:00.781" v="0" actId="1076"/>
      <pc:docMkLst>
        <pc:docMk/>
      </pc:docMkLst>
      <pc:sldChg chg="modSp">
        <pc:chgData name="De Boi Ivan" userId="96474799-b3b9-4c95-adad-933eb176788b" providerId="ADAL" clId="{3B1D7739-48E3-421C-842B-E9EA061CFB34}" dt="2019-02-18T12:07:00.781" v="0" actId="1076"/>
        <pc:sldMkLst>
          <pc:docMk/>
          <pc:sldMk cId="1470360644" sldId="514"/>
        </pc:sldMkLst>
        <pc:picChg chg="mod">
          <ac:chgData name="De Boi Ivan" userId="96474799-b3b9-4c95-adad-933eb176788b" providerId="ADAL" clId="{3B1D7739-48E3-421C-842B-E9EA061CFB34}" dt="2019-02-18T12:07:00.781" v="0" actId="1076"/>
          <ac:picMkLst>
            <pc:docMk/>
            <pc:sldMk cId="1470360644" sldId="514"/>
            <ac:picMk id="6" creationId="{1DC54D26-AC15-4EA9-930F-8924D6EF850C}"/>
          </ac:picMkLst>
        </pc:picChg>
      </pc:sldChg>
    </pc:docChg>
  </pc:docChgLst>
  <pc:docChgLst>
    <pc:chgData name="Jorissen Pieter" userId="S::pieter.jorissen@kdg.be::ec9511ad-7a38-42e2-9e3e-9dc4156868ee" providerId="AD" clId="Web-{C1A5524F-5CDD-79B6-4BD4-ADF65065D25F}"/>
    <pc:docChg chg="addSld modSld">
      <pc:chgData name="Jorissen Pieter" userId="S::pieter.jorissen@kdg.be::ec9511ad-7a38-42e2-9e3e-9dc4156868ee" providerId="AD" clId="Web-{C1A5524F-5CDD-79B6-4BD4-ADF65065D25F}" dt="2019-02-11T08:03:07.625" v="255" actId="14100"/>
      <pc:docMkLst>
        <pc:docMk/>
      </pc:docMkLst>
      <pc:sldChg chg="modSp">
        <pc:chgData name="Jorissen Pieter" userId="S::pieter.jorissen@kdg.be::ec9511ad-7a38-42e2-9e3e-9dc4156868ee" providerId="AD" clId="Web-{C1A5524F-5CDD-79B6-4BD4-ADF65065D25F}" dt="2019-02-11T07:59:23.548" v="142" actId="20577"/>
        <pc:sldMkLst>
          <pc:docMk/>
          <pc:sldMk cId="110483313" sldId="510"/>
        </pc:sldMkLst>
        <pc:spChg chg="mod">
          <ac:chgData name="Jorissen Pieter" userId="S::pieter.jorissen@kdg.be::ec9511ad-7a38-42e2-9e3e-9dc4156868ee" providerId="AD" clId="Web-{C1A5524F-5CDD-79B6-4BD4-ADF65065D25F}" dt="2019-02-11T07:59:23.548" v="142" actId="20577"/>
          <ac:spMkLst>
            <pc:docMk/>
            <pc:sldMk cId="110483313" sldId="510"/>
            <ac:spMk id="3" creationId="{00000000-0000-0000-0000-000000000000}"/>
          </ac:spMkLst>
        </pc:spChg>
      </pc:sldChg>
      <pc:sldChg chg="addSp delSp modSp new">
        <pc:chgData name="Jorissen Pieter" userId="S::pieter.jorissen@kdg.be::ec9511ad-7a38-42e2-9e3e-9dc4156868ee" providerId="AD" clId="Web-{C1A5524F-5CDD-79B6-4BD4-ADF65065D25F}" dt="2019-02-11T08:03:07.625" v="255" actId="14100"/>
        <pc:sldMkLst>
          <pc:docMk/>
          <pc:sldMk cId="4146575550" sldId="523"/>
        </pc:sldMkLst>
        <pc:spChg chg="mod">
          <ac:chgData name="Jorissen Pieter" userId="S::pieter.jorissen@kdg.be::ec9511ad-7a38-42e2-9e3e-9dc4156868ee" providerId="AD" clId="Web-{C1A5524F-5CDD-79B6-4BD4-ADF65065D25F}" dt="2019-02-11T07:59:51.251" v="147" actId="20577"/>
          <ac:spMkLst>
            <pc:docMk/>
            <pc:sldMk cId="4146575550" sldId="523"/>
            <ac:spMk id="2" creationId="{E45FEF7A-FA1A-488C-AB7C-DE4D617A5BFE}"/>
          </ac:spMkLst>
        </pc:spChg>
        <pc:spChg chg="mod">
          <ac:chgData name="Jorissen Pieter" userId="S::pieter.jorissen@kdg.be::ec9511ad-7a38-42e2-9e3e-9dc4156868ee" providerId="AD" clId="Web-{C1A5524F-5CDD-79B6-4BD4-ADF65065D25F}" dt="2019-02-11T08:03:04.641" v="252" actId="20577"/>
          <ac:spMkLst>
            <pc:docMk/>
            <pc:sldMk cId="4146575550" sldId="523"/>
            <ac:spMk id="3" creationId="{DAEEBDFD-1590-4F82-8417-D4EE85BE86B6}"/>
          </ac:spMkLst>
        </pc:spChg>
        <pc:picChg chg="add del mod">
          <ac:chgData name="Jorissen Pieter" userId="S::pieter.jorissen@kdg.be::ec9511ad-7a38-42e2-9e3e-9dc4156868ee" providerId="AD" clId="Web-{C1A5524F-5CDD-79B6-4BD4-ADF65065D25F}" dt="2019-02-11T08:02:56.703" v="243"/>
          <ac:picMkLst>
            <pc:docMk/>
            <pc:sldMk cId="4146575550" sldId="523"/>
            <ac:picMk id="4" creationId="{7BA35BD6-7175-479F-90FD-9B5A3C0DDF65}"/>
          </ac:picMkLst>
        </pc:picChg>
        <pc:picChg chg="add mod">
          <ac:chgData name="Jorissen Pieter" userId="S::pieter.jorissen@kdg.be::ec9511ad-7a38-42e2-9e3e-9dc4156868ee" providerId="AD" clId="Web-{C1A5524F-5CDD-79B6-4BD4-ADF65065D25F}" dt="2019-02-11T08:03:07.625" v="255" actId="14100"/>
          <ac:picMkLst>
            <pc:docMk/>
            <pc:sldMk cId="4146575550" sldId="523"/>
            <ac:picMk id="6" creationId="{83CDA9C8-761E-4B1C-86FB-C96DB8DE778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FA6E089-DD28-4B28-BD36-7A1E4979EE0F}" type="datetimeFigureOut">
              <a:rPr lang="nl-BE"/>
              <a:pPr>
                <a:defRPr/>
              </a:pPr>
              <a:t>11/05/2021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BE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noProof="0"/>
              <a:t>Klik om de modelstijlen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nl-BE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43A329D-7E27-444A-9165-FA3422F3BC54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66053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44B4B2-112A-44EA-B83A-F5A4F6799BFD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4988"/>
            <a:ext cx="5486400" cy="41132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10301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36543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91927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68657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508575"/>
            <a:ext cx="7545375" cy="635024"/>
          </a:xfrm>
        </p:spPr>
        <p:txBody>
          <a:bodyPr anchor="t">
            <a:noAutofit/>
          </a:bodyPr>
          <a:lstStyle>
            <a:lvl1pPr algn="l">
              <a:defRPr sz="2000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7200" y="430299"/>
            <a:ext cx="7545388" cy="4908550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BE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1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0F3AFDB3-D47E-40A8-98B9-4786161F4EEE}" type="datetime1">
              <a:rPr lang="nl-NL"/>
              <a:pPr>
                <a:defRPr/>
              </a:pPr>
              <a:t>11-5-2021</a:t>
            </a:fld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nl-NL"/>
              <a:t>- p.</a:t>
            </a:r>
            <a:fld id="{E40CCF34-33F2-452B-82F3-DAB41A935143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6506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9691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6989266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782742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438471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855479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5467792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9182378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392783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5275" y="6079858"/>
            <a:ext cx="2528182" cy="100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59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  <p:sldLayoutId id="2147483697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chemeClr val="tx1"/>
          </a:solidFill>
          <a:latin typeface="Verdana" panose="020B0604030504040204" pitchFamily="34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Tx/>
        <a:buSzPct val="50000"/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Tx/>
        <a:buSzPct val="100000"/>
        <a:buFont typeface="Verdana" panose="020B0604030504040204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Tx/>
        <a:buSzPct val="5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Tx/>
        <a:buSzPct val="5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Tx/>
        <a:buSzPct val="5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eburningmonk.com/2011/03/hashset-vs-list-vs-dictionary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theburningmonk.com/2011/03/hashset-vs-list-vs-dictionary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nl-BE" sz="5400" dirty="0"/>
              <a:t>Programmeren 1</a:t>
            </a:r>
            <a:br>
              <a:rPr lang="nl-BE" sz="5400" dirty="0"/>
            </a:br>
            <a:br>
              <a:rPr lang="nl-BE" sz="5400" dirty="0"/>
            </a:br>
            <a:br>
              <a:rPr lang="nl-BE" sz="6000" dirty="0"/>
            </a:br>
            <a:endParaRPr lang="nl-NL" sz="54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 sz="2400"/>
              <a:t>Collections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643343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Stack&lt;T&gt;</a:t>
            </a:r>
            <a:endParaRPr lang="nl-BE" dirty="0"/>
          </a:p>
        </p:txBody>
      </p:sp>
      <p:pic>
        <p:nvPicPr>
          <p:cNvPr id="2049" name="Picture 1" descr="Public metho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369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Supported by the XNA Frame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369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Public metho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369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upported by the XNA Frame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369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81612F-CECF-48E3-B343-A231569BE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dirty="0"/>
              <a:t>3 belangrijke methoden om met een stack te werken:</a:t>
            </a:r>
          </a:p>
          <a:p>
            <a:endParaRPr lang="nl-NL" dirty="0"/>
          </a:p>
          <a:p>
            <a:pPr lvl="1"/>
            <a:r>
              <a:rPr lang="nl-NL" dirty="0"/>
              <a:t>Push(T item): plaats een nieuw item bovenop de stapel.</a:t>
            </a:r>
          </a:p>
          <a:p>
            <a:pPr lvl="1"/>
            <a:endParaRPr lang="nl-NL" dirty="0"/>
          </a:p>
          <a:p>
            <a:pPr lvl="1"/>
            <a:r>
              <a:rPr lang="nl-NL" dirty="0"/>
              <a:t>Pop(): geeft het bovenste element van de stapel terug en verwijdert vervolgens dit element van de stack. </a:t>
            </a:r>
            <a:r>
              <a:rPr lang="nl-NL" i="1" dirty="0"/>
              <a:t>LET OP: crasht als stack leeg is.</a:t>
            </a:r>
          </a:p>
          <a:p>
            <a:pPr marL="457200" lvl="1" indent="0">
              <a:buNone/>
            </a:pPr>
            <a:endParaRPr lang="nl-NL" dirty="0"/>
          </a:p>
          <a:p>
            <a:pPr lvl="1"/>
            <a:r>
              <a:rPr lang="nl-NL" dirty="0"/>
              <a:t>Peek(): geeft het eerste element in de stack terug ZONDER dit te verwijderen. </a:t>
            </a:r>
            <a:r>
              <a:rPr lang="nl-NL" i="1" dirty="0"/>
              <a:t>LET OP: crasht als stack leeg is.</a:t>
            </a:r>
          </a:p>
          <a:p>
            <a:pPr lvl="1"/>
            <a:endParaRPr lang="nl-N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063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0EB80-8D2B-4785-85E0-B0CCF5F8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Stack&lt;T&gt; </a:t>
            </a:r>
            <a:r>
              <a:rPr lang="en-US" dirty="0" err="1"/>
              <a:t>voorbeeld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5D9D1-527E-44E8-B419-84377ACFB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Ook </a:t>
            </a:r>
            <a:r>
              <a:rPr lang="en-US" dirty="0" err="1"/>
              <a:t>bij</a:t>
            </a:r>
            <a:r>
              <a:rPr lang="en-US" dirty="0"/>
              <a:t> Stacks is het </a:t>
            </a:r>
            <a:r>
              <a:rPr lang="en-US" dirty="0" err="1"/>
              <a:t>niet</a:t>
            </a:r>
            <a:r>
              <a:rPr lang="en-US" dirty="0"/>
              <a:t> de </a:t>
            </a:r>
            <a:r>
              <a:rPr lang="en-US" dirty="0" err="1"/>
              <a:t>bedoeling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je in </a:t>
            </a:r>
            <a:r>
              <a:rPr lang="en-US" dirty="0" err="1"/>
              <a:t>elementen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het midden van de Stack </a:t>
            </a:r>
            <a:r>
              <a:rPr lang="en-US" dirty="0" err="1"/>
              <a:t>bewerkt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9429F9-AFDA-412C-BAC9-B8CD3D252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630" y="2005335"/>
            <a:ext cx="5280687" cy="14236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9774BE-BC72-4B94-9985-5746FB8C8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358" y="3957573"/>
            <a:ext cx="5257415" cy="8850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2081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EF7A-FA1A-488C-AB7C-DE4D617A5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/>
                <a:ea typeface="Verdana"/>
                <a:cs typeface="Verdana"/>
              </a:rPr>
              <a:t>Stack&lt;T&gt; </a:t>
            </a:r>
            <a:r>
              <a:rPr lang="en-US" dirty="0" err="1">
                <a:latin typeface="Verdana"/>
                <a:ea typeface="Verdana"/>
                <a:cs typeface="Verdana"/>
              </a:rPr>
              <a:t>voorbeelden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EBDFD-1590-4F82-8417-D4EE85BE8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Verdana"/>
                <a:ea typeface="Verdana"/>
                <a:cs typeface="Verdana"/>
              </a:rPr>
              <a:t>History (</a:t>
            </a:r>
            <a:r>
              <a:rPr lang="en-US" dirty="0" err="1">
                <a:latin typeface="Verdana"/>
                <a:ea typeface="Verdana"/>
                <a:cs typeface="Verdana"/>
              </a:rPr>
              <a:t>voor</a:t>
            </a:r>
            <a:r>
              <a:rPr lang="en-US" dirty="0">
                <a:latin typeface="Verdana"/>
                <a:ea typeface="Verdana"/>
                <a:cs typeface="Verdana"/>
              </a:rPr>
              <a:t> de back button) van je browser</a:t>
            </a:r>
          </a:p>
          <a:p>
            <a:endParaRPr lang="en-US" dirty="0"/>
          </a:p>
          <a:p>
            <a:r>
              <a:rPr lang="en-US" dirty="0" err="1">
                <a:latin typeface="Verdana"/>
                <a:ea typeface="Verdana"/>
                <a:cs typeface="Verdana"/>
              </a:rPr>
              <a:t>Alle</a:t>
            </a:r>
            <a:r>
              <a:rPr lang="en-US" dirty="0">
                <a:latin typeface="Verdana"/>
                <a:ea typeface="Verdana"/>
                <a:cs typeface="Verdana"/>
              </a:rPr>
              <a:t> </a:t>
            </a:r>
            <a:r>
              <a:rPr lang="en-US" dirty="0" err="1">
                <a:latin typeface="Verdana"/>
                <a:ea typeface="Verdana"/>
                <a:cs typeface="Verdana"/>
              </a:rPr>
              <a:t>acties</a:t>
            </a:r>
            <a:r>
              <a:rPr lang="en-US" dirty="0">
                <a:latin typeface="Verdana"/>
                <a:ea typeface="Verdana"/>
                <a:cs typeface="Verdana"/>
              </a:rPr>
              <a:t> die je in Word </a:t>
            </a:r>
            <a:r>
              <a:rPr lang="en-US" dirty="0" err="1">
                <a:latin typeface="Verdana"/>
                <a:ea typeface="Verdana"/>
                <a:cs typeface="Verdana"/>
              </a:rPr>
              <a:t>uitvoert</a:t>
            </a:r>
            <a:r>
              <a:rPr lang="en-US" dirty="0">
                <a:latin typeface="Verdana"/>
                <a:ea typeface="Verdana"/>
                <a:cs typeface="Verdana"/>
              </a:rPr>
              <a:t> (</a:t>
            </a:r>
            <a:r>
              <a:rPr lang="en-US" dirty="0" err="1">
                <a:latin typeface="Verdana"/>
                <a:ea typeface="Verdana"/>
                <a:cs typeface="Verdana"/>
              </a:rPr>
              <a:t>voor</a:t>
            </a:r>
            <a:r>
              <a:rPr lang="en-US" dirty="0">
                <a:latin typeface="Verdana"/>
                <a:ea typeface="Verdana"/>
                <a:cs typeface="Verdana"/>
              </a:rPr>
              <a:t> de undo button)</a:t>
            </a:r>
          </a:p>
          <a:p>
            <a:endParaRPr lang="en-US" dirty="0"/>
          </a:p>
          <a:p>
            <a:r>
              <a:rPr lang="en-US" dirty="0" err="1">
                <a:latin typeface="Verdana"/>
                <a:ea typeface="Verdana"/>
                <a:cs typeface="Verdana"/>
              </a:rPr>
              <a:t>Kogels</a:t>
            </a:r>
            <a:r>
              <a:rPr lang="en-US" dirty="0">
                <a:latin typeface="Verdana"/>
                <a:ea typeface="Verdana"/>
                <a:cs typeface="Verdana"/>
              </a:rPr>
              <a:t> in </a:t>
            </a:r>
            <a:r>
              <a:rPr lang="en-US" dirty="0" err="1">
                <a:latin typeface="Verdana"/>
                <a:ea typeface="Verdana"/>
                <a:cs typeface="Verdana"/>
              </a:rPr>
              <a:t>een</a:t>
            </a:r>
            <a:r>
              <a:rPr lang="en-US" dirty="0">
                <a:latin typeface="Verdana"/>
                <a:ea typeface="Verdana"/>
                <a:cs typeface="Verdana"/>
              </a:rPr>
              <a:t> </a:t>
            </a:r>
            <a:r>
              <a:rPr lang="en-US" dirty="0" err="1">
                <a:latin typeface="Verdana"/>
                <a:ea typeface="Verdana"/>
                <a:cs typeface="Verdana"/>
              </a:rPr>
              <a:t>magazijn</a:t>
            </a:r>
            <a:r>
              <a:rPr lang="en-US" dirty="0">
                <a:latin typeface="Verdana"/>
                <a:ea typeface="Verdana"/>
                <a:cs typeface="Verdana"/>
              </a:rPr>
              <a:t> </a:t>
            </a:r>
            <a:endParaRPr lang="en-US" dirty="0" err="1"/>
          </a:p>
          <a:p>
            <a:pPr marL="0" indent="0">
              <a:buNone/>
            </a:pPr>
            <a:r>
              <a:rPr lang="en-US" dirty="0">
                <a:latin typeface="Verdana"/>
                <a:ea typeface="Verdana"/>
                <a:cs typeface="Verdana"/>
              </a:rPr>
              <a:t> van </a:t>
            </a:r>
            <a:r>
              <a:rPr lang="en-US" dirty="0" err="1">
                <a:latin typeface="Verdana"/>
                <a:ea typeface="Verdana"/>
                <a:cs typeface="Verdana"/>
              </a:rPr>
              <a:t>een</a:t>
            </a:r>
            <a:r>
              <a:rPr lang="en-US" dirty="0">
                <a:latin typeface="Verdana"/>
                <a:ea typeface="Verdana"/>
                <a:cs typeface="Verdana"/>
              </a:rPr>
              <a:t> </a:t>
            </a:r>
            <a:r>
              <a:rPr lang="en-US" dirty="0" err="1">
                <a:latin typeface="Verdana"/>
                <a:ea typeface="Verdana"/>
                <a:cs typeface="Verdana"/>
              </a:rPr>
              <a:t>wapen</a:t>
            </a:r>
            <a:endParaRPr lang="en-US" dirty="0"/>
          </a:p>
        </p:txBody>
      </p:sp>
      <p:pic>
        <p:nvPicPr>
          <p:cNvPr id="6" name="Picture 6" descr="A close up of a device&#10;&#10;Description generated with high confidence">
            <a:extLst>
              <a:ext uri="{FF2B5EF4-FFF2-40B4-BE49-F238E27FC236}">
                <a16:creationId xmlns:a16="http://schemas.microsoft.com/office/drawing/2014/main" id="{83CDA9C8-761E-4B1C-86FB-C96DB8DE7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770" y="3772581"/>
            <a:ext cx="3110744" cy="309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575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BF80B-E424-4952-83A1-05737D47D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stack in visual studio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02401-A787-4E36-9211-6F97EC8B5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85465"/>
            <a:ext cx="7886700" cy="45914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Bij</a:t>
            </a:r>
            <a:r>
              <a:rPr lang="en-US" sz="2400" dirty="0"/>
              <a:t> debugging: </a:t>
            </a:r>
            <a:r>
              <a:rPr lang="en-US" sz="2400" dirty="0" err="1"/>
              <a:t>toont</a:t>
            </a:r>
            <a:r>
              <a:rPr lang="en-US" sz="2400" dirty="0"/>
              <a:t> </a:t>
            </a:r>
            <a:r>
              <a:rPr lang="en-US" sz="2400" dirty="0" err="1"/>
              <a:t>alle</a:t>
            </a:r>
            <a:r>
              <a:rPr lang="en-US" sz="2400" dirty="0"/>
              <a:t> </a:t>
            </a:r>
            <a:r>
              <a:rPr lang="en-US" sz="2400" dirty="0" err="1"/>
              <a:t>opgeroepen</a:t>
            </a:r>
            <a:r>
              <a:rPr lang="en-US" sz="2400" dirty="0"/>
              <a:t> methods</a:t>
            </a:r>
            <a:endParaRPr lang="nl-BE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4E74E3-1DAD-4E74-89B7-0DAD18370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" y="2266502"/>
            <a:ext cx="8162663" cy="459149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E076957-C806-402B-A5B8-F0B67A92970C}"/>
              </a:ext>
            </a:extLst>
          </p:cNvPr>
          <p:cNvSpPr/>
          <p:nvPr/>
        </p:nvSpPr>
        <p:spPr>
          <a:xfrm>
            <a:off x="3033658" y="5174427"/>
            <a:ext cx="5062145" cy="15060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1D5413B-D374-412E-BDBA-33B890934D26}"/>
              </a:ext>
            </a:extLst>
          </p:cNvPr>
          <p:cNvSpPr/>
          <p:nvPr/>
        </p:nvSpPr>
        <p:spPr>
          <a:xfrm rot="1931133">
            <a:off x="3779968" y="4678085"/>
            <a:ext cx="744969" cy="3227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80234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C177A-AD8B-4057-BEF0-F610F93E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HashSet&lt;T&gt;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9F236-9314-4880-AD6D-05BA8A19D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Lists, Stacks </a:t>
            </a:r>
            <a:r>
              <a:rPr lang="en-US" dirty="0" err="1"/>
              <a:t>en</a:t>
            </a:r>
            <a:r>
              <a:rPr lang="en-US" dirty="0"/>
              <a:t> queues </a:t>
            </a:r>
            <a:r>
              <a:rPr lang="en-US" dirty="0" err="1"/>
              <a:t>zijn</a:t>
            </a:r>
            <a:r>
              <a:rPr lang="en-US" dirty="0"/>
              <a:t> heel </a:t>
            </a:r>
            <a:r>
              <a:rPr lang="en-US" dirty="0" err="1"/>
              <a:t>interessant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geordende</a:t>
            </a:r>
            <a:r>
              <a:rPr lang="en-US" dirty="0"/>
              <a:t> </a:t>
            </a:r>
            <a:r>
              <a:rPr lang="en-US" dirty="0" err="1"/>
              <a:t>elementen</a:t>
            </a:r>
            <a:r>
              <a:rPr lang="en-US" dirty="0"/>
              <a:t>, maar </a:t>
            </a:r>
            <a:r>
              <a:rPr lang="en-US" dirty="0" err="1"/>
              <a:t>zoeken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elementen</a:t>
            </a:r>
            <a:r>
              <a:rPr lang="en-US" dirty="0"/>
              <a:t> is erg inefficient</a:t>
            </a:r>
          </a:p>
          <a:p>
            <a:endParaRPr lang="en-US" dirty="0"/>
          </a:p>
          <a:p>
            <a:r>
              <a:rPr lang="en-US" dirty="0" err="1"/>
              <a:t>Als</a:t>
            </a:r>
            <a:r>
              <a:rPr lang="en-US" dirty="0"/>
              <a:t> de </a:t>
            </a:r>
            <a:r>
              <a:rPr lang="en-US" dirty="0" err="1"/>
              <a:t>volgorde</a:t>
            </a:r>
            <a:r>
              <a:rPr lang="en-US" dirty="0"/>
              <a:t> van </a:t>
            </a:r>
            <a:r>
              <a:rPr lang="en-US" dirty="0" err="1"/>
              <a:t>opslag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uitmaakt</a:t>
            </a:r>
            <a:r>
              <a:rPr lang="en-US" dirty="0"/>
              <a:t>, </a:t>
            </a:r>
            <a:r>
              <a:rPr lang="en-US" dirty="0" err="1"/>
              <a:t>kan</a:t>
            </a:r>
            <a:r>
              <a:rPr lang="en-US" dirty="0"/>
              <a:t> C# </a:t>
            </a:r>
            <a:r>
              <a:rPr lang="en-US" dirty="0" err="1"/>
              <a:t>zelf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structuur</a:t>
            </a:r>
            <a:r>
              <a:rPr lang="en-US" dirty="0"/>
              <a:t> </a:t>
            </a:r>
            <a:r>
              <a:rPr lang="en-US" dirty="0" err="1"/>
              <a:t>voorzien</a:t>
            </a:r>
            <a:r>
              <a:rPr lang="en-US" dirty="0"/>
              <a:t> </a:t>
            </a:r>
            <a:r>
              <a:rPr lang="en-US" dirty="0" err="1"/>
              <a:t>waarbij</a:t>
            </a:r>
            <a:r>
              <a:rPr lang="en-US" dirty="0"/>
              <a:t> superefficient </a:t>
            </a:r>
            <a:r>
              <a:rPr lang="en-US" dirty="0" err="1"/>
              <a:t>gezocht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elementen</a:t>
            </a:r>
            <a:endParaRPr lang="en-US" dirty="0"/>
          </a:p>
          <a:p>
            <a:endParaRPr lang="en-US" dirty="0"/>
          </a:p>
          <a:p>
            <a:r>
              <a:rPr lang="en-US" dirty="0"/>
              <a:t>HashSet is zo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collectie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292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9C25F-DDD5-4EEC-977B-C16C9866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HashSet&lt;T&gt;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50749-5D2E-4663-9B1D-64C07A185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Een</a:t>
            </a:r>
            <a:r>
              <a:rPr lang="en-US" dirty="0"/>
              <a:t> HashSet </a:t>
            </a:r>
            <a:r>
              <a:rPr lang="en-US" dirty="0" err="1"/>
              <a:t>vormt</a:t>
            </a:r>
            <a:r>
              <a:rPr lang="en-US" dirty="0"/>
              <a:t> de data om </a:t>
            </a:r>
            <a:r>
              <a:rPr lang="en-US" dirty="0" err="1"/>
              <a:t>naar</a:t>
            </a:r>
            <a:r>
              <a:rPr lang="en-US" dirty="0"/>
              <a:t> 1 </a:t>
            </a:r>
            <a:r>
              <a:rPr lang="en-US" dirty="0" err="1"/>
              <a:t>uniek</a:t>
            </a:r>
            <a:r>
              <a:rPr lang="en-US" dirty="0"/>
              <a:t> </a:t>
            </a:r>
            <a:r>
              <a:rPr lang="en-US" dirty="0" err="1"/>
              <a:t>getal</a:t>
            </a:r>
            <a:r>
              <a:rPr lang="en-US" dirty="0"/>
              <a:t>, </a:t>
            </a:r>
            <a:r>
              <a:rPr lang="en-US" dirty="0" err="1"/>
              <a:t>waarop</a:t>
            </a:r>
            <a:r>
              <a:rPr lang="en-US" dirty="0"/>
              <a:t> dan erg efficient </a:t>
            </a:r>
            <a:r>
              <a:rPr lang="en-US" dirty="0" err="1"/>
              <a:t>gezocht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worden</a:t>
            </a:r>
            <a:endParaRPr lang="en-US" dirty="0"/>
          </a:p>
          <a:p>
            <a:endParaRPr lang="en-US" dirty="0"/>
          </a:p>
          <a:p>
            <a:r>
              <a:rPr lang="en-US" dirty="0"/>
              <a:t>Let op je </a:t>
            </a:r>
            <a:r>
              <a:rPr lang="en-US" dirty="0" err="1"/>
              <a:t>hebt</a:t>
            </a:r>
            <a:r>
              <a:rPr lang="en-US" dirty="0"/>
              <a:t> </a:t>
            </a: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controle</a:t>
            </a:r>
            <a:r>
              <a:rPr lang="en-US" dirty="0"/>
              <a:t> over de </a:t>
            </a:r>
            <a:r>
              <a:rPr lang="en-US" dirty="0" err="1"/>
              <a:t>volgorde</a:t>
            </a:r>
            <a:r>
              <a:rPr lang="en-US" dirty="0"/>
              <a:t> van de </a:t>
            </a:r>
            <a:r>
              <a:rPr lang="en-US" dirty="0" err="1"/>
              <a:t>elementen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Bijkomend</a:t>
            </a:r>
            <a:r>
              <a:rPr lang="en-US" dirty="0"/>
              <a:t>, twee </a:t>
            </a:r>
            <a:r>
              <a:rPr lang="en-US" dirty="0" err="1"/>
              <a:t>elementen</a:t>
            </a:r>
            <a:r>
              <a:rPr lang="en-US" dirty="0"/>
              <a:t> met </a:t>
            </a:r>
            <a:r>
              <a:rPr lang="en-US" dirty="0" err="1"/>
              <a:t>dezelfde</a:t>
            </a:r>
            <a:r>
              <a:rPr lang="en-US" dirty="0"/>
              <a:t> </a:t>
            </a:r>
            <a:r>
              <a:rPr lang="en-US" dirty="0" err="1"/>
              <a:t>waarden</a:t>
            </a:r>
            <a:r>
              <a:rPr lang="en-US" dirty="0"/>
              <a:t> </a:t>
            </a:r>
            <a:r>
              <a:rPr lang="en-US" dirty="0" err="1"/>
              <a:t>zouden</a:t>
            </a:r>
            <a:r>
              <a:rPr lang="en-US" dirty="0"/>
              <a:t> </a:t>
            </a:r>
            <a:r>
              <a:rPr lang="en-US" dirty="0" err="1"/>
              <a:t>dezelfde</a:t>
            </a:r>
            <a:r>
              <a:rPr lang="en-US" dirty="0"/>
              <a:t> “hash” </a:t>
            </a:r>
            <a:r>
              <a:rPr lang="en-US" dirty="0" err="1"/>
              <a:t>genereren</a:t>
            </a:r>
            <a:r>
              <a:rPr lang="en-US" dirty="0"/>
              <a:t>, </a:t>
            </a:r>
            <a:r>
              <a:rPr lang="en-US" dirty="0" err="1"/>
              <a:t>dus</a:t>
            </a:r>
            <a:r>
              <a:rPr lang="en-US" dirty="0"/>
              <a:t> elk element </a:t>
            </a:r>
            <a:r>
              <a:rPr lang="en-US" dirty="0" err="1"/>
              <a:t>kan</a:t>
            </a:r>
            <a:r>
              <a:rPr lang="en-US" dirty="0"/>
              <a:t> in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hashset</a:t>
            </a:r>
            <a:r>
              <a:rPr lang="en-US" dirty="0"/>
              <a:t> maar 1x </a:t>
            </a:r>
            <a:r>
              <a:rPr lang="en-US" dirty="0" err="1"/>
              <a:t>voorkomen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717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ECC53-F2D8-4E5D-9963-31B1EDC75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HashSet&lt;T&gt;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C13DD-2423-46FA-827E-F79D4E297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207440" cy="4351338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belangrijke methoden:</a:t>
            </a:r>
          </a:p>
          <a:p>
            <a:pPr marL="0" indent="0">
              <a:buNone/>
            </a:pPr>
            <a:endParaRPr lang="nl-NL" dirty="0"/>
          </a:p>
          <a:p>
            <a:pPr lvl="1"/>
            <a:r>
              <a:rPr lang="nl-NL" dirty="0" err="1"/>
              <a:t>Add</a:t>
            </a:r>
            <a:r>
              <a:rPr lang="nl-NL" dirty="0"/>
              <a:t>(T t): Voegt een element t toe, ALS t nog niet in de </a:t>
            </a:r>
            <a:r>
              <a:rPr lang="nl-NL" dirty="0" err="1"/>
              <a:t>hashSet</a:t>
            </a:r>
            <a:r>
              <a:rPr lang="nl-NL" dirty="0"/>
              <a:t> zit. </a:t>
            </a:r>
            <a:r>
              <a:rPr lang="nl-NL" dirty="0" err="1"/>
              <a:t>Returnt</a:t>
            </a:r>
            <a:r>
              <a:rPr lang="nl-NL" dirty="0"/>
              <a:t> TRUE als het toegevoegd werd (anders </a:t>
            </a:r>
            <a:r>
              <a:rPr lang="nl-NL" dirty="0" err="1"/>
              <a:t>false</a:t>
            </a:r>
            <a:r>
              <a:rPr lang="nl-NL" dirty="0"/>
              <a:t>)</a:t>
            </a:r>
          </a:p>
          <a:p>
            <a:pPr lvl="1"/>
            <a:endParaRPr lang="nl-NL" dirty="0"/>
          </a:p>
          <a:p>
            <a:pPr lvl="1"/>
            <a:r>
              <a:rPr lang="nl-NL" dirty="0" err="1"/>
              <a:t>Contains</a:t>
            </a:r>
            <a:r>
              <a:rPr lang="nl-NL" dirty="0"/>
              <a:t>(T t): return een </a:t>
            </a:r>
            <a:r>
              <a:rPr lang="nl-NL" dirty="0" err="1"/>
              <a:t>boolean</a:t>
            </a:r>
            <a:r>
              <a:rPr lang="nl-NL" dirty="0"/>
              <a:t> die aangeeft of het object al in de </a:t>
            </a:r>
            <a:r>
              <a:rPr lang="nl-NL" dirty="0" err="1"/>
              <a:t>HashSet</a:t>
            </a:r>
            <a:r>
              <a:rPr lang="nl-NL" dirty="0"/>
              <a:t> aanwezig is of niet</a:t>
            </a:r>
          </a:p>
          <a:p>
            <a:pPr lvl="1"/>
            <a:endParaRPr lang="nl-NL" dirty="0"/>
          </a:p>
          <a:p>
            <a:pPr lvl="1"/>
            <a:r>
              <a:rPr lang="nl-NL" dirty="0" err="1"/>
              <a:t>Remove</a:t>
            </a:r>
            <a:r>
              <a:rPr lang="nl-NL" dirty="0"/>
              <a:t>(T t): verwijdert een t element uit de </a:t>
            </a:r>
            <a:r>
              <a:rPr lang="nl-NL" dirty="0" err="1"/>
              <a:t>HashSet</a:t>
            </a:r>
            <a:endParaRPr lang="nl-N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500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Dictionary&lt;</a:t>
            </a:r>
            <a:r>
              <a:rPr lang="en-US" dirty="0" err="1"/>
              <a:t>TKey,TValue</a:t>
            </a:r>
            <a:r>
              <a:rPr lang="en-US" dirty="0"/>
              <a:t>&gt;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/>
              <a:t>In een </a:t>
            </a:r>
            <a:r>
              <a:rPr lang="nl-NL" dirty="0" err="1"/>
              <a:t>dictionary</a:t>
            </a:r>
            <a:r>
              <a:rPr lang="nl-NL" dirty="0"/>
              <a:t> wordt ieder element voorgesteld door een </a:t>
            </a:r>
            <a:r>
              <a:rPr lang="nl-NL" dirty="0" err="1"/>
              <a:t>key</a:t>
            </a:r>
            <a:r>
              <a:rPr lang="nl-NL" dirty="0"/>
              <a:t> en een waarde van het element. </a:t>
            </a:r>
          </a:p>
          <a:p>
            <a:endParaRPr lang="nl-NL" dirty="0"/>
          </a:p>
          <a:p>
            <a:r>
              <a:rPr lang="nl-NL" dirty="0"/>
              <a:t>De </a:t>
            </a:r>
            <a:r>
              <a:rPr lang="nl-NL" dirty="0" err="1"/>
              <a:t>key</a:t>
            </a:r>
            <a:r>
              <a:rPr lang="nl-NL" dirty="0"/>
              <a:t> moet een unieke waarde zijn zodat het element kan opgevraagd worden uit de </a:t>
            </a:r>
            <a:r>
              <a:rPr lang="nl-NL" dirty="0" err="1"/>
              <a:t>dictionary</a:t>
            </a:r>
            <a:r>
              <a:rPr lang="nl-NL" dirty="0"/>
              <a:t> aan de hand van deze sleutel (in plaats van een index zoals bij de array)</a:t>
            </a:r>
          </a:p>
          <a:p>
            <a:endParaRPr lang="nl-NL" dirty="0"/>
          </a:p>
          <a:p>
            <a:r>
              <a:rPr lang="nl-NL" dirty="0"/>
              <a:t>Bij de declaratie van de </a:t>
            </a:r>
            <a:r>
              <a:rPr lang="nl-NL" dirty="0" err="1"/>
              <a:t>dictionary</a:t>
            </a:r>
            <a:r>
              <a:rPr lang="nl-NL" dirty="0"/>
              <a:t> dien je op te geven wat het type van de </a:t>
            </a:r>
            <a:r>
              <a:rPr lang="nl-NL" dirty="0" err="1"/>
              <a:t>key</a:t>
            </a:r>
            <a:r>
              <a:rPr lang="nl-NL" dirty="0"/>
              <a:t> zal zijn, alsook het type van de waarde (</a:t>
            </a:r>
            <a:r>
              <a:rPr lang="nl-NL" dirty="0" err="1"/>
              <a:t>value</a:t>
            </a:r>
            <a:r>
              <a:rPr lang="nl-NL" dirty="0"/>
              <a:t>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08788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1DD8B-9373-4BEF-800D-F183DF150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Dictionary&lt;</a:t>
            </a:r>
            <a:r>
              <a:rPr lang="en-US" dirty="0" err="1"/>
              <a:t>TKey,TValue</a:t>
            </a:r>
            <a:r>
              <a:rPr lang="en-US" dirty="0"/>
              <a:t>&gt;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A213A-BDF4-4027-AA4B-DCBE41456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Voorbeelden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Woorden</a:t>
            </a:r>
            <a:r>
              <a:rPr lang="en-US" dirty="0"/>
              <a:t> met </a:t>
            </a:r>
            <a:r>
              <a:rPr lang="en-US" dirty="0" err="1"/>
              <a:t>uitleg</a:t>
            </a:r>
            <a:r>
              <a:rPr lang="en-US" dirty="0"/>
              <a:t> in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woordenboek</a:t>
            </a:r>
            <a:r>
              <a:rPr lang="en-US" dirty="0"/>
              <a:t> Dictionary&lt;string, string&gt;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Klantenfiches</a:t>
            </a:r>
            <a:r>
              <a:rPr lang="en-US" dirty="0"/>
              <a:t>, </a:t>
            </a:r>
            <a:r>
              <a:rPr lang="en-US" dirty="0" err="1"/>
              <a:t>elke</a:t>
            </a:r>
            <a:r>
              <a:rPr lang="en-US" dirty="0"/>
              <a:t> </a:t>
            </a:r>
            <a:r>
              <a:rPr lang="en-US" dirty="0" err="1"/>
              <a:t>klant</a:t>
            </a:r>
            <a:r>
              <a:rPr lang="en-US" dirty="0"/>
              <a:t> </a:t>
            </a:r>
            <a:r>
              <a:rPr lang="en-US" dirty="0" err="1"/>
              <a:t>heeft</a:t>
            </a:r>
            <a:r>
              <a:rPr lang="en-US" dirty="0"/>
              <a:t> </a:t>
            </a:r>
            <a:r>
              <a:rPr lang="en-US" dirty="0" err="1"/>
              <a:t>uniek</a:t>
            </a:r>
            <a:r>
              <a:rPr lang="en-US" dirty="0"/>
              <a:t> </a:t>
            </a:r>
            <a:r>
              <a:rPr lang="en-US" dirty="0" err="1"/>
              <a:t>klantnummer</a:t>
            </a:r>
            <a:r>
              <a:rPr lang="en-US" dirty="0"/>
              <a:t> Dictionary&lt;</a:t>
            </a:r>
            <a:r>
              <a:rPr lang="en-US" dirty="0" err="1"/>
              <a:t>int,string</a:t>
            </a:r>
            <a:r>
              <a:rPr lang="en-US" dirty="0"/>
              <a:t>&gt;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Studentenfiche</a:t>
            </a:r>
            <a:r>
              <a:rPr lang="en-US" dirty="0"/>
              <a:t> </a:t>
            </a:r>
            <a:r>
              <a:rPr lang="en-US" dirty="0" err="1"/>
              <a:t>elke</a:t>
            </a:r>
            <a:r>
              <a:rPr lang="en-US" dirty="0"/>
              <a:t> student </a:t>
            </a:r>
            <a:r>
              <a:rPr lang="en-US" dirty="0" err="1"/>
              <a:t>heeft</a:t>
            </a:r>
            <a:r>
              <a:rPr lang="en-US" dirty="0"/>
              <a:t> </a:t>
            </a:r>
            <a:r>
              <a:rPr lang="en-US" dirty="0" err="1"/>
              <a:t>uniek</a:t>
            </a:r>
            <a:r>
              <a:rPr lang="en-US" dirty="0"/>
              <a:t> </a:t>
            </a:r>
            <a:r>
              <a:rPr lang="en-US" dirty="0" err="1"/>
              <a:t>studentennummer</a:t>
            </a:r>
            <a:r>
              <a:rPr lang="en-US" dirty="0"/>
              <a:t> Dictionary&lt;int, string&gt;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Aantel</a:t>
            </a:r>
            <a:r>
              <a:rPr lang="en-US" dirty="0"/>
              <a:t> </a:t>
            </a:r>
            <a:r>
              <a:rPr lang="en-US" dirty="0" err="1"/>
              <a:t>keren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voorkomt</a:t>
            </a:r>
            <a:r>
              <a:rPr lang="en-US" dirty="0"/>
              <a:t> in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tekst</a:t>
            </a:r>
            <a:r>
              <a:rPr lang="en-US" dirty="0"/>
              <a:t> Dictionary&lt;char, int&gt;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00072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97CAB-76EF-49EA-A1E9-8B7E7C867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Dictionary&lt;</a:t>
            </a:r>
            <a:r>
              <a:rPr lang="en-US" dirty="0" err="1"/>
              <a:t>TKey,TValue</a:t>
            </a:r>
            <a:r>
              <a:rPr lang="en-US" dirty="0"/>
              <a:t>&gt;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F37A5-B733-4407-B115-BE0678F0E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dirty="0"/>
              <a:t>Belangrijke methoden om met een </a:t>
            </a:r>
            <a:r>
              <a:rPr lang="nl-NL" dirty="0" err="1"/>
              <a:t>dictionary</a:t>
            </a:r>
            <a:r>
              <a:rPr lang="nl-NL" dirty="0"/>
              <a:t> te werken:</a:t>
            </a:r>
          </a:p>
          <a:p>
            <a:pPr lvl="1"/>
            <a:endParaRPr lang="nl-NL" dirty="0"/>
          </a:p>
          <a:p>
            <a:pPr lvl="1"/>
            <a:r>
              <a:rPr lang="nl-NL" dirty="0" err="1"/>
              <a:t>Add</a:t>
            </a:r>
            <a:r>
              <a:rPr lang="nl-NL" dirty="0"/>
              <a:t>(</a:t>
            </a:r>
            <a:r>
              <a:rPr lang="nl-NL" dirty="0" err="1"/>
              <a:t>Tkey</a:t>
            </a:r>
            <a:r>
              <a:rPr lang="nl-NL" dirty="0"/>
              <a:t> k, </a:t>
            </a:r>
            <a:r>
              <a:rPr lang="nl-NL" dirty="0" err="1"/>
              <a:t>Tvalue</a:t>
            </a:r>
            <a:r>
              <a:rPr lang="nl-NL" dirty="0"/>
              <a:t> v) : voeg een nieuw element toe aan de </a:t>
            </a:r>
            <a:r>
              <a:rPr lang="nl-NL" dirty="0" err="1"/>
              <a:t>dictionary</a:t>
            </a:r>
            <a:endParaRPr lang="nl-NL" dirty="0"/>
          </a:p>
          <a:p>
            <a:pPr lvl="1"/>
            <a:endParaRPr lang="nl-NL" dirty="0"/>
          </a:p>
          <a:p>
            <a:pPr lvl="1"/>
            <a:r>
              <a:rPr lang="nl-NL" dirty="0" err="1"/>
              <a:t>Remove</a:t>
            </a:r>
            <a:r>
              <a:rPr lang="nl-NL" dirty="0"/>
              <a:t>(</a:t>
            </a:r>
            <a:r>
              <a:rPr lang="nl-NL" dirty="0" err="1"/>
              <a:t>Tkey</a:t>
            </a:r>
            <a:r>
              <a:rPr lang="nl-NL" dirty="0"/>
              <a:t> k): verwijder element met </a:t>
            </a:r>
            <a:r>
              <a:rPr lang="nl-NL" dirty="0" err="1"/>
              <a:t>key</a:t>
            </a:r>
            <a:r>
              <a:rPr lang="nl-NL" dirty="0"/>
              <a:t> k</a:t>
            </a:r>
          </a:p>
          <a:p>
            <a:pPr lvl="1"/>
            <a:endParaRPr lang="nl-NL" dirty="0"/>
          </a:p>
          <a:p>
            <a:pPr lvl="1"/>
            <a:r>
              <a:rPr lang="nl-NL" dirty="0" err="1"/>
              <a:t>ContainsKey</a:t>
            </a:r>
            <a:r>
              <a:rPr lang="nl-NL" dirty="0"/>
              <a:t>(</a:t>
            </a:r>
            <a:r>
              <a:rPr lang="nl-NL" dirty="0" err="1"/>
              <a:t>Tkey</a:t>
            </a:r>
            <a:r>
              <a:rPr lang="nl-NL" dirty="0"/>
              <a:t> k): check of een element met </a:t>
            </a:r>
            <a:r>
              <a:rPr lang="nl-NL" dirty="0" err="1"/>
              <a:t>key</a:t>
            </a:r>
            <a:r>
              <a:rPr lang="nl-NL" dirty="0"/>
              <a:t> k reeds in de </a:t>
            </a:r>
            <a:r>
              <a:rPr lang="nl-NL" dirty="0" err="1"/>
              <a:t>dictionary</a:t>
            </a:r>
            <a:r>
              <a:rPr lang="nl-NL" dirty="0"/>
              <a:t> zit (return </a:t>
            </a:r>
            <a:r>
              <a:rPr lang="nl-NL" dirty="0" err="1"/>
              <a:t>true</a:t>
            </a:r>
            <a:r>
              <a:rPr lang="nl-NL" dirty="0"/>
              <a:t>/</a:t>
            </a:r>
            <a:r>
              <a:rPr lang="nl-NL" dirty="0" err="1"/>
              <a:t>false</a:t>
            </a:r>
            <a:r>
              <a:rPr lang="nl-NL" dirty="0"/>
              <a:t>)</a:t>
            </a:r>
          </a:p>
          <a:p>
            <a:pPr lvl="1"/>
            <a:endParaRPr lang="nl-NL" dirty="0"/>
          </a:p>
          <a:p>
            <a:pPr marL="0" indent="0">
              <a:buNone/>
            </a:pPr>
            <a:r>
              <a:rPr lang="nl-NL" dirty="0"/>
              <a:t>In een Dictionary speelt de volgorde van de elementen geen 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468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Collecties</a:t>
            </a:r>
            <a:endParaRPr lang="nl-BE" b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nl-NL" sz="2400" b="1" dirty="0"/>
          </a:p>
          <a:p>
            <a:pPr marL="0" indent="0">
              <a:buNone/>
            </a:pPr>
            <a:br>
              <a:rPr lang="en-US" sz="4000" b="1" dirty="0"/>
            </a:br>
            <a:r>
              <a:rPr lang="en-US" sz="4000" b="1" dirty="0" err="1"/>
              <a:t>Een</a:t>
            </a:r>
            <a:r>
              <a:rPr lang="en-US" sz="4000" b="1" dirty="0"/>
              <a:t> </a:t>
            </a:r>
            <a:r>
              <a:rPr lang="en-US" sz="4000" b="1" dirty="0" err="1"/>
              <a:t>collectie</a:t>
            </a:r>
            <a:r>
              <a:rPr lang="en-US" sz="4000" b="1" dirty="0"/>
              <a:t> is </a:t>
            </a:r>
            <a:r>
              <a:rPr lang="en-US" sz="4000" b="1" dirty="0" err="1"/>
              <a:t>een</a:t>
            </a:r>
            <a:r>
              <a:rPr lang="en-US" sz="4000" b="1" dirty="0"/>
              <a:t> object </a:t>
            </a:r>
            <a:r>
              <a:rPr lang="en-US" sz="4000" b="1" dirty="0" err="1"/>
              <a:t>dat</a:t>
            </a:r>
            <a:r>
              <a:rPr lang="en-US" sz="4000" b="1" dirty="0"/>
              <a:t> </a:t>
            </a:r>
            <a:r>
              <a:rPr lang="en-US" sz="4000" b="1" dirty="0" err="1"/>
              <a:t>meerdere</a:t>
            </a:r>
            <a:r>
              <a:rPr lang="en-US" sz="4000" b="1" dirty="0"/>
              <a:t> </a:t>
            </a:r>
            <a:r>
              <a:rPr lang="en-US" sz="4000" b="1" dirty="0" err="1"/>
              <a:t>objecten</a:t>
            </a:r>
            <a:r>
              <a:rPr lang="en-US" sz="4000" b="1" dirty="0"/>
              <a:t> </a:t>
            </a:r>
            <a:r>
              <a:rPr lang="en-US" sz="4000" b="1" dirty="0" err="1"/>
              <a:t>en</a:t>
            </a:r>
            <a:r>
              <a:rPr lang="en-US" sz="4000" b="1" dirty="0"/>
              <a:t>/of </a:t>
            </a:r>
            <a:r>
              <a:rPr lang="en-US" sz="4000" b="1" dirty="0" err="1"/>
              <a:t>variabelen</a:t>
            </a:r>
            <a:r>
              <a:rPr lang="en-US" sz="4000" b="1" dirty="0"/>
              <a:t> </a:t>
            </a:r>
            <a:r>
              <a:rPr lang="en-US" sz="4000" b="1" dirty="0" err="1"/>
              <a:t>groepeert</a:t>
            </a:r>
            <a:r>
              <a:rPr lang="en-US" sz="4000" b="1" dirty="0"/>
              <a:t> </a:t>
            </a:r>
            <a:r>
              <a:rPr lang="en-US" sz="4000" b="1" dirty="0" err="1"/>
              <a:t>als</a:t>
            </a:r>
            <a:r>
              <a:rPr lang="en-US" sz="4000" b="1" dirty="0"/>
              <a:t> 1 </a:t>
            </a:r>
            <a:r>
              <a:rPr lang="en-US" sz="4000" b="1" dirty="0" err="1"/>
              <a:t>eenheid</a:t>
            </a:r>
            <a:endParaRPr lang="en-US" sz="4000" b="1" dirty="0"/>
          </a:p>
          <a:p>
            <a:pPr marL="0" indent="0">
              <a:buNone/>
            </a:pPr>
            <a:endParaRPr lang="en-US" sz="4000" b="1" dirty="0"/>
          </a:p>
          <a:p>
            <a:pPr marL="0" indent="0">
              <a:buNone/>
            </a:pPr>
            <a:endParaRPr lang="en-US" sz="3800" dirty="0"/>
          </a:p>
          <a:p>
            <a:pPr marL="0" indent="0">
              <a:buNone/>
            </a:pPr>
            <a:r>
              <a:rPr lang="en-US" sz="3800" dirty="0" err="1"/>
              <a:t>Meestal</a:t>
            </a:r>
            <a:r>
              <a:rPr lang="en-US" sz="3800" dirty="0"/>
              <a:t> </a:t>
            </a:r>
            <a:r>
              <a:rPr lang="en-US" sz="3800" dirty="0" err="1"/>
              <a:t>een</a:t>
            </a:r>
            <a:r>
              <a:rPr lang="en-US" sz="3800" dirty="0"/>
              <a:t> </a:t>
            </a:r>
            <a:r>
              <a:rPr lang="en-US" sz="3800" dirty="0" err="1"/>
              <a:t>logische</a:t>
            </a:r>
            <a:r>
              <a:rPr lang="en-US" sz="3800" dirty="0"/>
              <a:t> </a:t>
            </a:r>
            <a:r>
              <a:rPr lang="en-US" sz="3800" dirty="0" err="1"/>
              <a:t>groep</a:t>
            </a:r>
            <a:endParaRPr lang="en-US" sz="3800" dirty="0"/>
          </a:p>
          <a:p>
            <a:pPr marL="0" indent="0">
              <a:buNone/>
            </a:pPr>
            <a:r>
              <a:rPr lang="en-US" sz="3800" dirty="0"/>
              <a:t> </a:t>
            </a:r>
            <a:r>
              <a:rPr lang="en-US" sz="3800" dirty="0" err="1"/>
              <a:t>vb</a:t>
            </a:r>
            <a:r>
              <a:rPr lang="en-US" sz="3800" dirty="0"/>
              <a:t>:  </a:t>
            </a:r>
            <a:r>
              <a:rPr lang="en-US" sz="3800" dirty="0" err="1"/>
              <a:t>een</a:t>
            </a:r>
            <a:r>
              <a:rPr lang="en-US" sz="3800" dirty="0"/>
              <a:t> </a:t>
            </a:r>
            <a:r>
              <a:rPr lang="en-US" sz="3800" dirty="0" err="1"/>
              <a:t>kaartspel</a:t>
            </a:r>
            <a:r>
              <a:rPr lang="en-US" sz="3800" dirty="0"/>
              <a:t>, </a:t>
            </a:r>
            <a:r>
              <a:rPr lang="en-US" sz="3800" dirty="0" err="1"/>
              <a:t>een</a:t>
            </a:r>
            <a:r>
              <a:rPr lang="en-US" sz="3800" dirty="0"/>
              <a:t> </a:t>
            </a:r>
            <a:r>
              <a:rPr lang="en-US" sz="3800" dirty="0" err="1"/>
              <a:t>groep</a:t>
            </a:r>
            <a:r>
              <a:rPr lang="en-US" sz="3800" dirty="0"/>
              <a:t> </a:t>
            </a:r>
            <a:r>
              <a:rPr lang="en-US" sz="3800" dirty="0" err="1"/>
              <a:t>studenten</a:t>
            </a:r>
            <a:r>
              <a:rPr lang="en-US" sz="3800" dirty="0"/>
              <a:t>, 	</a:t>
            </a:r>
            <a:r>
              <a:rPr lang="en-US" sz="3800" dirty="0" err="1"/>
              <a:t>een</a:t>
            </a:r>
            <a:r>
              <a:rPr lang="en-US" sz="3800" dirty="0"/>
              <a:t> playlist, </a:t>
            </a:r>
            <a:r>
              <a:rPr lang="en-US" sz="3800" dirty="0" err="1"/>
              <a:t>een</a:t>
            </a:r>
            <a:r>
              <a:rPr lang="en-US" sz="3800" dirty="0"/>
              <a:t> </a:t>
            </a:r>
            <a:r>
              <a:rPr lang="en-US" sz="3800" dirty="0" err="1"/>
              <a:t>puntenlijst</a:t>
            </a:r>
            <a:r>
              <a:rPr lang="en-US" sz="3800" dirty="0"/>
              <a:t>,…</a:t>
            </a:r>
          </a:p>
          <a:p>
            <a:pPr marL="0" indent="0">
              <a:buNone/>
            </a:pPr>
            <a:endParaRPr lang="nl-NL" sz="4000" b="1" dirty="0"/>
          </a:p>
        </p:txBody>
      </p:sp>
    </p:spTree>
    <p:extLst>
      <p:ext uri="{BB962C8B-B14F-4D97-AF65-F5344CB8AC3E}">
        <p14:creationId xmlns:p14="http://schemas.microsoft.com/office/powerpoint/2010/main" val="3791254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80EFF-D93E-406B-AA56-5CF6358B9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Dictionary&lt;</a:t>
            </a:r>
            <a:r>
              <a:rPr lang="en-US" dirty="0" err="1"/>
              <a:t>TKey,TValue</a:t>
            </a:r>
            <a:r>
              <a:rPr lang="en-US" dirty="0"/>
              <a:t>&gt; </a:t>
            </a:r>
            <a:r>
              <a:rPr lang="en-US" dirty="0" err="1"/>
              <a:t>voorbeeld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DBB94-9521-4A09-9621-0B2653C09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 err="1"/>
              <a:t>Gezien</a:t>
            </a:r>
            <a:r>
              <a:rPr lang="en-US" sz="2400" dirty="0"/>
              <a:t> </a:t>
            </a:r>
            <a:r>
              <a:rPr lang="en-US" sz="2400" dirty="0" err="1"/>
              <a:t>er</a:t>
            </a:r>
            <a:r>
              <a:rPr lang="en-US" sz="2400" dirty="0"/>
              <a:t> </a:t>
            </a:r>
            <a:r>
              <a:rPr lang="en-US" sz="2400" dirty="0" err="1"/>
              <a:t>geen</a:t>
            </a:r>
            <a:r>
              <a:rPr lang="en-US" sz="2400" dirty="0"/>
              <a:t> </a:t>
            </a:r>
            <a:r>
              <a:rPr lang="en-US" sz="2400" dirty="0" err="1"/>
              <a:t>volgorde</a:t>
            </a:r>
            <a:r>
              <a:rPr lang="en-US" sz="2400" dirty="0"/>
              <a:t>, of </a:t>
            </a:r>
            <a:r>
              <a:rPr lang="en-US" sz="2400" dirty="0" err="1"/>
              <a:t>logische</a:t>
            </a:r>
            <a:r>
              <a:rPr lang="en-US" sz="2400" dirty="0"/>
              <a:t> key-</a:t>
            </a:r>
            <a:r>
              <a:rPr lang="en-US" sz="2400" dirty="0" err="1"/>
              <a:t>orde</a:t>
            </a:r>
            <a:r>
              <a:rPr lang="en-US" sz="2400" dirty="0"/>
              <a:t> is </a:t>
            </a:r>
            <a:r>
              <a:rPr lang="en-US" sz="2400" dirty="0" err="1"/>
              <a:t>kunnen</a:t>
            </a:r>
            <a:r>
              <a:rPr lang="en-US" sz="2400" dirty="0"/>
              <a:t> we </a:t>
            </a:r>
            <a:r>
              <a:rPr lang="en-US" sz="2400" dirty="0" err="1"/>
              <a:t>niet</a:t>
            </a:r>
            <a:r>
              <a:rPr lang="en-US" sz="2400" dirty="0"/>
              <a:t> met </a:t>
            </a:r>
            <a:r>
              <a:rPr lang="en-US" sz="2400" dirty="0" err="1"/>
              <a:t>een</a:t>
            </a:r>
            <a:r>
              <a:rPr lang="en-US" sz="2400" dirty="0"/>
              <a:t> for loop door de dictionary </a:t>
            </a:r>
            <a:r>
              <a:rPr lang="en-US" sz="2400" dirty="0" err="1"/>
              <a:t>gaan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Een</a:t>
            </a:r>
            <a:r>
              <a:rPr lang="en-US" sz="2400" dirty="0"/>
              <a:t> foreach </a:t>
            </a:r>
            <a:r>
              <a:rPr lang="en-US" sz="2400" dirty="0" err="1"/>
              <a:t>kunnen</a:t>
            </a:r>
            <a:r>
              <a:rPr lang="en-US" sz="2400" dirty="0"/>
              <a:t> we </a:t>
            </a:r>
            <a:r>
              <a:rPr lang="en-US" sz="2400" dirty="0" err="1"/>
              <a:t>wel</a:t>
            </a:r>
            <a:r>
              <a:rPr lang="en-US" sz="2400" dirty="0"/>
              <a:t> </a:t>
            </a:r>
            <a:r>
              <a:rPr lang="en-US" sz="2400" dirty="0" err="1"/>
              <a:t>gebruiken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850A8A-4681-4FBF-AFEA-77B3B88BB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37" y="1886274"/>
            <a:ext cx="8081913" cy="11181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C54D26-AC15-4EA9-930F-8924D6EF8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151" y="5421711"/>
            <a:ext cx="5963185" cy="8901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0360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95D0E-CDD2-48E3-B34B-9BC5BF46C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Dictionary&lt;</a:t>
            </a:r>
            <a:r>
              <a:rPr lang="en-US" dirty="0" err="1"/>
              <a:t>TKey,TValue</a:t>
            </a:r>
            <a:r>
              <a:rPr lang="en-US" dirty="0"/>
              <a:t>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1219C-EC55-46AE-9FD7-79D4AEBAA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Als</a:t>
            </a:r>
            <a:r>
              <a:rPr lang="en-US" dirty="0"/>
              <a:t> we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specifieke</a:t>
            </a:r>
            <a:r>
              <a:rPr lang="en-US" dirty="0"/>
              <a:t> value van </a:t>
            </a:r>
            <a:r>
              <a:rPr lang="en-US" dirty="0" err="1"/>
              <a:t>een</a:t>
            </a:r>
            <a:r>
              <a:rPr lang="en-US" dirty="0"/>
              <a:t> element </a:t>
            </a:r>
            <a:r>
              <a:rPr lang="en-US" dirty="0" err="1"/>
              <a:t>uit</a:t>
            </a:r>
            <a:r>
              <a:rPr lang="en-US" dirty="0"/>
              <a:t> de dictionary </a:t>
            </a:r>
            <a:r>
              <a:rPr lang="en-US" dirty="0" err="1"/>
              <a:t>willen</a:t>
            </a:r>
            <a:r>
              <a:rPr lang="en-US" dirty="0"/>
              <a:t> </a:t>
            </a:r>
            <a:r>
              <a:rPr lang="en-US" dirty="0" err="1"/>
              <a:t>halen</a:t>
            </a:r>
            <a:r>
              <a:rPr lang="en-US" dirty="0"/>
              <a:t>,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enkel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we </a:t>
            </a:r>
            <a:r>
              <a:rPr lang="en-US" dirty="0" err="1"/>
              <a:t>ook</a:t>
            </a:r>
            <a:r>
              <a:rPr lang="en-US" dirty="0"/>
              <a:t> de key </a:t>
            </a:r>
            <a:r>
              <a:rPr lang="en-US" dirty="0" err="1"/>
              <a:t>hebben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Dan </a:t>
            </a:r>
            <a:r>
              <a:rPr lang="en-US" dirty="0" err="1"/>
              <a:t>gebruiken</a:t>
            </a:r>
            <a:r>
              <a:rPr lang="en-US" dirty="0"/>
              <a:t> we de key </a:t>
            </a:r>
            <a:r>
              <a:rPr lang="en-US" dirty="0" err="1"/>
              <a:t>zoals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index van </a:t>
            </a:r>
            <a:r>
              <a:rPr lang="en-US" dirty="0" err="1"/>
              <a:t>een</a:t>
            </a:r>
            <a:r>
              <a:rPr lang="en-US" dirty="0"/>
              <a:t> array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26C0E9-5793-4003-884D-48B183BED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353" y="4912214"/>
            <a:ext cx="6773293" cy="3875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6051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EA1DE-05EA-4BC6-8D37-9DF6C64BC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82743"/>
            <a:ext cx="8315908" cy="1325563"/>
          </a:xfrm>
        </p:spPr>
        <p:txBody>
          <a:bodyPr>
            <a:normAutofit/>
          </a:bodyPr>
          <a:lstStyle/>
          <a:p>
            <a:r>
              <a:rPr lang="en-US" dirty="0" err="1"/>
              <a:t>Efficientie</a:t>
            </a:r>
            <a:r>
              <a:rPr lang="en-US" dirty="0"/>
              <a:t>: </a:t>
            </a:r>
            <a:r>
              <a:rPr lang="en-US" dirty="0" err="1"/>
              <a:t>helft</a:t>
            </a:r>
            <a:r>
              <a:rPr lang="en-US" dirty="0"/>
              <a:t> van 10000 </a:t>
            </a:r>
            <a:r>
              <a:rPr lang="en-US" dirty="0" err="1"/>
              <a:t>elementen</a:t>
            </a:r>
            <a:r>
              <a:rPr lang="en-US" dirty="0"/>
              <a:t> </a:t>
            </a:r>
            <a:r>
              <a:rPr lang="en-US" dirty="0" err="1"/>
              <a:t>zoeken</a:t>
            </a:r>
            <a:r>
              <a:rPr lang="en-US" dirty="0"/>
              <a:t>/</a:t>
            </a:r>
            <a:r>
              <a:rPr lang="en-US" dirty="0" err="1"/>
              <a:t>verwijderen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E08BB9-5FBB-45F1-AC70-05B342584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265" y="1205496"/>
            <a:ext cx="5650855" cy="2430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BE611A-DE58-42AF-8DB6-2E754EDD5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265" y="3822161"/>
            <a:ext cx="5650852" cy="24307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793516F-8A97-4FA7-9DB1-BBE66AC7A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858" y="2049563"/>
            <a:ext cx="7886700" cy="4771118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300" dirty="0" err="1"/>
              <a:t>Bron</a:t>
            </a:r>
            <a:r>
              <a:rPr lang="en-US" sz="1300" dirty="0"/>
              <a:t>: </a:t>
            </a:r>
            <a:r>
              <a:rPr lang="en-US" sz="1300" dirty="0" err="1"/>
              <a:t>bewerking</a:t>
            </a:r>
            <a:r>
              <a:rPr lang="en-US" sz="1300" dirty="0"/>
              <a:t> </a:t>
            </a:r>
            <a:r>
              <a:rPr lang="en-US" sz="1300" dirty="0">
                <a:hlinkClick r:id="rId4"/>
              </a:rPr>
              <a:t>https://theburningmonk.com/2011/03/hashset-vs-list-vs-dictionary/</a:t>
            </a:r>
            <a:r>
              <a:rPr lang="en-US" sz="13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1661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E58A0-884D-4C6C-B569-D18EBC715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Efficientie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1000000 </a:t>
            </a:r>
            <a:r>
              <a:rPr lang="en-US" dirty="0" err="1"/>
              <a:t>elementen</a:t>
            </a:r>
            <a:r>
              <a:rPr lang="en-US" dirty="0"/>
              <a:t> </a:t>
            </a:r>
            <a:r>
              <a:rPr lang="en-US" dirty="0" err="1"/>
              <a:t>toevoegen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01E7-7A14-458E-93A3-32CF03B11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16294"/>
            <a:ext cx="7886700" cy="4771118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300" dirty="0" err="1"/>
              <a:t>Bron</a:t>
            </a:r>
            <a:r>
              <a:rPr lang="en-US" sz="1300" dirty="0"/>
              <a:t>: </a:t>
            </a:r>
            <a:r>
              <a:rPr lang="en-US" sz="1300" dirty="0" err="1"/>
              <a:t>bewerking</a:t>
            </a:r>
            <a:r>
              <a:rPr lang="en-US" sz="1300" dirty="0"/>
              <a:t> </a:t>
            </a:r>
            <a:r>
              <a:rPr lang="en-US" sz="1300" dirty="0">
                <a:hlinkClick r:id="rId2"/>
              </a:rPr>
              <a:t>https://theburningmonk.com/2011/03/hashset-vs-list-vs-dictionary/</a:t>
            </a:r>
            <a:r>
              <a:rPr lang="en-US" sz="13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42237D-8EC8-4842-9BE7-6F4647BED9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537"/>
          <a:stretch/>
        </p:blipFill>
        <p:spPr>
          <a:xfrm>
            <a:off x="843467" y="1595534"/>
            <a:ext cx="7457065" cy="38493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8966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 </a:t>
            </a:r>
            <a:r>
              <a:rPr lang="en-US" dirty="0" err="1"/>
              <a:t>moet</a:t>
            </a:r>
            <a:r>
              <a:rPr lang="en-US" dirty="0"/>
              <a:t> je </a:t>
            </a:r>
            <a:r>
              <a:rPr lang="en-US" dirty="0" err="1"/>
              <a:t>kennen</a:t>
            </a:r>
            <a:r>
              <a:rPr lang="en-US" dirty="0"/>
              <a:t>/</a:t>
            </a:r>
            <a:r>
              <a:rPr lang="en-US" dirty="0" err="1"/>
              <a:t>kunnen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Begrijpen</a:t>
            </a:r>
            <a:r>
              <a:rPr lang="en-US" dirty="0"/>
              <a:t> hoe </a:t>
            </a:r>
            <a:r>
              <a:rPr lang="en-US" dirty="0" err="1"/>
              <a:t>verschillende</a:t>
            </a:r>
            <a:r>
              <a:rPr lang="en-US" dirty="0"/>
              <a:t> </a:t>
            </a:r>
            <a:r>
              <a:rPr lang="en-US" dirty="0" err="1"/>
              <a:t>collecties</a:t>
            </a:r>
            <a:r>
              <a:rPr lang="en-US" dirty="0"/>
              <a:t> data </a:t>
            </a:r>
            <a:r>
              <a:rPr lang="en-US" dirty="0" err="1"/>
              <a:t>opslaan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Collecties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basisdatatypes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klassen</a:t>
            </a:r>
            <a:endParaRPr lang="en-US" dirty="0"/>
          </a:p>
          <a:p>
            <a:endParaRPr lang="en-US" dirty="0"/>
          </a:p>
          <a:p>
            <a:r>
              <a:rPr lang="en-US" dirty="0"/>
              <a:t>Door </a:t>
            </a:r>
            <a:r>
              <a:rPr lang="en-US" dirty="0" err="1"/>
              <a:t>collecties</a:t>
            </a:r>
            <a:r>
              <a:rPr lang="en-US" dirty="0"/>
              <a:t> </a:t>
            </a:r>
            <a:r>
              <a:rPr lang="en-US" dirty="0" err="1"/>
              <a:t>loopen</a:t>
            </a:r>
            <a:r>
              <a:rPr lang="en-US" dirty="0"/>
              <a:t> (</a:t>
            </a:r>
            <a:r>
              <a:rPr lang="en-US" dirty="0" err="1"/>
              <a:t>indien</a:t>
            </a:r>
            <a:r>
              <a:rPr lang="en-US" dirty="0"/>
              <a:t> </a:t>
            </a:r>
            <a:r>
              <a:rPr lang="en-US" dirty="0" err="1"/>
              <a:t>mogelijk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Bewerkingen</a:t>
            </a:r>
            <a:r>
              <a:rPr lang="en-US" dirty="0"/>
              <a:t> op/met </a:t>
            </a:r>
            <a:r>
              <a:rPr lang="en-US" dirty="0" err="1"/>
              <a:t>collecties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744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Create</a:t>
            </a:r>
            <a:r>
              <a:rPr lang="nl-NL" dirty="0"/>
              <a:t> a </a:t>
            </a:r>
            <a:r>
              <a:rPr lang="nl-NL" dirty="0" err="1"/>
              <a:t>hashset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contains</a:t>
            </a:r>
            <a:r>
              <a:rPr lang="nl-NL" dirty="0"/>
              <a:t> </a:t>
            </a:r>
            <a:r>
              <a:rPr lang="nl-NL" dirty="0" err="1"/>
              <a:t>characters</a:t>
            </a:r>
            <a:r>
              <a:rPr lang="nl-NL" dirty="0"/>
              <a:t>. </a:t>
            </a:r>
            <a:r>
              <a:rPr lang="nl-NL" dirty="0" err="1"/>
              <a:t>Ask</a:t>
            </a:r>
            <a:r>
              <a:rPr lang="nl-NL" dirty="0"/>
              <a:t> the user </a:t>
            </a:r>
            <a:r>
              <a:rPr lang="nl-NL" dirty="0" err="1"/>
              <a:t>for</a:t>
            </a:r>
            <a:r>
              <a:rPr lang="nl-NL" dirty="0"/>
              <a:t> a word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every</a:t>
            </a:r>
            <a:r>
              <a:rPr lang="nl-NL" dirty="0"/>
              <a:t> </a:t>
            </a:r>
            <a:r>
              <a:rPr lang="nl-NL" dirty="0" err="1"/>
              <a:t>character</a:t>
            </a:r>
            <a:r>
              <a:rPr lang="nl-NL" dirty="0"/>
              <a:t> of </a:t>
            </a:r>
            <a:r>
              <a:rPr lang="nl-NL" dirty="0" err="1"/>
              <a:t>that</a:t>
            </a:r>
            <a:r>
              <a:rPr lang="nl-NL" dirty="0"/>
              <a:t> word </a:t>
            </a:r>
            <a:r>
              <a:rPr lang="nl-NL" dirty="0" err="1"/>
              <a:t>to</a:t>
            </a:r>
            <a:r>
              <a:rPr lang="nl-NL" dirty="0"/>
              <a:t> the </a:t>
            </a:r>
            <a:r>
              <a:rPr lang="nl-NL" dirty="0" err="1"/>
              <a:t>hashset</a:t>
            </a:r>
            <a:r>
              <a:rPr lang="nl-NL" dirty="0"/>
              <a:t>.</a:t>
            </a:r>
            <a:endParaRPr lang="nl-BE" dirty="0"/>
          </a:p>
          <a:p>
            <a:pPr lvl="1"/>
            <a:r>
              <a:rPr lang="nl-NL" dirty="0"/>
              <a:t>Handle </a:t>
            </a:r>
            <a:r>
              <a:rPr lang="nl-NL" dirty="0" err="1"/>
              <a:t>duplicate</a:t>
            </a:r>
            <a:r>
              <a:rPr lang="nl-NL" dirty="0"/>
              <a:t> letters</a:t>
            </a:r>
          </a:p>
          <a:p>
            <a:pPr lvl="1"/>
            <a:r>
              <a:rPr lang="nl-NL" dirty="0"/>
              <a:t>Print the </a:t>
            </a:r>
            <a:r>
              <a:rPr lang="nl-NL" dirty="0" err="1"/>
              <a:t>resulting</a:t>
            </a:r>
            <a:r>
              <a:rPr lang="nl-NL" dirty="0"/>
              <a:t> </a:t>
            </a:r>
            <a:r>
              <a:rPr lang="nl-NL" dirty="0" err="1"/>
              <a:t>hashset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standard output</a:t>
            </a:r>
          </a:p>
          <a:p>
            <a:pPr lvl="1"/>
            <a:endParaRPr lang="nl-NL" dirty="0"/>
          </a:p>
          <a:p>
            <a:r>
              <a:rPr lang="nl-NL" dirty="0"/>
              <a:t>Extra: Print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chars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alphabet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say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they</a:t>
            </a:r>
            <a:r>
              <a:rPr lang="nl-NL" dirty="0"/>
              <a:t> </a:t>
            </a:r>
            <a:r>
              <a:rPr lang="nl-NL" dirty="0" err="1"/>
              <a:t>occur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hashset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07923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01D31-5D5D-4F37-99DC-26B620C31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bestaan</a:t>
            </a:r>
            <a:r>
              <a:rPr lang="en-US" dirty="0"/>
              <a:t> </a:t>
            </a:r>
            <a:r>
              <a:rPr lang="en-US" dirty="0" err="1"/>
              <a:t>verschillende</a:t>
            </a:r>
            <a:r>
              <a:rPr lang="en-US" dirty="0"/>
              <a:t> </a:t>
            </a:r>
            <a:r>
              <a:rPr lang="en-US" dirty="0" err="1"/>
              <a:t>soorten</a:t>
            </a:r>
            <a:r>
              <a:rPr lang="en-US" dirty="0"/>
              <a:t>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40D91-3471-4809-89BE-5EBD929B3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zitten</a:t>
            </a:r>
            <a:r>
              <a:rPr lang="en-US" dirty="0"/>
              <a:t> </a:t>
            </a:r>
            <a:r>
              <a:rPr lang="en-US" dirty="0" err="1"/>
              <a:t>gegroepeerd</a:t>
            </a:r>
            <a:r>
              <a:rPr lang="en-US" dirty="0"/>
              <a:t> in de namespace </a:t>
            </a:r>
            <a:r>
              <a:rPr lang="en-US" dirty="0" err="1"/>
              <a:t>System.Generic.Collections</a:t>
            </a:r>
            <a:r>
              <a:rPr lang="en-US" dirty="0"/>
              <a:t> :</a:t>
            </a:r>
          </a:p>
          <a:p>
            <a:endParaRPr lang="en-US" dirty="0"/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List (</a:t>
            </a:r>
            <a:r>
              <a:rPr lang="en-US" sz="2400" dirty="0" err="1">
                <a:solidFill>
                  <a:srgbClr val="0070C0"/>
                </a:solidFill>
              </a:rPr>
              <a:t>kennen</a:t>
            </a:r>
            <a:r>
              <a:rPr lang="en-US" sz="2400" dirty="0">
                <a:solidFill>
                  <a:srgbClr val="0070C0"/>
                </a:solidFill>
              </a:rPr>
              <a:t> we al)</a:t>
            </a:r>
          </a:p>
          <a:p>
            <a:pPr lvl="1"/>
            <a:r>
              <a:rPr lang="en-US" sz="2400" dirty="0"/>
              <a:t>Queue</a:t>
            </a:r>
          </a:p>
          <a:p>
            <a:pPr lvl="1"/>
            <a:r>
              <a:rPr lang="en-US" sz="2400" dirty="0"/>
              <a:t>Stack</a:t>
            </a:r>
          </a:p>
          <a:p>
            <a:pPr lvl="1"/>
            <a:r>
              <a:rPr lang="en-US" sz="2400" dirty="0"/>
              <a:t>HashSet</a:t>
            </a:r>
          </a:p>
          <a:p>
            <a:pPr lvl="1"/>
            <a:r>
              <a:rPr lang="en-US" sz="2400" dirty="0"/>
              <a:t>Dictionary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600" dirty="0" err="1"/>
              <a:t>Vergeet</a:t>
            </a:r>
            <a:r>
              <a:rPr lang="en-US" sz="2600" dirty="0"/>
              <a:t> </a:t>
            </a:r>
            <a:r>
              <a:rPr lang="en-US" sz="2600" dirty="0" err="1"/>
              <a:t>niet</a:t>
            </a:r>
            <a:r>
              <a:rPr lang="en-US" sz="2600" dirty="0"/>
              <a:t> #using </a:t>
            </a:r>
            <a:r>
              <a:rPr lang="en-US" sz="2600" dirty="0" err="1"/>
              <a:t>System.Generic.Collections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toe </a:t>
            </a:r>
            <a:r>
              <a:rPr lang="en-US" sz="2600" dirty="0" err="1"/>
              <a:t>te</a:t>
            </a:r>
            <a:r>
              <a:rPr lang="en-US" sz="2600" dirty="0"/>
              <a:t> </a:t>
            </a:r>
            <a:r>
              <a:rPr lang="en-US" sz="2600" dirty="0" err="1"/>
              <a:t>voegen</a:t>
            </a:r>
            <a:r>
              <a:rPr lang="en-US" sz="2600" dirty="0"/>
              <a:t> </a:t>
            </a:r>
            <a:r>
              <a:rPr lang="en-US" sz="2600" dirty="0" err="1"/>
              <a:t>aan</a:t>
            </a:r>
            <a:r>
              <a:rPr lang="en-US" sz="2600" dirty="0"/>
              <a:t> je file </a:t>
            </a:r>
            <a:r>
              <a:rPr lang="en-US" sz="2600" dirty="0" err="1"/>
              <a:t>als</a:t>
            </a:r>
            <a:r>
              <a:rPr lang="en-US" sz="2600" dirty="0"/>
              <a:t> je ze </a:t>
            </a:r>
            <a:r>
              <a:rPr lang="en-US" sz="2600" dirty="0" err="1"/>
              <a:t>wil</a:t>
            </a:r>
            <a:r>
              <a:rPr lang="en-US" sz="2600" dirty="0"/>
              <a:t> </a:t>
            </a:r>
            <a:r>
              <a:rPr lang="en-US" sz="2600" dirty="0" err="1"/>
              <a:t>gebruiken</a:t>
            </a: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Meer </a:t>
            </a:r>
            <a:r>
              <a:rPr lang="en-US" sz="2600" dirty="0" err="1"/>
              <a:t>collecties</a:t>
            </a:r>
            <a:r>
              <a:rPr lang="en-US" sz="2600" dirty="0"/>
              <a:t>: </a:t>
            </a:r>
            <a:r>
              <a:rPr lang="en-US" sz="2600" dirty="0" err="1"/>
              <a:t>zie</a:t>
            </a:r>
            <a:r>
              <a:rPr lang="en-US" sz="2600" dirty="0"/>
              <a:t> MSDN</a:t>
            </a:r>
          </a:p>
        </p:txBody>
      </p:sp>
    </p:spTree>
    <p:extLst>
      <p:ext uri="{BB962C8B-B14F-4D97-AF65-F5344CB8AC3E}">
        <p14:creationId xmlns:p14="http://schemas.microsoft.com/office/powerpoint/2010/main" val="2566176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of Non-Generic</a:t>
            </a:r>
            <a:r>
              <a:rPr lang="nl-BE" dirty="0"/>
              <a:t> Collecties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588" y="1825625"/>
            <a:ext cx="873345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Collecties</a:t>
            </a:r>
            <a:r>
              <a:rPr lang="en-US" dirty="0"/>
              <a:t> </a:t>
            </a:r>
            <a:r>
              <a:rPr lang="en-US" dirty="0" err="1"/>
              <a:t>kunnen</a:t>
            </a:r>
            <a:endParaRPr lang="en-US" dirty="0"/>
          </a:p>
          <a:p>
            <a:pPr lvl="1"/>
            <a:r>
              <a:rPr lang="en-US" dirty="0"/>
              <a:t>Generic </a:t>
            </a:r>
            <a:r>
              <a:rPr lang="en-US" dirty="0" err="1"/>
              <a:t>zijn</a:t>
            </a:r>
            <a:r>
              <a:rPr lang="en-US" dirty="0"/>
              <a:t>: (</a:t>
            </a:r>
            <a:r>
              <a:rPr lang="en-US" dirty="0" err="1"/>
              <a:t>objecten</a:t>
            </a:r>
            <a:r>
              <a:rPr lang="en-US" dirty="0"/>
              <a:t> van </a:t>
            </a:r>
            <a:r>
              <a:rPr lang="en-US" dirty="0" err="1"/>
              <a:t>verschillende</a:t>
            </a:r>
            <a:r>
              <a:rPr lang="en-US" dirty="0"/>
              <a:t> datatypes </a:t>
            </a:r>
            <a:r>
              <a:rPr lang="en-US" dirty="0" err="1"/>
              <a:t>bevatten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Non-Generic </a:t>
            </a:r>
            <a:r>
              <a:rPr lang="en-US" dirty="0" err="1"/>
              <a:t>zijn</a:t>
            </a:r>
            <a:r>
              <a:rPr lang="en-US" dirty="0"/>
              <a:t> (</a:t>
            </a:r>
            <a:r>
              <a:rPr lang="en-US" dirty="0" err="1"/>
              <a:t>allemaal</a:t>
            </a:r>
            <a:r>
              <a:rPr lang="en-US" dirty="0"/>
              <a:t> </a:t>
            </a:r>
            <a:r>
              <a:rPr lang="en-US" dirty="0" err="1"/>
              <a:t>objecten</a:t>
            </a:r>
            <a:r>
              <a:rPr lang="en-US" dirty="0"/>
              <a:t> van </a:t>
            </a:r>
            <a:r>
              <a:rPr lang="en-US" dirty="0" err="1"/>
              <a:t>hetzelfde</a:t>
            </a:r>
            <a:r>
              <a:rPr lang="en-US" dirty="0"/>
              <a:t> datatype)</a:t>
            </a:r>
          </a:p>
          <a:p>
            <a:endParaRPr lang="en-US" dirty="0"/>
          </a:p>
          <a:p>
            <a:r>
              <a:rPr lang="en-US" dirty="0" err="1"/>
              <a:t>Wij</a:t>
            </a:r>
            <a:r>
              <a:rPr lang="en-US" dirty="0"/>
              <a:t> </a:t>
            </a:r>
            <a:r>
              <a:rPr lang="en-US" dirty="0" err="1"/>
              <a:t>beperken</a:t>
            </a:r>
            <a:r>
              <a:rPr lang="en-US" dirty="0"/>
              <a:t> </a:t>
            </a:r>
            <a:r>
              <a:rPr lang="en-US" dirty="0" err="1"/>
              <a:t>ons</a:t>
            </a:r>
            <a:r>
              <a:rPr lang="en-US" dirty="0"/>
              <a:t> tot de non-generic</a:t>
            </a:r>
          </a:p>
          <a:p>
            <a:endParaRPr lang="en-US" dirty="0"/>
          </a:p>
          <a:p>
            <a:r>
              <a:rPr lang="en-US" dirty="0"/>
              <a:t>In MSDN </a:t>
            </a:r>
            <a:r>
              <a:rPr lang="en-US" dirty="0" err="1"/>
              <a:t>voorgesteld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Collectie</a:t>
            </a:r>
            <a:r>
              <a:rPr lang="en-US" dirty="0"/>
              <a:t>&lt;</a:t>
            </a: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 err="1"/>
              <a:t>Hierin</a:t>
            </a:r>
            <a:r>
              <a:rPr lang="en-US" dirty="0"/>
              <a:t> </a:t>
            </a:r>
            <a:r>
              <a:rPr lang="en-US" dirty="0" err="1"/>
              <a:t>moeten</a:t>
            </a:r>
            <a:r>
              <a:rPr lang="en-US" dirty="0"/>
              <a:t> we T </a:t>
            </a:r>
            <a:r>
              <a:rPr lang="en-US" dirty="0" err="1"/>
              <a:t>vervangen</a:t>
            </a:r>
            <a:r>
              <a:rPr lang="en-US" dirty="0"/>
              <a:t> door het datatype van de </a:t>
            </a:r>
            <a:r>
              <a:rPr lang="en-US" dirty="0" err="1"/>
              <a:t>objecten</a:t>
            </a:r>
            <a:r>
              <a:rPr lang="en-US" dirty="0"/>
              <a:t> die we in de </a:t>
            </a:r>
            <a:r>
              <a:rPr lang="en-US" dirty="0" err="1"/>
              <a:t>collectie</a:t>
            </a:r>
            <a:r>
              <a:rPr lang="en-US" dirty="0"/>
              <a:t> </a:t>
            </a:r>
            <a:r>
              <a:rPr lang="en-US" dirty="0" err="1"/>
              <a:t>willen</a:t>
            </a:r>
            <a:r>
              <a:rPr lang="en-US" dirty="0"/>
              <a:t> </a:t>
            </a:r>
            <a:r>
              <a:rPr lang="en-US" dirty="0" err="1"/>
              <a:t>gaan</a:t>
            </a:r>
            <a:r>
              <a:rPr lang="en-US" dirty="0"/>
              <a:t> </a:t>
            </a:r>
            <a:r>
              <a:rPr lang="en-US" dirty="0" err="1"/>
              <a:t>opslaan</a:t>
            </a:r>
            <a:r>
              <a:rPr lang="en-US" dirty="0"/>
              <a:t> (int, string,.. Eigen </a:t>
            </a:r>
            <a:r>
              <a:rPr lang="en-US" dirty="0" err="1"/>
              <a:t>klassen</a:t>
            </a:r>
            <a:r>
              <a:rPr lang="en-US" dirty="0"/>
              <a:t>..)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561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Queue&lt;T&gt;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895" y="1825624"/>
            <a:ext cx="8518848" cy="4667249"/>
          </a:xfrm>
        </p:spPr>
        <p:txBody>
          <a:bodyPr>
            <a:normAutofit/>
          </a:bodyPr>
          <a:lstStyle/>
          <a:p>
            <a:r>
              <a:rPr lang="nl-NL" dirty="0"/>
              <a:t>Een queue stelt een </a:t>
            </a:r>
            <a:r>
              <a:rPr lang="nl-NL" dirty="0">
                <a:solidFill>
                  <a:srgbClr val="FF0000"/>
                </a:solidFill>
              </a:rPr>
              <a:t>First</a:t>
            </a:r>
            <a:r>
              <a:rPr lang="nl-NL" dirty="0">
                <a:solidFill>
                  <a:srgbClr val="0070C0"/>
                </a:solidFill>
              </a:rPr>
              <a:t>-In-First-Out</a:t>
            </a:r>
            <a:r>
              <a:rPr lang="nl-NL" dirty="0"/>
              <a:t> (FIFO) lijst voor. </a:t>
            </a:r>
          </a:p>
          <a:p>
            <a:endParaRPr lang="nl-NL" dirty="0"/>
          </a:p>
          <a:p>
            <a:r>
              <a:rPr lang="nl-NL" dirty="0"/>
              <a:t>stelt rijen voor die we in het echt ook hebben </a:t>
            </a:r>
            <a:r>
              <a:rPr lang="nl-NL" dirty="0" err="1"/>
              <a:t>bvb</a:t>
            </a:r>
            <a:r>
              <a:rPr lang="nl-NL" dirty="0"/>
              <a:t> aanschuiven aan de kassa</a:t>
            </a:r>
          </a:p>
          <a:p>
            <a:endParaRPr lang="nl-NL" dirty="0"/>
          </a:p>
        </p:txBody>
      </p:sp>
      <p:pic>
        <p:nvPicPr>
          <p:cNvPr id="1026" name="Picture 2" descr="Afbeeldingsresultaat voor queue c#">
            <a:extLst>
              <a:ext uri="{FF2B5EF4-FFF2-40B4-BE49-F238E27FC236}">
                <a16:creationId xmlns:a16="http://schemas.microsoft.com/office/drawing/2014/main" id="{3B3B863D-1FC6-44C9-B21C-A3415807A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267" y="4385347"/>
            <a:ext cx="4687466" cy="224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174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08BD2-BC10-4348-B175-AB836755D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Queue&lt;T&gt;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BB1B1-19E9-4288-BB2A-4777247B3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We gebruiken 3 methoden om met een queue te werken:</a:t>
            </a:r>
          </a:p>
          <a:p>
            <a:pPr lvl="1"/>
            <a:endParaRPr lang="nl-NL" dirty="0"/>
          </a:p>
          <a:p>
            <a:pPr lvl="1"/>
            <a:r>
              <a:rPr lang="nl-NL" dirty="0" err="1"/>
              <a:t>Enqueue</a:t>
            </a:r>
            <a:r>
              <a:rPr lang="nl-NL" dirty="0"/>
              <a:t>(T item): Voeg een item achteraan de queue toe.</a:t>
            </a:r>
          </a:p>
          <a:p>
            <a:pPr lvl="1"/>
            <a:endParaRPr lang="nl-NL" dirty="0"/>
          </a:p>
          <a:p>
            <a:pPr lvl="1"/>
            <a:r>
              <a:rPr lang="nl-NL" dirty="0" err="1"/>
              <a:t>Dequeue</a:t>
            </a:r>
            <a:r>
              <a:rPr lang="nl-NL" dirty="0"/>
              <a:t>(): geeft het eerste element in de queue terug en verwijdert dit element vervolgens uit de queue. </a:t>
            </a:r>
            <a:r>
              <a:rPr lang="nl-NL" i="1" dirty="0"/>
              <a:t>LET OP: crasht als queue leeg is.</a:t>
            </a:r>
          </a:p>
          <a:p>
            <a:pPr lvl="1"/>
            <a:endParaRPr lang="nl-NL" dirty="0"/>
          </a:p>
          <a:p>
            <a:pPr lvl="1"/>
            <a:r>
              <a:rPr lang="nl-NL" dirty="0"/>
              <a:t>Peek(): geeft het eerste element in de queue terug ZONDER dit te verwijderen. </a:t>
            </a:r>
            <a:r>
              <a:rPr lang="nl-NL" i="1" dirty="0"/>
              <a:t>LET OP: crasht als queue leeg 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996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AD187-264E-4960-A13D-28F8E7A78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Queue&lt;T&gt;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B50B1-25D6-441A-8A47-CC1DF6D32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EA1B9C-8465-4ECA-9F7D-7F55E83A3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433" y="2342947"/>
            <a:ext cx="6093260" cy="17531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560F47-6D1F-4FA3-9E15-FEA822F06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433" y="4548146"/>
            <a:ext cx="5415276" cy="9569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7568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Queue&lt;T&gt;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895" y="1825625"/>
            <a:ext cx="8518848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nl-NL" dirty="0"/>
              <a:t>Let op, queue zijn speciaal gemaakt voor deze FIFO operaties en super efficiënt</a:t>
            </a:r>
          </a:p>
          <a:p>
            <a:endParaRPr lang="nl-NL" dirty="0"/>
          </a:p>
          <a:p>
            <a:r>
              <a:rPr lang="nl-NL" dirty="0"/>
              <a:t>Het is niet de bedoeling dat je toegang hebt tot de elementen in het midden van de queue (wat je bv. met een List wel makkelijk kan)</a:t>
            </a:r>
          </a:p>
          <a:p>
            <a:endParaRPr lang="nl-NL" dirty="0"/>
          </a:p>
          <a:p>
            <a:r>
              <a:rPr lang="nl-NL" dirty="0" err="1">
                <a:latin typeface="Verdana"/>
                <a:ea typeface="Verdana"/>
                <a:cs typeface="Verdana"/>
              </a:rPr>
              <a:t>Bvb</a:t>
            </a:r>
            <a:r>
              <a:rPr lang="nl-NL" dirty="0">
                <a:latin typeface="Verdana"/>
                <a:ea typeface="Verdana"/>
                <a:cs typeface="Verdana"/>
              </a:rPr>
              <a:t> lijsten die in volgorde moeten worden uitgevoerd</a:t>
            </a:r>
            <a:endParaRPr lang="nl-NL" dirty="0"/>
          </a:p>
          <a:p>
            <a:pPr lvl="1"/>
            <a:r>
              <a:rPr lang="nl-NL" dirty="0" err="1">
                <a:latin typeface="Verdana"/>
                <a:ea typeface="Verdana"/>
                <a:cs typeface="Verdana"/>
              </a:rPr>
              <a:t>key</a:t>
            </a:r>
            <a:r>
              <a:rPr lang="nl-NL" dirty="0">
                <a:latin typeface="Verdana"/>
                <a:ea typeface="Verdana"/>
                <a:cs typeface="Verdana"/>
              </a:rPr>
              <a:t> </a:t>
            </a:r>
            <a:r>
              <a:rPr lang="nl-NL" dirty="0" err="1">
                <a:latin typeface="Verdana"/>
                <a:ea typeface="Verdana"/>
                <a:cs typeface="Verdana"/>
              </a:rPr>
              <a:t>inputs</a:t>
            </a:r>
            <a:r>
              <a:rPr lang="nl-NL" dirty="0">
                <a:latin typeface="Verdana"/>
                <a:ea typeface="Verdana"/>
                <a:cs typeface="Verdana"/>
              </a:rPr>
              <a:t>, mouse-events, </a:t>
            </a:r>
            <a:endParaRPr lang="nl-NL" dirty="0"/>
          </a:p>
          <a:p>
            <a:pPr lvl="1"/>
            <a:r>
              <a:rPr lang="nl-NL" dirty="0">
                <a:latin typeface="Verdana"/>
                <a:ea typeface="Verdana"/>
                <a:cs typeface="Verdana"/>
              </a:rPr>
              <a:t>bankoverschrijvingen op een rekeningen</a:t>
            </a:r>
            <a:endParaRPr lang="nl-NL"/>
          </a:p>
          <a:p>
            <a:pPr lvl="1"/>
            <a:r>
              <a:rPr lang="nl-NL" dirty="0">
                <a:latin typeface="Verdana"/>
                <a:ea typeface="Verdana"/>
                <a:cs typeface="Verdana"/>
              </a:rPr>
              <a:t>Instructies voor een rekenmachine</a:t>
            </a:r>
            <a:endParaRPr lang="nl-NL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483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Stack&lt;T&gt;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114134" cy="2634408"/>
          </a:xfrm>
        </p:spPr>
        <p:txBody>
          <a:bodyPr>
            <a:normAutofit fontScale="77500" lnSpcReduction="20000"/>
          </a:bodyPr>
          <a:lstStyle/>
          <a:p>
            <a:r>
              <a:rPr lang="nl-NL" dirty="0"/>
              <a:t>Een Stack stelt een </a:t>
            </a:r>
            <a:r>
              <a:rPr lang="nl-NL" dirty="0">
                <a:solidFill>
                  <a:srgbClr val="FF0000"/>
                </a:solidFill>
              </a:rPr>
              <a:t>LAST</a:t>
            </a:r>
            <a:r>
              <a:rPr lang="nl-NL" dirty="0">
                <a:solidFill>
                  <a:schemeClr val="accent1"/>
                </a:solidFill>
              </a:rPr>
              <a:t>-In-First-Out</a:t>
            </a:r>
            <a:r>
              <a:rPr lang="nl-NL" dirty="0"/>
              <a:t> (</a:t>
            </a:r>
            <a:r>
              <a:rPr lang="nl-NL" dirty="0">
                <a:solidFill>
                  <a:srgbClr val="FF0000"/>
                </a:solidFill>
              </a:rPr>
              <a:t>L</a:t>
            </a:r>
            <a:r>
              <a:rPr lang="nl-NL" dirty="0"/>
              <a:t>IFO) lijst voor. </a:t>
            </a:r>
          </a:p>
          <a:p>
            <a:endParaRPr lang="nl-NL" dirty="0"/>
          </a:p>
          <a:p>
            <a:r>
              <a:rPr lang="nl-NL" dirty="0"/>
              <a:t>M.a.w. het recentst toegevoegde element zal steeds vooraan staan en als eerste verwerkt worden. </a:t>
            </a:r>
          </a:p>
          <a:p>
            <a:endParaRPr lang="nl-NL" dirty="0"/>
          </a:p>
          <a:p>
            <a:r>
              <a:rPr lang="nl-NL" dirty="0"/>
              <a:t>Je kan dit vergelijken met een stapel papieren waar je steeds bovenop een nieuw object legt, en dat ook als eerste eraf neemt.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F47FE4-DF8C-4E82-90C0-F14390467E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47"/>
          <a:stretch/>
        </p:blipFill>
        <p:spPr>
          <a:xfrm>
            <a:off x="4004760" y="4166765"/>
            <a:ext cx="3002530" cy="269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3113"/>
      </p:ext>
    </p:extLst>
  </p:cSld>
  <p:clrMapOvr>
    <a:masterClrMapping/>
  </p:clrMapOvr>
</p:sld>
</file>

<file path=ppt/theme/theme1.xml><?xml version="1.0" encoding="utf-8"?>
<a:theme xmlns:a="http://schemas.openxmlformats.org/drawingml/2006/main" name="eigentemplateNieu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igentemplateNieuw" id="{00337EDF-C838-4D38-95D5-089015027510}" vid="{31754A20-242A-4AB9-8FF3-1AC4210A3544}"/>
    </a:ext>
  </a:extLst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TemplateNewKdGWit</Template>
  <TotalTime>6907</TotalTime>
  <Words>1156</Words>
  <Application>Microsoft Office PowerPoint</Application>
  <PresentationFormat>On-screen Show (4:3)</PresentationFormat>
  <Paragraphs>185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Times New Roman</vt:lpstr>
      <vt:lpstr>Verdana</vt:lpstr>
      <vt:lpstr>Wingdings</vt:lpstr>
      <vt:lpstr>eigentemplateNieuw</vt:lpstr>
      <vt:lpstr>Programmeren 1   </vt:lpstr>
      <vt:lpstr>Collecties</vt:lpstr>
      <vt:lpstr>Er bestaan verschillende soorten containers</vt:lpstr>
      <vt:lpstr>Generic of Non-Generic Collecties</vt:lpstr>
      <vt:lpstr>Queue&lt;T&gt;</vt:lpstr>
      <vt:lpstr>Queue&lt;T&gt;</vt:lpstr>
      <vt:lpstr>Queue&lt;T&gt;</vt:lpstr>
      <vt:lpstr>Queue&lt;T&gt;</vt:lpstr>
      <vt:lpstr>Stack&lt;T&gt;</vt:lpstr>
      <vt:lpstr>Stack&lt;T&gt;</vt:lpstr>
      <vt:lpstr>Stack&lt;T&gt; voorbeeld</vt:lpstr>
      <vt:lpstr>Stack&lt;T&gt; voorbeelden</vt:lpstr>
      <vt:lpstr>Call stack in visual studio</vt:lpstr>
      <vt:lpstr>HashSet&lt;T&gt;</vt:lpstr>
      <vt:lpstr>HashSet&lt;T&gt;</vt:lpstr>
      <vt:lpstr>HashSet&lt;T&gt;</vt:lpstr>
      <vt:lpstr>Dictionary&lt;TKey,TValue&gt; </vt:lpstr>
      <vt:lpstr>Dictionary&lt;TKey,TValue&gt; </vt:lpstr>
      <vt:lpstr>Dictionary&lt;TKey,TValue&gt; </vt:lpstr>
      <vt:lpstr>Dictionary&lt;TKey,TValue&gt; voorbeeld</vt:lpstr>
      <vt:lpstr>Dictionary&lt;TKey,TValue&gt;</vt:lpstr>
      <vt:lpstr>Efficientie: helft van 10000 elementen zoeken/verwijderen</vt:lpstr>
      <vt:lpstr>Efficientie:  1000000 elementen toevoegen</vt:lpstr>
      <vt:lpstr>Wat moet je kennen/kunnen</vt:lpstr>
      <vt:lpstr>Exercise</vt:lpstr>
    </vt:vector>
  </TitlesOfParts>
  <Company>Karel de Grote-Hogeschool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pieter.jorissen@KdG.be</dc:creator>
  <cp:lastModifiedBy>pieter jorissen</cp:lastModifiedBy>
  <cp:revision>522</cp:revision>
  <dcterms:created xsi:type="dcterms:W3CDTF">2010-10-28T17:44:45Z</dcterms:created>
  <dcterms:modified xsi:type="dcterms:W3CDTF">2021-05-11T06:23:37Z</dcterms:modified>
</cp:coreProperties>
</file>