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66" d="100"/>
          <a:sy n="66" d="100"/>
        </p:scale>
        <p:origin x="-13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535D5-DA5A-4FFA-B1F1-C4D1C54E4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C3EDE4-FD38-4DCB-B856-968142DC2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9A33D-B176-4F36-89AB-5B26F17D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DAA08-7473-459D-B754-33243B41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44CB5-9BCD-4DCC-AFDC-68868F52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A612-D00B-4BD1-AF34-5AE058ED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57063-C36B-464B-86D8-D7B7EDAF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CFF89-9B4E-44B1-A546-8A28004E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C6C2D-8843-4650-A3F9-728737A4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106CD-2002-4B64-A619-D5DC388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5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DC372B-463E-45FE-989E-75C073FD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94AEA-AAE3-4FDF-B851-D27A115A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20FF5-BF91-4E07-8D1A-72C66DB9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77992-7039-4CAC-A0D6-435A4298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95479-A89B-47CC-9F87-BC2684DB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9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3CD3-D853-49A5-89D2-8061E133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51AB8-E3C1-44C3-9498-51F3068A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CA426-804F-45A5-971E-F8284DD9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D916D-474F-46FD-B9D9-41CE6872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D96AF-E1A5-49D7-AF05-7A7C3565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49B7D-5923-4CED-924C-5CA5C5A2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0350C-C46B-48E8-AA31-BAFE53B3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D2A60-2419-40B3-8887-7A462381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BE6E9-2C1B-476C-A6D1-08CDC2C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758B7-E6C8-42C9-BCC0-EEAFA75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C962F-D9F1-4057-9D88-7ADFD7D0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48258-D444-4128-AB1E-928563812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1989F-F618-49ED-88F9-741DF74A7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1A7F2-19D8-4FC3-A167-6694CC6E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BDAD7-6611-4A8C-A371-53F1893A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F536A-49FC-4D54-95D7-83A56B20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2D82E-C070-40D5-AA21-4106F0ED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D8E6B-1159-449D-98DA-7D05BAD7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8BF93-7D0C-45D9-B179-58ACC40F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FBF10-0241-4E5E-8E55-6BDEEED4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EA9C0-50DE-4535-9F16-4CB2885E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52DE5-7406-4F84-AC08-40D84B67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71630F-9562-44B3-8578-A5B498D6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384D14-5542-4754-99B8-20945BE3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6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CBC4A-35FA-4297-800D-C1788D51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14C48-1066-4B94-9B5A-16937CCE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01183D-5D28-43D7-98E2-EE1B39A8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F7909F-BA8C-4AC4-9D53-26B6D7A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8395A6-BA02-4692-97AA-76B860D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69D1CF-21BE-4032-AAE9-C06E2C99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BBAA3-258E-45D4-A8E7-E8660A86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9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E6D9-CE88-4FAF-9188-D27326E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79D2A-83E5-4B9E-91FC-F32E6235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EB33D-C055-479B-8669-B508C0F7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DECC6-F74D-4C46-9A8C-CDF323F0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E5AAA-FA42-4CB8-B888-CEE75280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A35B4-76D6-474C-B6BD-27110E14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5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9E799-0DEB-4CEE-937E-7909489F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8C3FD1-73F5-4A94-9586-56070B6C2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221AD-79C4-499B-A6CB-00223A594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4E186-30E6-452B-83B6-C18364F0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31315-9974-46E6-A385-33A12B22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35C4A-4526-4E82-803E-C1273171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0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459BA1-B483-43A5-97B4-DAD14320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02DBD-BD0B-4960-B7A6-D0456D9C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D3B87-A39C-4856-9CF8-3797F0E75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598B-40FF-4D00-889E-8209A66FA51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57750-CCB2-4263-A40D-0185F0608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5B49F-E642-49FD-8964-E54D77B3D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A4B8-DCFE-4E2E-91C3-26CE6269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5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AEDA1A2-79B5-43C7-9C90-ADFA44AC6F82}"/>
              </a:ext>
            </a:extLst>
          </p:cNvPr>
          <p:cNvSpPr/>
          <p:nvPr/>
        </p:nvSpPr>
        <p:spPr>
          <a:xfrm>
            <a:off x="2265946" y="439153"/>
            <a:ext cx="2414337" cy="105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 </a:t>
            </a:r>
            <a:r>
              <a:rPr lang="en-US" altLang="ko-KR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MCU </a:t>
            </a: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전원 </a:t>
            </a:r>
            <a:r>
              <a:rPr lang="en-US" altLang="ko-KR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ON</a:t>
            </a:r>
            <a:endParaRPr lang="ko-KR" altLang="en-US" sz="2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EAA62-0717-4EAC-BE2E-B521A4CD67AF}"/>
              </a:ext>
            </a:extLst>
          </p:cNvPr>
          <p:cNvSpPr/>
          <p:nvPr/>
        </p:nvSpPr>
        <p:spPr>
          <a:xfrm>
            <a:off x="2005264" y="1842837"/>
            <a:ext cx="2935705" cy="105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라즈베리파이 </a:t>
            </a:r>
            <a:r>
              <a:rPr lang="en-US" altLang="ko-KR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OS</a:t>
            </a: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전원 </a:t>
            </a:r>
            <a:r>
              <a:rPr lang="en-US" altLang="ko-KR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ON</a:t>
            </a:r>
            <a:endParaRPr lang="ko-KR" altLang="en-US" sz="2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57AB53-044D-4588-AE06-612904A6D4CF}"/>
              </a:ext>
            </a:extLst>
          </p:cNvPr>
          <p:cNvSpPr/>
          <p:nvPr/>
        </p:nvSpPr>
        <p:spPr>
          <a:xfrm>
            <a:off x="2005263" y="3246521"/>
            <a:ext cx="2935705" cy="105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MYO</a:t>
            </a:r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밴드 장착</a:t>
            </a:r>
            <a:endParaRPr lang="en-US" altLang="ko-KR" sz="2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및 모션 인식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83E520-B5E5-40CA-9401-055DE3CECD30}"/>
              </a:ext>
            </a:extLst>
          </p:cNvPr>
          <p:cNvSpPr/>
          <p:nvPr/>
        </p:nvSpPr>
        <p:spPr>
          <a:xfrm>
            <a:off x="2005261" y="4650205"/>
            <a:ext cx="2935705" cy="105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Auto </a:t>
            </a:r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배치 파일</a:t>
            </a:r>
            <a:endParaRPr lang="en-US" altLang="ko-KR" sz="2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소프트웨어 </a:t>
            </a:r>
            <a:endParaRPr lang="en-US" altLang="ko-KR" sz="2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 실행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358D46-60C0-431A-BC67-F6FB07E79A9B}"/>
              </a:ext>
            </a:extLst>
          </p:cNvPr>
          <p:cNvSpPr/>
          <p:nvPr/>
        </p:nvSpPr>
        <p:spPr>
          <a:xfrm>
            <a:off x="7218948" y="437101"/>
            <a:ext cx="2935705" cy="105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진행</a:t>
            </a:r>
            <a:endParaRPr lang="en-US" altLang="ko-KR" sz="2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02E4E7-1D7D-442C-BB8A-5C720FEB92D6}"/>
              </a:ext>
            </a:extLst>
          </p:cNvPr>
          <p:cNvSpPr/>
          <p:nvPr/>
        </p:nvSpPr>
        <p:spPr>
          <a:xfrm>
            <a:off x="7218942" y="4650204"/>
            <a:ext cx="2935705" cy="105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D72DEF-FDFD-46F6-BD2D-DCF45E06A35D}"/>
              </a:ext>
            </a:extLst>
          </p:cNvPr>
          <p:cNvCxnSpPr>
            <a:cxnSpLocks/>
          </p:cNvCxnSpPr>
          <p:nvPr/>
        </p:nvCxnSpPr>
        <p:spPr>
          <a:xfrm>
            <a:off x="3449045" y="1497932"/>
            <a:ext cx="2" cy="344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9D5FBE-63ED-46E1-857B-BBC2ABDA3EB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473116" y="2901616"/>
            <a:ext cx="1" cy="344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B0C2B9-EFCE-449A-85E4-AEAF92411BE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473114" y="4305300"/>
            <a:ext cx="2" cy="344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51C9B3-2654-487C-BC9A-C296340F16D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940966" y="966491"/>
            <a:ext cx="2277982" cy="421310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6B20D7B-F179-47E1-B54B-47CD95B732A3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5400000">
            <a:off x="7109636" y="3073039"/>
            <a:ext cx="3154324" cy="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008EEE-4C72-480F-84A5-EB200D86B03F}"/>
              </a:ext>
            </a:extLst>
          </p:cNvPr>
          <p:cNvSpPr/>
          <p:nvPr/>
        </p:nvSpPr>
        <p:spPr>
          <a:xfrm>
            <a:off x="9954126" y="1670384"/>
            <a:ext cx="1227219" cy="1058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88083C-FA7E-4802-9765-32DCA4543D14}"/>
              </a:ext>
            </a:extLst>
          </p:cNvPr>
          <p:cNvSpPr/>
          <p:nvPr/>
        </p:nvSpPr>
        <p:spPr>
          <a:xfrm>
            <a:off x="7218943" y="2559668"/>
            <a:ext cx="2935705" cy="105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승리 </a:t>
            </a:r>
            <a:r>
              <a:rPr lang="en-US" altLang="ko-KR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패배 </a:t>
            </a:r>
            <a:r>
              <a:rPr lang="en-US" altLang="ko-KR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ko-KR" altLang="en-US" sz="15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종료시</a:t>
            </a:r>
            <a:endParaRPr lang="en-US" altLang="ko-KR" sz="15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49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_ Jang</dc:creator>
  <cp:lastModifiedBy>_ Jang</cp:lastModifiedBy>
  <cp:revision>7</cp:revision>
  <dcterms:created xsi:type="dcterms:W3CDTF">2022-09-27T13:18:42Z</dcterms:created>
  <dcterms:modified xsi:type="dcterms:W3CDTF">2022-09-27T13:56:33Z</dcterms:modified>
</cp:coreProperties>
</file>