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468" r:id="rId2"/>
    <p:sldId id="469" r:id="rId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96122" autoAdjust="0"/>
  </p:normalViewPr>
  <p:slideViewPr>
    <p:cSldViewPr>
      <p:cViewPr varScale="1">
        <p:scale>
          <a:sx n="81" d="100"/>
          <a:sy n="81" d="100"/>
        </p:scale>
        <p:origin x="168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3132" y="-114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4" y="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B1E0F00-E978-49FF-A945-8011A6A557EF}" type="datetimeFigureOut">
              <a:rPr lang="ko-KR" altLang="en-US"/>
              <a:pPr>
                <a:defRPr/>
              </a:pPr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91B0973-71BE-400C-BA80-C51BDDEC9F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26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4" y="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/>
          <a:lstStyle>
            <a:lvl1pPr algn="r">
              <a:defRPr sz="1300"/>
            </a:lvl1pPr>
          </a:lstStyle>
          <a:p>
            <a:fld id="{072AF571-08F0-4B69-92BC-D94C59116658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1363"/>
            <a:ext cx="4953000" cy="3716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13" tIns="47707" rIns="95413" bIns="477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05351"/>
            <a:ext cx="5435600" cy="4457700"/>
          </a:xfrm>
          <a:prstGeom prst="rect">
            <a:avLst/>
          </a:prstGeom>
        </p:spPr>
        <p:txBody>
          <a:bodyPr vert="horz" lIns="95413" tIns="47707" rIns="95413" bIns="4770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 anchor="b"/>
          <a:lstStyle>
            <a:lvl1pPr algn="r">
              <a:defRPr sz="1300"/>
            </a:lvl1pPr>
          </a:lstStyle>
          <a:p>
            <a:fld id="{3EA0E0AE-3088-433E-90E0-B933F4D72E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0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4836" y="1617663"/>
            <a:ext cx="773723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769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33504" name="Line 32"/>
          <p:cNvSpPr>
            <a:spLocks noChangeShapeType="1"/>
          </p:cNvSpPr>
          <p:nvPr userDrawn="1"/>
        </p:nvSpPr>
        <p:spPr bwMode="auto">
          <a:xfrm>
            <a:off x="657958" y="822325"/>
            <a:ext cx="7735765" cy="0"/>
          </a:xfrm>
          <a:prstGeom prst="line">
            <a:avLst/>
          </a:prstGeom>
          <a:noFill/>
          <a:ln w="57150" cmpd="thinThick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3506" name="Line 34"/>
          <p:cNvSpPr>
            <a:spLocks noChangeShapeType="1"/>
          </p:cNvSpPr>
          <p:nvPr userDrawn="1"/>
        </p:nvSpPr>
        <p:spPr bwMode="auto">
          <a:xfrm>
            <a:off x="775190" y="6172200"/>
            <a:ext cx="7454411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3507" name="Line 35"/>
          <p:cNvSpPr>
            <a:spLocks noChangeShapeType="1"/>
          </p:cNvSpPr>
          <p:nvPr userDrawn="1"/>
        </p:nvSpPr>
        <p:spPr bwMode="auto">
          <a:xfrm>
            <a:off x="633047" y="6172200"/>
            <a:ext cx="7735766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23001-7C0E-43E2-93E2-34F20901BC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64288" y="1268760"/>
            <a:ext cx="1812681" cy="49780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1340769"/>
            <a:ext cx="7092280" cy="4906044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7C792-3594-4793-B6C3-2777BE7779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04664"/>
            <a:ext cx="889248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>
            <a:lvl1pPr>
              <a:defRPr/>
            </a:lvl1pPr>
          </a:lstStyle>
          <a:p>
            <a:fld id="{E2CC2E00-161D-4D3E-AA23-9798D3A813A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484785"/>
            <a:ext cx="7772400" cy="8640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35696" y="3501008"/>
            <a:ext cx="561216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E2B77D-010C-47A2-9099-BC94F3D60E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512" y="1141413"/>
            <a:ext cx="418000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0198" y="1141413"/>
            <a:ext cx="439228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9F58C6-EAA9-4AC7-B459-1CE3DD9F5AF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06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066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196752"/>
            <a:ext cx="404153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1916832"/>
            <a:ext cx="4041531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9ABC37-09CF-4A35-BC34-83E1FE89046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7494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B1DD13-243D-466B-BF56-0DD06E903C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83CFD9-5948-4A0B-9C8D-C1260A8FCE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3008435" cy="1440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196752"/>
            <a:ext cx="5111262" cy="4929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2636912"/>
            <a:ext cx="3008435" cy="34892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9D28ED-5E0C-4F8B-B731-71575C3C70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55576" y="1196751"/>
            <a:ext cx="792088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DA4CB2-0D3C-4E46-9D4B-59DC0B8127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404664"/>
            <a:ext cx="87129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24744"/>
            <a:ext cx="871296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57246" y="6273800"/>
            <a:ext cx="175992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0" sz="1400">
                <a:latin typeface="+mn-lt"/>
                <a:ea typeface="+mn-ea"/>
              </a:defRPr>
            </a:lvl1pPr>
          </a:lstStyle>
          <a:p>
            <a:fld id="{BDC23619-9EB8-4309-9CDD-0E921EEC307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107504" y="1052735"/>
            <a:ext cx="8892479" cy="1"/>
          </a:xfrm>
          <a:prstGeom prst="line">
            <a:avLst/>
          </a:prstGeom>
          <a:noFill/>
          <a:ln w="57150" cmpd="thinThick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107504" y="6361285"/>
            <a:ext cx="8836962" cy="20043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q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10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515CBC-9684-4093-A29F-A115ED4C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856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763F6-AAE3-4B49-9898-91E3022F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54307"/>
              </p:ext>
            </p:extLst>
          </p:nvPr>
        </p:nvGraphicFramePr>
        <p:xfrm>
          <a:off x="676769" y="1227869"/>
          <a:ext cx="79208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1425832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편마비</a:t>
                      </a:r>
                      <a:r>
                        <a:rPr lang="ko-KR" altLang="en-US" dirty="0"/>
                        <a:t> 재활 게임 특허 조사 </a:t>
                      </a:r>
                      <a:r>
                        <a:rPr lang="en-US" altLang="ko-KR" dirty="0"/>
                        <a:t>-&gt; 69</a:t>
                      </a:r>
                      <a:r>
                        <a:rPr lang="ko-KR" altLang="en-US" dirty="0"/>
                        <a:t>건 중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건 중복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5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모바일 게임을 이용한 </a:t>
                      </a:r>
                      <a:r>
                        <a:rPr lang="ko-KR" altLang="en-US" dirty="0" err="1"/>
                        <a:t>상지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편마비</a:t>
                      </a:r>
                      <a:r>
                        <a:rPr lang="ko-KR" altLang="en-US" dirty="0"/>
                        <a:t> 재활 운동 시스템 및 재활 운동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4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② 스마트 기기를 이용한 </a:t>
                      </a:r>
                      <a:r>
                        <a:rPr lang="ko-KR" altLang="en-US" dirty="0" err="1"/>
                        <a:t>편마비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환자용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상지</a:t>
                      </a:r>
                      <a:r>
                        <a:rPr lang="ko-KR" altLang="en-US" dirty="0"/>
                        <a:t> 재활 훈련 시스템 및 그 방법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96081"/>
                  </a:ext>
                </a:extLst>
              </a:tr>
            </a:tbl>
          </a:graphicData>
        </a:graphic>
      </p:graphicFrame>
      <p:sp>
        <p:nvSpPr>
          <p:cNvPr id="7" name="제목 6">
            <a:extLst>
              <a:ext uri="{FF2B5EF4-FFF2-40B4-BE49-F238E27FC236}">
                <a16:creationId xmlns:a16="http://schemas.microsoft.com/office/drawing/2014/main" id="{8ECBE811-B595-412D-A62A-BD95023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B9F626-579B-4B90-8543-AF64ED42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365" y="2668293"/>
            <a:ext cx="3076575" cy="3505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7F06A-4E90-489C-9F2B-7B56B8E6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96" y="2668293"/>
            <a:ext cx="2638425" cy="3400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79E535-D1ED-4C31-B53B-F86AE59AB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2" y="2630192"/>
            <a:ext cx="3352800" cy="3476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EC9E8C-1B54-470F-8249-E2254ACF65CA}"/>
              </a:ext>
            </a:extLst>
          </p:cNvPr>
          <p:cNvSpPr txBox="1"/>
          <p:nvPr/>
        </p:nvSpPr>
        <p:spPr>
          <a:xfrm>
            <a:off x="352733" y="2685602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C7636-33B1-4DFB-9B06-D2B68E467F35}"/>
              </a:ext>
            </a:extLst>
          </p:cNvPr>
          <p:cNvSpPr txBox="1"/>
          <p:nvPr/>
        </p:nvSpPr>
        <p:spPr>
          <a:xfrm>
            <a:off x="5632385" y="2685602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52037342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10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515CBC-9684-4093-A29F-A115ED4C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856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763F6-AAE3-4B49-9898-91E3022F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3928"/>
              </p:ext>
            </p:extLst>
          </p:nvPr>
        </p:nvGraphicFramePr>
        <p:xfrm>
          <a:off x="676769" y="1227868"/>
          <a:ext cx="7920880" cy="164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1425832649"/>
                    </a:ext>
                  </a:extLst>
                </a:gridCol>
              </a:tblGrid>
              <a:tr h="456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특허 회피 전략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54973"/>
                  </a:ext>
                </a:extLst>
              </a:tr>
              <a:tr h="91208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기존 제품들은 스틱의 조작에 의한 재활 운동의 따른 움직임을 받음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또한 상기 센서부에서 움직임 정보를 모바일 게임에 컨트롤 신호를 생성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45969"/>
                  </a:ext>
                </a:extLst>
              </a:tr>
            </a:tbl>
          </a:graphicData>
        </a:graphic>
      </p:graphicFrame>
      <p:sp>
        <p:nvSpPr>
          <p:cNvPr id="7" name="제목 6">
            <a:extLst>
              <a:ext uri="{FF2B5EF4-FFF2-40B4-BE49-F238E27FC236}">
                <a16:creationId xmlns:a16="http://schemas.microsoft.com/office/drawing/2014/main" id="{8ECBE811-B595-412D-A62A-BD95023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B9F626-579B-4B90-8543-AF64ED42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651897"/>
            <a:ext cx="1802382" cy="20534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7F06A-4E90-489C-9F2B-7B56B8E6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34947"/>
            <a:ext cx="1684065" cy="21704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465E89-1082-402D-8C62-901ED3AAD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96" y="3508688"/>
            <a:ext cx="2045886" cy="21214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68E052-AEE5-472E-BDCF-920EA7514E55}"/>
              </a:ext>
            </a:extLst>
          </p:cNvPr>
          <p:cNvSpPr txBox="1"/>
          <p:nvPr/>
        </p:nvSpPr>
        <p:spPr>
          <a:xfrm>
            <a:off x="352733" y="353391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97DE0-5E35-451F-88E9-16C804912231}"/>
              </a:ext>
            </a:extLst>
          </p:cNvPr>
          <p:cNvSpPr txBox="1"/>
          <p:nvPr/>
        </p:nvSpPr>
        <p:spPr>
          <a:xfrm>
            <a:off x="5868144" y="3472371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93398739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기본 디자인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DEBD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DEBD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10683</TotalTime>
  <Words>69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돋움</vt:lpstr>
      <vt:lpstr>맑은 고딕</vt:lpstr>
      <vt:lpstr>Wingdings</vt:lpstr>
      <vt:lpstr>1_기본 디자인</vt:lpstr>
      <vt:lpstr>PowerPoint 프레젠테이션</vt:lpstr>
      <vt:lpstr>PowerPoint 프레젠테이션</vt:lpstr>
    </vt:vector>
  </TitlesOfParts>
  <Company>SeGyeSMT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RHG</dc:creator>
  <cp:lastModifiedBy>_ Jang</cp:lastModifiedBy>
  <cp:revision>843</cp:revision>
  <cp:lastPrinted>2020-06-10T06:35:57Z</cp:lastPrinted>
  <dcterms:created xsi:type="dcterms:W3CDTF">2011-07-04T00:28:04Z</dcterms:created>
  <dcterms:modified xsi:type="dcterms:W3CDTF">2022-06-16T07:51:07Z</dcterms:modified>
</cp:coreProperties>
</file>