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1" autoAdjust="0"/>
    <p:restoredTop sz="94962" autoAdjust="0"/>
  </p:normalViewPr>
  <p:slideViewPr>
    <p:cSldViewPr snapToGrid="0">
      <p:cViewPr>
        <p:scale>
          <a:sx n="66" d="100"/>
          <a:sy n="66" d="100"/>
        </p:scale>
        <p:origin x="-174" y="9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B0AEF-03C2-4346-9565-5652244FD69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B9F9A-C873-4D0B-B795-3807FEE9C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3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B9F9A-C873-4D0B-B795-3807FEE9C7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B9F9A-C873-4D0B-B795-3807FEE9C7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1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B9F9A-C873-4D0B-B795-3807FEE9C7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0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B9F9A-C873-4D0B-B795-3807FEE9C7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2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B9F9A-C873-4D0B-B795-3807FEE9C7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ED714-CA3F-46A4-8609-7F85C758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44D1C-4510-4ED6-B6B4-7B6DC662E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1B54-DCE5-44E6-BDA1-D5C0D60E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97DC-015A-4EF0-AEA0-809E89C2C7D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45F09-04F6-4105-AD0E-502D0461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09E17-33F6-458F-8E50-8F2FD8AB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507E-D2A7-405C-A2A5-757615187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E7600-7FFB-442C-85A7-44AC327F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9AF8C-B228-47DE-B573-F1FFF5B0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3A32-C952-44CB-A392-961A8A47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97DC-015A-4EF0-AEA0-809E89C2C7D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BE99-6E8E-4361-B092-F41904E8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B5906-F4BC-4765-87E4-29C7DBBF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507E-D2A7-405C-A2A5-757615187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4AD97DC-015A-4EF0-AEA0-809E89C2C7D6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3B5507E-D2A7-405C-A2A5-7576151879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668280" y="1929419"/>
            <a:ext cx="8855440" cy="2856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i="0" u="none" strike="noStrike" dirty="0" err="1"/>
              <a:t>편마비</a:t>
            </a:r>
            <a:r>
              <a:rPr lang="ko-KR" altLang="en-US" sz="3500" b="1" i="0" u="none" strike="noStrike" dirty="0"/>
              <a:t> 환자의 인지능력 훈련을 위한 </a:t>
            </a:r>
            <a:endParaRPr lang="en-US" altLang="ko-KR" sz="3500" b="1" i="0" u="none" strike="noStrike" dirty="0"/>
          </a:p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i="0" u="none" strike="noStrike" dirty="0"/>
              <a:t>인터페이스 개발</a:t>
            </a:r>
            <a:endParaRPr lang="en-US" altLang="ko-KR" sz="3500" b="1" i="0" u="none" strike="noStrike" dirty="0"/>
          </a:p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500" b="1" i="0" u="none" strike="noStrike" dirty="0">
                <a:solidFill>
                  <a:srgbClr val="0070C0"/>
                </a:solidFill>
              </a:rPr>
              <a:t>(RC-100)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35F15E5C-E70C-17D4-7097-CF07F15B1DB2}"/>
              </a:ext>
            </a:extLst>
          </p:cNvPr>
          <p:cNvSpPr txBox="1"/>
          <p:nvPr/>
        </p:nvSpPr>
        <p:spPr>
          <a:xfrm>
            <a:off x="234767" y="166787"/>
            <a:ext cx="3680008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dirty="0">
                <a:solidFill>
                  <a:srgbClr val="0070C0"/>
                </a:solidFill>
              </a:rPr>
              <a:t>기능 흐름도</a:t>
            </a:r>
            <a:endParaRPr lang="en-US" altLang="ko-KR" sz="3500" b="1" i="0" u="none" strike="noStrike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C2346-A8C7-6F4E-AA9D-64B52CEC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71" y="1084089"/>
            <a:ext cx="7794435" cy="50035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EC9B0C-CCDC-4F35-9ED2-5DD32252BE37}"/>
              </a:ext>
            </a:extLst>
          </p:cNvPr>
          <p:cNvSpPr/>
          <p:nvPr/>
        </p:nvSpPr>
        <p:spPr>
          <a:xfrm>
            <a:off x="513292" y="465667"/>
            <a:ext cx="11165416" cy="5926666"/>
          </a:xfrm>
          <a:prstGeom prst="roundRect">
            <a:avLst>
              <a:gd name="adj" fmla="val 16667"/>
            </a:avLst>
          </a:prstGeom>
          <a:solidFill>
            <a:srgbClr val="008000">
              <a:alpha val="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600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78D0DA-2B05-3888-E695-90235CAF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766762"/>
            <a:ext cx="3638550" cy="5895975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0E32D9CF-053A-4C99-B37D-18A4D07A98DD}"/>
              </a:ext>
            </a:extLst>
          </p:cNvPr>
          <p:cNvSpPr txBox="1"/>
          <p:nvPr/>
        </p:nvSpPr>
        <p:spPr>
          <a:xfrm>
            <a:off x="234767" y="166787"/>
            <a:ext cx="3680008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dirty="0">
                <a:solidFill>
                  <a:srgbClr val="0070C0"/>
                </a:solidFill>
              </a:rPr>
              <a:t>알고리즘</a:t>
            </a:r>
            <a:endParaRPr lang="en-US" altLang="ko-KR" sz="3500" b="1" i="0" u="none" strike="noStrike" dirty="0">
              <a:solidFill>
                <a:srgbClr val="0070C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17FEF2-75DE-4C77-9788-0113EED570C5}"/>
              </a:ext>
            </a:extLst>
          </p:cNvPr>
          <p:cNvSpPr/>
          <p:nvPr/>
        </p:nvSpPr>
        <p:spPr>
          <a:xfrm>
            <a:off x="513292" y="465667"/>
            <a:ext cx="11165416" cy="5926666"/>
          </a:xfrm>
          <a:prstGeom prst="roundRect">
            <a:avLst>
              <a:gd name="adj" fmla="val 16667"/>
            </a:avLst>
          </a:prstGeom>
          <a:solidFill>
            <a:srgbClr val="008000">
              <a:alpha val="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46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35F15E5C-E70C-17D4-7097-CF07F15B1DB2}"/>
              </a:ext>
            </a:extLst>
          </p:cNvPr>
          <p:cNvSpPr txBox="1"/>
          <p:nvPr/>
        </p:nvSpPr>
        <p:spPr>
          <a:xfrm>
            <a:off x="1668280" y="0"/>
            <a:ext cx="8855440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dirty="0">
                <a:solidFill>
                  <a:srgbClr val="0070C0"/>
                </a:solidFill>
              </a:rPr>
              <a:t>신청 사유 및 지원 필요성</a:t>
            </a:r>
            <a:endParaRPr lang="en-US" altLang="ko-KR" sz="3500" b="1" i="0" u="none" strike="noStrike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8FE5B7-AB51-4D31-AF3F-9833B1A60025}"/>
              </a:ext>
            </a:extLst>
          </p:cNvPr>
          <p:cNvSpPr/>
          <p:nvPr/>
        </p:nvSpPr>
        <p:spPr>
          <a:xfrm>
            <a:off x="991319" y="1236716"/>
            <a:ext cx="4110086" cy="2985087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기업</a:t>
            </a:r>
            <a:endParaRPr lang="en-US" altLang="ko-KR" sz="3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------------------------------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대학과 공통연구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기술 이전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R&amp;D</a:t>
            </a:r>
            <a:r>
              <a:rPr lang="ko-KR" altLang="en-US" dirty="0">
                <a:solidFill>
                  <a:schemeClr val="tx1"/>
                </a:solidFill>
              </a:rPr>
              <a:t>역량 확보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기업과 교류 기회 제공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-&gt; </a:t>
            </a:r>
            <a:r>
              <a:rPr lang="ko-KR" altLang="en-US" b="1" dirty="0">
                <a:solidFill>
                  <a:schemeClr val="tx1"/>
                </a:solidFill>
              </a:rPr>
              <a:t>필요한 인재 확보 및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우수 전문인력 양성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EF5924-26EF-42C7-9B51-357E85B9A1A8}"/>
              </a:ext>
            </a:extLst>
          </p:cNvPr>
          <p:cNvSpPr/>
          <p:nvPr/>
        </p:nvSpPr>
        <p:spPr>
          <a:xfrm>
            <a:off x="7187873" y="1236717"/>
            <a:ext cx="4110086" cy="2985086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</a:rPr>
              <a:t>학교</a:t>
            </a:r>
            <a:endParaRPr lang="en-US" altLang="ko-KR" sz="3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------------------------------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학교 연구 인력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시설 장비 제공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학생 현장실습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공동연구과제 수행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-&gt; </a:t>
            </a:r>
            <a:r>
              <a:rPr lang="ko-KR" altLang="en-US" b="1" dirty="0">
                <a:solidFill>
                  <a:schemeClr val="tx1"/>
                </a:solidFill>
              </a:rPr>
              <a:t>회사 기반 좋은 교육과정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수립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및 취업연계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별: 꼭짓점 6개 7">
            <a:extLst>
              <a:ext uri="{FF2B5EF4-FFF2-40B4-BE49-F238E27FC236}">
                <a16:creationId xmlns:a16="http://schemas.microsoft.com/office/drawing/2014/main" id="{025730CD-C51F-4DCA-A34B-A8114A8C72A3}"/>
              </a:ext>
            </a:extLst>
          </p:cNvPr>
          <p:cNvSpPr/>
          <p:nvPr/>
        </p:nvSpPr>
        <p:spPr>
          <a:xfrm>
            <a:off x="5183888" y="1598344"/>
            <a:ext cx="1921499" cy="1564849"/>
          </a:xfrm>
          <a:prstGeom prst="star6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산학협력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관계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FB8E5-D67F-48F1-B53D-73273012ADFD}"/>
              </a:ext>
            </a:extLst>
          </p:cNvPr>
          <p:cNvSpPr txBox="1"/>
          <p:nvPr/>
        </p:nvSpPr>
        <p:spPr>
          <a:xfrm>
            <a:off x="1762328" y="4453668"/>
            <a:ext cx="8461443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● 기업은 대학 인력 및 연구실 장비등을 </a:t>
            </a:r>
            <a:r>
              <a:rPr lang="ko-KR" altLang="en-US" sz="1900" b="1" dirty="0"/>
              <a:t>연구개발</a:t>
            </a:r>
            <a:r>
              <a:rPr lang="ko-KR" altLang="en-US" sz="1900" dirty="0"/>
              <a:t>에 활용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ko-KR" altLang="en-US" sz="1900" dirty="0"/>
              <a:t>● 대학은 학생의 현장실습 및 연수 </a:t>
            </a:r>
            <a:r>
              <a:rPr lang="ko-KR" altLang="en-US" sz="1900" b="1" dirty="0"/>
              <a:t>공동연구과제 수행</a:t>
            </a:r>
            <a:r>
              <a:rPr lang="ko-KR" altLang="en-US" sz="1900" dirty="0"/>
              <a:t>으로 기업과 연계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ko-KR" altLang="en-US" sz="1900" dirty="0"/>
              <a:t>● 학교측은 기업에서 사용하는 더 </a:t>
            </a:r>
            <a:r>
              <a:rPr lang="ko-KR" altLang="en-US" sz="1900" b="1" dirty="0"/>
              <a:t>발전된 교육을 적용</a:t>
            </a:r>
            <a:r>
              <a:rPr lang="en-US" altLang="ko-KR" sz="1900" dirty="0"/>
              <a:t>. </a:t>
            </a:r>
            <a:r>
              <a:rPr lang="ko-KR" altLang="en-US" sz="1900" dirty="0"/>
              <a:t>기업은 학교측에서 우수한 전문인력을 받아 </a:t>
            </a:r>
            <a:r>
              <a:rPr lang="ko-KR" altLang="en-US" sz="1900" b="1" dirty="0"/>
              <a:t>기술력 향상</a:t>
            </a:r>
            <a:r>
              <a:rPr lang="ko-KR" altLang="en-US" sz="1900" dirty="0"/>
              <a:t>에</a:t>
            </a:r>
            <a:r>
              <a:rPr lang="ko-KR" altLang="en-US" sz="1900" b="1" dirty="0"/>
              <a:t> </a:t>
            </a:r>
            <a:r>
              <a:rPr lang="ko-KR" altLang="en-US" sz="1900" dirty="0"/>
              <a:t>기여</a:t>
            </a:r>
          </a:p>
        </p:txBody>
      </p:sp>
    </p:spTree>
    <p:extLst>
      <p:ext uri="{BB962C8B-B14F-4D97-AF65-F5344CB8AC3E}">
        <p14:creationId xmlns:p14="http://schemas.microsoft.com/office/powerpoint/2010/main" val="165875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35F15E5C-E70C-17D4-7097-CF07F15B1DB2}"/>
              </a:ext>
            </a:extLst>
          </p:cNvPr>
          <p:cNvSpPr txBox="1"/>
          <p:nvPr/>
        </p:nvSpPr>
        <p:spPr>
          <a:xfrm>
            <a:off x="1668280" y="0"/>
            <a:ext cx="8855440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i="0" u="none" strike="noStrike" dirty="0">
                <a:solidFill>
                  <a:schemeClr val="accent5">
                    <a:lumMod val="50000"/>
                  </a:schemeClr>
                </a:solidFill>
              </a:rPr>
              <a:t>시장 진출 전략</a:t>
            </a:r>
            <a:endParaRPr lang="en-US" altLang="ko-KR" sz="3500" b="1" i="0" u="none" strike="noStrik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893F1-3071-46B2-B243-8494F1464F5F}"/>
              </a:ext>
            </a:extLst>
          </p:cNvPr>
          <p:cNvSpPr txBox="1"/>
          <p:nvPr/>
        </p:nvSpPr>
        <p:spPr>
          <a:xfrm>
            <a:off x="849400" y="2997664"/>
            <a:ext cx="565176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환경 분석 </a:t>
            </a:r>
            <a:r>
              <a:rPr lang="en-US" altLang="ko-KR" b="1" dirty="0"/>
              <a:t>: </a:t>
            </a:r>
            <a:r>
              <a:rPr lang="ko-KR" altLang="en-US" b="1" dirty="0"/>
              <a:t>외부 환경의 이슈는 어떤 건지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0F57DBF-2FF2-4A03-86DE-9D7AE01B6505}"/>
              </a:ext>
            </a:extLst>
          </p:cNvPr>
          <p:cNvGrpSpPr/>
          <p:nvPr/>
        </p:nvGrpSpPr>
        <p:grpSpPr>
          <a:xfrm>
            <a:off x="122810" y="1112020"/>
            <a:ext cx="11946380" cy="1414021"/>
            <a:chOff x="148707" y="1130874"/>
            <a:chExt cx="11946380" cy="141402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B9E9A0-5B4D-452B-85DD-CA0B8E428AFA}"/>
                </a:ext>
              </a:extLst>
            </p:cNvPr>
            <p:cNvSpPr/>
            <p:nvPr/>
          </p:nvSpPr>
          <p:spPr>
            <a:xfrm>
              <a:off x="148707" y="1130874"/>
              <a:ext cx="11936455" cy="1414021"/>
            </a:xfrm>
            <a:prstGeom prst="round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4B154C-3DDD-444B-9B8E-27B1EDBC9E08}"/>
                </a:ext>
              </a:extLst>
            </p:cNvPr>
            <p:cNvGrpSpPr/>
            <p:nvPr/>
          </p:nvGrpSpPr>
          <p:grpSpPr>
            <a:xfrm>
              <a:off x="245148" y="1289214"/>
              <a:ext cx="2200558" cy="1097340"/>
              <a:chOff x="599771" y="1352498"/>
              <a:chExt cx="2064470" cy="1097340"/>
            </a:xfrm>
          </p:grpSpPr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7A50272A-13C7-4084-9E89-B8901C7E18A5}"/>
                  </a:ext>
                </a:extLst>
              </p:cNvPr>
              <p:cNvSpPr/>
              <p:nvPr/>
            </p:nvSpPr>
            <p:spPr>
              <a:xfrm>
                <a:off x="599771" y="1352498"/>
                <a:ext cx="2064470" cy="1097340"/>
              </a:xfrm>
              <a:prstGeom prst="wedgeRectCallou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218D9-4297-4BE7-95C9-6C55940A68A0}"/>
                  </a:ext>
                </a:extLst>
              </p:cNvPr>
              <p:cNvSpPr txBox="1"/>
              <p:nvPr/>
            </p:nvSpPr>
            <p:spPr>
              <a:xfrm>
                <a:off x="768606" y="1595598"/>
                <a:ext cx="1799348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b="1" dirty="0"/>
                  <a:t>환경 분석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596122C-3FCD-4803-9117-2217F7606856}"/>
                </a:ext>
              </a:extLst>
            </p:cNvPr>
            <p:cNvGrpSpPr/>
            <p:nvPr/>
          </p:nvGrpSpPr>
          <p:grpSpPr>
            <a:xfrm>
              <a:off x="2707652" y="1289214"/>
              <a:ext cx="2200558" cy="1097340"/>
              <a:chOff x="599771" y="1352498"/>
              <a:chExt cx="2064470" cy="1097340"/>
            </a:xfrm>
          </p:grpSpPr>
          <p:sp>
            <p:nvSpPr>
              <p:cNvPr id="22" name="말풍선: 사각형 21">
                <a:extLst>
                  <a:ext uri="{FF2B5EF4-FFF2-40B4-BE49-F238E27FC236}">
                    <a16:creationId xmlns:a16="http://schemas.microsoft.com/office/drawing/2014/main" id="{B7DD805E-C0DF-4700-91CC-8E6BD63C1568}"/>
                  </a:ext>
                </a:extLst>
              </p:cNvPr>
              <p:cNvSpPr/>
              <p:nvPr/>
            </p:nvSpPr>
            <p:spPr>
              <a:xfrm>
                <a:off x="599771" y="1352498"/>
                <a:ext cx="2064470" cy="1097340"/>
              </a:xfrm>
              <a:prstGeom prst="wedgeRectCallou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20BB9D-1C31-4EDB-BB17-0D19DCCB4CBF}"/>
                  </a:ext>
                </a:extLst>
              </p:cNvPr>
              <p:cNvSpPr txBox="1"/>
              <p:nvPr/>
            </p:nvSpPr>
            <p:spPr>
              <a:xfrm>
                <a:off x="768606" y="1595598"/>
                <a:ext cx="1799348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b="1" dirty="0"/>
                  <a:t>고객 분석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EA59E05-2125-4A7C-8DA2-DD777C9A4DEE}"/>
                </a:ext>
              </a:extLst>
            </p:cNvPr>
            <p:cNvGrpSpPr/>
            <p:nvPr/>
          </p:nvGrpSpPr>
          <p:grpSpPr>
            <a:xfrm>
              <a:off x="5076793" y="1289214"/>
              <a:ext cx="2348136" cy="1097340"/>
              <a:chOff x="520038" y="1352498"/>
              <a:chExt cx="2288002" cy="1097340"/>
            </a:xfrm>
          </p:grpSpPr>
          <p:sp>
            <p:nvSpPr>
              <p:cNvPr id="29" name="말풍선: 사각형 28">
                <a:extLst>
                  <a:ext uri="{FF2B5EF4-FFF2-40B4-BE49-F238E27FC236}">
                    <a16:creationId xmlns:a16="http://schemas.microsoft.com/office/drawing/2014/main" id="{040F179F-3E9E-4DDF-B228-E848F113EFAF}"/>
                  </a:ext>
                </a:extLst>
              </p:cNvPr>
              <p:cNvSpPr/>
              <p:nvPr/>
            </p:nvSpPr>
            <p:spPr>
              <a:xfrm>
                <a:off x="599771" y="1352498"/>
                <a:ext cx="2064470" cy="1097340"/>
              </a:xfrm>
              <a:prstGeom prst="wedgeRectCallou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5D5CEC-54D6-41B7-AA3A-F96D88503978}"/>
                  </a:ext>
                </a:extLst>
              </p:cNvPr>
              <p:cNvSpPr txBox="1"/>
              <p:nvPr/>
            </p:nvSpPr>
            <p:spPr>
              <a:xfrm>
                <a:off x="520038" y="1595598"/>
                <a:ext cx="2288002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b="1" dirty="0"/>
                  <a:t>시장규모 분석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794B500-5AB6-464B-96A7-1F73689963CB}"/>
                </a:ext>
              </a:extLst>
            </p:cNvPr>
            <p:cNvGrpSpPr/>
            <p:nvPr/>
          </p:nvGrpSpPr>
          <p:grpSpPr>
            <a:xfrm>
              <a:off x="7498777" y="1300049"/>
              <a:ext cx="2118729" cy="1097340"/>
              <a:chOff x="599771" y="1352498"/>
              <a:chExt cx="2064470" cy="1097340"/>
            </a:xfrm>
          </p:grpSpPr>
          <p:sp>
            <p:nvSpPr>
              <p:cNvPr id="32" name="말풍선: 사각형 31">
                <a:extLst>
                  <a:ext uri="{FF2B5EF4-FFF2-40B4-BE49-F238E27FC236}">
                    <a16:creationId xmlns:a16="http://schemas.microsoft.com/office/drawing/2014/main" id="{ABE5A559-A968-462B-A726-5D1F3E2B6583}"/>
                  </a:ext>
                </a:extLst>
              </p:cNvPr>
              <p:cNvSpPr/>
              <p:nvPr/>
            </p:nvSpPr>
            <p:spPr>
              <a:xfrm>
                <a:off x="599771" y="1352498"/>
                <a:ext cx="2064470" cy="1097340"/>
              </a:xfrm>
              <a:prstGeom prst="wedgeRectCallou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317FDE-81D5-44DC-806C-3DEDB48F6EEE}"/>
                  </a:ext>
                </a:extLst>
              </p:cNvPr>
              <p:cNvSpPr txBox="1"/>
              <p:nvPr/>
            </p:nvSpPr>
            <p:spPr>
              <a:xfrm>
                <a:off x="609442" y="1595598"/>
                <a:ext cx="2054799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b="1" dirty="0"/>
                  <a:t>경쟁사 분석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7AFDBB-5D40-4581-8A9C-4AC2B451A1A7}"/>
                </a:ext>
              </a:extLst>
            </p:cNvPr>
            <p:cNvGrpSpPr/>
            <p:nvPr/>
          </p:nvGrpSpPr>
          <p:grpSpPr>
            <a:xfrm>
              <a:off x="9743148" y="1300049"/>
              <a:ext cx="2351939" cy="1097340"/>
              <a:chOff x="499956" y="1352498"/>
              <a:chExt cx="2291707" cy="1097340"/>
            </a:xfrm>
          </p:grpSpPr>
          <p:sp>
            <p:nvSpPr>
              <p:cNvPr id="39" name="말풍선: 사각형 38">
                <a:extLst>
                  <a:ext uri="{FF2B5EF4-FFF2-40B4-BE49-F238E27FC236}">
                    <a16:creationId xmlns:a16="http://schemas.microsoft.com/office/drawing/2014/main" id="{E15C2B02-EFE9-4D3A-9D96-7E75130BCDF9}"/>
                  </a:ext>
                </a:extLst>
              </p:cNvPr>
              <p:cNvSpPr/>
              <p:nvPr/>
            </p:nvSpPr>
            <p:spPr>
              <a:xfrm>
                <a:off x="599771" y="1352498"/>
                <a:ext cx="2064470" cy="1097340"/>
              </a:xfrm>
              <a:prstGeom prst="wedgeRectCallou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2196E2-4986-4E04-839F-859D084FC652}"/>
                  </a:ext>
                </a:extLst>
              </p:cNvPr>
              <p:cNvSpPr txBox="1"/>
              <p:nvPr/>
            </p:nvSpPr>
            <p:spPr>
              <a:xfrm>
                <a:off x="499956" y="1595598"/>
                <a:ext cx="2291707" cy="5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b="1" dirty="0"/>
                  <a:t>유통 구조 조사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61FB0D-24BA-41EB-B287-F01CAF075BB2}"/>
              </a:ext>
            </a:extLst>
          </p:cNvPr>
          <p:cNvSpPr txBox="1"/>
          <p:nvPr/>
        </p:nvSpPr>
        <p:spPr>
          <a:xfrm>
            <a:off x="1952336" y="3531585"/>
            <a:ext cx="60055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고객 분석 </a:t>
            </a:r>
            <a:r>
              <a:rPr lang="en-US" altLang="ko-KR" b="1" dirty="0"/>
              <a:t>: </a:t>
            </a:r>
            <a:r>
              <a:rPr lang="ko-KR" altLang="en-US" b="1" dirty="0"/>
              <a:t>목표 고객은 누구</a:t>
            </a:r>
            <a:r>
              <a:rPr lang="en-US" altLang="ko-KR" b="1" dirty="0"/>
              <a:t>, </a:t>
            </a:r>
            <a:r>
              <a:rPr lang="ko-KR" altLang="en-US" b="1" dirty="0"/>
              <a:t>어떤 특성을 갖는지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B55080-0141-433B-AC88-4F2825012F37}"/>
              </a:ext>
            </a:extLst>
          </p:cNvPr>
          <p:cNvSpPr txBox="1"/>
          <p:nvPr/>
        </p:nvSpPr>
        <p:spPr>
          <a:xfrm>
            <a:off x="2131903" y="4065506"/>
            <a:ext cx="71834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시장규모 분석 </a:t>
            </a:r>
            <a:r>
              <a:rPr lang="en-US" altLang="ko-KR" b="1" dirty="0"/>
              <a:t>:</a:t>
            </a:r>
            <a:r>
              <a:rPr lang="ko-KR" altLang="en-US" b="1" dirty="0"/>
              <a:t>목표 시장은 성장하고 있는지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6AC021-A119-4E0B-A9CF-6F101E42F2F6}"/>
              </a:ext>
            </a:extLst>
          </p:cNvPr>
          <p:cNvSpPr txBox="1"/>
          <p:nvPr/>
        </p:nvSpPr>
        <p:spPr>
          <a:xfrm>
            <a:off x="3917381" y="4599427"/>
            <a:ext cx="71834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경쟁사 분석 </a:t>
            </a:r>
            <a:r>
              <a:rPr lang="en-US" altLang="ko-KR" b="1" dirty="0"/>
              <a:t>: </a:t>
            </a:r>
            <a:r>
              <a:rPr lang="ko-KR" altLang="en-US" b="1" dirty="0"/>
              <a:t>경쟁사는 누구인지</a:t>
            </a:r>
            <a:r>
              <a:rPr lang="en-US" altLang="ko-KR" b="1" dirty="0"/>
              <a:t>, </a:t>
            </a:r>
            <a:r>
              <a:rPr lang="ko-KR" altLang="en-US" b="1" dirty="0"/>
              <a:t>경쟁사의 장단점은 무엇인지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9367F9-D5B6-45AD-9AE4-2213CEFE5A9C}"/>
              </a:ext>
            </a:extLst>
          </p:cNvPr>
          <p:cNvSpPr txBox="1"/>
          <p:nvPr/>
        </p:nvSpPr>
        <p:spPr>
          <a:xfrm>
            <a:off x="4754930" y="5133348"/>
            <a:ext cx="71834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5. </a:t>
            </a:r>
            <a:r>
              <a:rPr lang="ko-KR" altLang="en-US" b="1" dirty="0"/>
              <a:t>유통 구조 조사 </a:t>
            </a:r>
            <a:r>
              <a:rPr lang="en-US" altLang="ko-KR" b="1" dirty="0"/>
              <a:t>: </a:t>
            </a:r>
            <a:r>
              <a:rPr lang="ko-KR" altLang="en-US" b="1" dirty="0"/>
              <a:t>서비스 제품 판매하기 위한 유통 구조는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655DE02-7BBA-4AC4-A4D5-21FD88040206}"/>
              </a:ext>
            </a:extLst>
          </p:cNvPr>
          <p:cNvSpPr/>
          <p:nvPr/>
        </p:nvSpPr>
        <p:spPr>
          <a:xfrm>
            <a:off x="680441" y="3053270"/>
            <a:ext cx="565608" cy="3986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6477D42-4238-4DD3-A417-D65AA3065F13}"/>
              </a:ext>
            </a:extLst>
          </p:cNvPr>
          <p:cNvSpPr/>
          <p:nvPr/>
        </p:nvSpPr>
        <p:spPr>
          <a:xfrm>
            <a:off x="680440" y="3587191"/>
            <a:ext cx="1376313" cy="3986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9D2ABD7-D1E2-43CB-BE66-DB005E3E1F91}"/>
              </a:ext>
            </a:extLst>
          </p:cNvPr>
          <p:cNvSpPr/>
          <p:nvPr/>
        </p:nvSpPr>
        <p:spPr>
          <a:xfrm>
            <a:off x="680441" y="4082636"/>
            <a:ext cx="2314964" cy="3986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8C8AB2EF-6D6A-411B-8283-8FF9FE772CF9}"/>
              </a:ext>
            </a:extLst>
          </p:cNvPr>
          <p:cNvSpPr/>
          <p:nvPr/>
        </p:nvSpPr>
        <p:spPr>
          <a:xfrm>
            <a:off x="680440" y="4655033"/>
            <a:ext cx="3139125" cy="3986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0F7E957-215B-449B-AD23-73B27AC44976}"/>
              </a:ext>
            </a:extLst>
          </p:cNvPr>
          <p:cNvSpPr/>
          <p:nvPr/>
        </p:nvSpPr>
        <p:spPr>
          <a:xfrm>
            <a:off x="680440" y="5184107"/>
            <a:ext cx="4147793" cy="3986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8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35F15E5C-E70C-17D4-7097-CF07F15B1DB2}"/>
              </a:ext>
            </a:extLst>
          </p:cNvPr>
          <p:cNvSpPr txBox="1"/>
          <p:nvPr/>
        </p:nvSpPr>
        <p:spPr>
          <a:xfrm>
            <a:off x="1668280" y="0"/>
            <a:ext cx="8855440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dirty="0">
                <a:solidFill>
                  <a:schemeClr val="accent5">
                    <a:lumMod val="50000"/>
                  </a:schemeClr>
                </a:solidFill>
              </a:rPr>
              <a:t>인프라 활용 계획</a:t>
            </a:r>
            <a:endParaRPr lang="en-US" altLang="ko-KR" sz="3500" b="1" i="0" u="none" strike="noStrik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FCF1A13-2A74-4F11-BC29-6C3B40A71937}"/>
              </a:ext>
            </a:extLst>
          </p:cNvPr>
          <p:cNvSpPr/>
          <p:nvPr/>
        </p:nvSpPr>
        <p:spPr>
          <a:xfrm>
            <a:off x="330742" y="1021405"/>
            <a:ext cx="5651769" cy="542803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C86A49-2836-419C-9E47-252CD0CAD82A}"/>
              </a:ext>
            </a:extLst>
          </p:cNvPr>
          <p:cNvSpPr/>
          <p:nvPr/>
        </p:nvSpPr>
        <p:spPr>
          <a:xfrm>
            <a:off x="6209491" y="1021405"/>
            <a:ext cx="5651769" cy="542803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218D9-4297-4BE7-95C9-6C55940A68A0}"/>
              </a:ext>
            </a:extLst>
          </p:cNvPr>
          <p:cNvSpPr txBox="1"/>
          <p:nvPr/>
        </p:nvSpPr>
        <p:spPr>
          <a:xfrm>
            <a:off x="368030" y="1721798"/>
            <a:ext cx="5651769" cy="359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기업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-------------------------------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대학의 기술 인력 연구개발에 활용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 동종 및 이업종간 교류기회 제공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대학의 연구기자재 및 장비 활용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각종 정부지원사업 공동 참여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졸업생의 우선 채용 기회 제공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다양한 산학협동에 참여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893F1-3071-46B2-B243-8494F1464F5F}"/>
              </a:ext>
            </a:extLst>
          </p:cNvPr>
          <p:cNvSpPr txBox="1"/>
          <p:nvPr/>
        </p:nvSpPr>
        <p:spPr>
          <a:xfrm>
            <a:off x="6284068" y="1750980"/>
            <a:ext cx="5651769" cy="400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학교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-------------------------------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기술지도 및 자문 실적 제고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기술이전 및 기술사업화 실적 제고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현장실습 및 캡스톤디자인을 통한 취업률 제고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다양한 협의체의 정보교류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연구장비 운영수익 확대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산업체 현장 전문기술자의 겸임교수 활용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6799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35F15E5C-E70C-17D4-7097-CF07F15B1DB2}"/>
              </a:ext>
            </a:extLst>
          </p:cNvPr>
          <p:cNvSpPr txBox="1"/>
          <p:nvPr/>
        </p:nvSpPr>
        <p:spPr>
          <a:xfrm>
            <a:off x="1668280" y="0"/>
            <a:ext cx="8855440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dirty="0">
                <a:solidFill>
                  <a:schemeClr val="accent5">
                    <a:lumMod val="50000"/>
                  </a:schemeClr>
                </a:solidFill>
              </a:rPr>
              <a:t>인프라 활용 계획</a:t>
            </a:r>
            <a:endParaRPr lang="en-US" altLang="ko-KR" sz="3500" b="1" i="0" u="none" strike="noStrik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FCF1A13-2A74-4F11-BC29-6C3B40A71937}"/>
              </a:ext>
            </a:extLst>
          </p:cNvPr>
          <p:cNvSpPr/>
          <p:nvPr/>
        </p:nvSpPr>
        <p:spPr>
          <a:xfrm>
            <a:off x="330742" y="1021405"/>
            <a:ext cx="5651769" cy="54280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C86A49-2836-419C-9E47-252CD0CAD82A}"/>
              </a:ext>
            </a:extLst>
          </p:cNvPr>
          <p:cNvSpPr/>
          <p:nvPr/>
        </p:nvSpPr>
        <p:spPr>
          <a:xfrm>
            <a:off x="6209491" y="1021405"/>
            <a:ext cx="5651769" cy="54280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218D9-4297-4BE7-95C9-6C55940A68A0}"/>
              </a:ext>
            </a:extLst>
          </p:cNvPr>
          <p:cNvSpPr txBox="1"/>
          <p:nvPr/>
        </p:nvSpPr>
        <p:spPr>
          <a:xfrm>
            <a:off x="368030" y="1721798"/>
            <a:ext cx="5651769" cy="359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기업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-------------------------------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대학의 기술 인력 연구개발에 활용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 동종 및 이업종간 교류기회 제공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대학의 연구기자재 및 장비 활용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각종 정부지원사업 공동 참여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졸업생의 우선 채용 기회 제공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다양한 산학협동에 참여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893F1-3071-46B2-B243-8494F1464F5F}"/>
              </a:ext>
            </a:extLst>
          </p:cNvPr>
          <p:cNvSpPr txBox="1"/>
          <p:nvPr/>
        </p:nvSpPr>
        <p:spPr>
          <a:xfrm>
            <a:off x="6284068" y="1750980"/>
            <a:ext cx="5651769" cy="400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학교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-------------------------------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기술지도 및 자문 실적 제고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기술이전 및 기술사업화 실적 제고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현장실습 및 캡스톤디자인을 통한 취업률 제고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다양한 협의체의 정보교류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연구장비 운영수익 확대</a:t>
            </a:r>
            <a:endParaRPr lang="en-US" altLang="ko-KR" b="1" dirty="0"/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산업체 현장 전문기술자의 겸임교수 활용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09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lum/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3572779" y="334883"/>
            <a:ext cx="5046441" cy="6188233"/>
          </a:xfrm>
          <a:prstGeom prst="rect">
            <a:avLst/>
          </a:prstGeom>
          <a:noFill/>
        </p:spPr>
      </p:pic>
      <p:sp>
        <p:nvSpPr>
          <p:cNvPr id="8" name="TextBox 97"/>
          <p:cNvSpPr txBox="1"/>
          <p:nvPr/>
        </p:nvSpPr>
        <p:spPr>
          <a:xfrm>
            <a:off x="2418967" y="2491052"/>
            <a:ext cx="7354066" cy="3370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 defTabSz="9144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ko-KR" altLang="en-US" sz="2200" b="1" dirty="0">
                <a:solidFill>
                  <a:srgbClr val="008000"/>
                </a:solidFill>
              </a:rPr>
              <a:t>뇌에 혈액을 공급하는 혈관이 막히거나 터짐으로써</a:t>
            </a:r>
          </a:p>
          <a:p>
            <a:pPr algn="ctr" defTabSz="9144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ko-KR" altLang="en-US" sz="2200" b="1" dirty="0">
                <a:solidFill>
                  <a:srgbClr val="008000"/>
                </a:solidFill>
              </a:rPr>
              <a:t> 혈류를 공급받던 뇌세포가 손상 받아 뇌에 </a:t>
            </a:r>
            <a:endParaRPr lang="en-US" altLang="ko-KR" sz="2200" b="1" dirty="0">
              <a:solidFill>
                <a:srgbClr val="008000"/>
              </a:solidFill>
            </a:endParaRPr>
          </a:p>
          <a:p>
            <a:pPr algn="ctr" defTabSz="91440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ko-KR" altLang="en-US" sz="2200" b="1" dirty="0">
                <a:solidFill>
                  <a:srgbClr val="FF0000"/>
                </a:solidFill>
              </a:rPr>
              <a:t>의식장애</a:t>
            </a:r>
            <a:r>
              <a:rPr lang="en-US" altLang="ko-KR" sz="2200" b="1" dirty="0">
                <a:solidFill>
                  <a:srgbClr val="008000"/>
                </a:solidFill>
              </a:rPr>
              <a:t>,</a:t>
            </a:r>
            <a:r>
              <a:rPr lang="ko-KR" altLang="en-US" sz="2200" b="1" dirty="0">
                <a:solidFill>
                  <a:srgbClr val="008000"/>
                </a:solidFill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</a:rPr>
              <a:t>마비</a:t>
            </a:r>
            <a:r>
              <a:rPr lang="ko-KR" altLang="en-US" sz="2200" b="1" dirty="0">
                <a:solidFill>
                  <a:srgbClr val="008000"/>
                </a:solidFill>
              </a:rPr>
              <a:t> 등 다양한 결손이 수반되는 질환</a:t>
            </a:r>
            <a:endParaRPr lang="en-US" altLang="ko-KR" sz="2200" b="1" dirty="0">
              <a:solidFill>
                <a:srgbClr val="008000"/>
              </a:solidFill>
            </a:endParaRPr>
          </a:p>
          <a:p>
            <a:pPr algn="ctr" defTabSz="914400">
              <a:lnSpc>
                <a:spcPct val="200000"/>
              </a:lnSpc>
              <a:spcBef>
                <a:spcPts val="0"/>
              </a:spcBef>
              <a:buNone/>
              <a:defRPr/>
            </a:pPr>
            <a:endParaRPr lang="en-US" altLang="ko-KR" sz="2200" b="1" dirty="0">
              <a:solidFill>
                <a:srgbClr val="008000"/>
              </a:solidFill>
            </a:endParaRPr>
          </a:p>
          <a:p>
            <a:pPr algn="ctr" defTabSz="914400">
              <a:lnSpc>
                <a:spcPct val="200000"/>
              </a:lnSpc>
              <a:spcBef>
                <a:spcPts val="0"/>
              </a:spcBef>
              <a:buNone/>
              <a:defRPr/>
            </a:pPr>
            <a:endParaRPr lang="ko-KR" altLang="en-US" sz="2200" b="1" dirty="0">
              <a:solidFill>
                <a:srgbClr val="008000"/>
              </a:solidFill>
            </a:endParaRPr>
          </a:p>
        </p:txBody>
      </p:sp>
      <p:pic>
        <p:nvPicPr>
          <p:cNvPr id="3" name="그림 2" descr="활을사용하는현악기, 기타이(가) 표시된 사진&#10;&#10;자동 생성된 설명">
            <a:extLst>
              <a:ext uri="{FF2B5EF4-FFF2-40B4-BE49-F238E27FC236}">
                <a16:creationId xmlns:a16="http://schemas.microsoft.com/office/drawing/2014/main" id="{05726459-E21B-93B2-7F38-3D6EFCCF0D0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87" y="1608893"/>
            <a:ext cx="2601339" cy="3000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E3EC3-AE01-98DE-D2BF-1E18D8292DB0}"/>
              </a:ext>
            </a:extLst>
          </p:cNvPr>
          <p:cNvSpPr txBox="1"/>
          <p:nvPr/>
        </p:nvSpPr>
        <p:spPr>
          <a:xfrm>
            <a:off x="335901" y="262685"/>
            <a:ext cx="286384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뇌졸중이란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/>
          <p:cNvSpPr/>
          <p:nvPr/>
        </p:nvSpPr>
        <p:spPr>
          <a:xfrm>
            <a:off x="6651625" y="439207"/>
            <a:ext cx="5090583" cy="5926666"/>
          </a:xfrm>
          <a:prstGeom prst="roundRect">
            <a:avLst>
              <a:gd name="adj" fmla="val 16667"/>
            </a:avLst>
          </a:prstGeom>
          <a:solidFill>
            <a:srgbClr val="008000">
              <a:alpha val="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488" y="2897431"/>
            <a:ext cx="4952511" cy="3354498"/>
          </a:xfrm>
          <a:prstGeom prst="rect">
            <a:avLst/>
          </a:prstGeom>
        </p:spPr>
      </p:pic>
      <p:sp>
        <p:nvSpPr>
          <p:cNvPr id="5" name="TextBox 97"/>
          <p:cNvSpPr txBox="1"/>
          <p:nvPr/>
        </p:nvSpPr>
        <p:spPr>
          <a:xfrm>
            <a:off x="6591446" y="2119528"/>
            <a:ext cx="5210940" cy="256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 식습관 변화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 인구의 고령화에 따른 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뇌졸중의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환자 수가 증가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하는 추세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↑</a:t>
            </a:r>
            <a:endParaRPr kumimoji="0" lang="en-US" altLang="ko-KR" sz="22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200" b="1" dirty="0">
              <a:solidFill>
                <a:srgbClr val="008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환자가 지속적으로 증가됨에 따라 </a:t>
            </a:r>
            <a:endParaRPr kumimoji="0" lang="en-US" altLang="ko-KR" sz="2200" b="1" i="0" u="none" strike="noStrike" kern="1200" cap="none" spc="0" normalizeH="0" baseline="0" dirty="0">
              <a:solidFill>
                <a:srgbClr val="008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의료 비용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도 함께 커지고 있는 상황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↑</a:t>
            </a:r>
            <a:endParaRPr kumimoji="0" lang="en-US" altLang="ko-KR" sz="22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9588" y="1115490"/>
            <a:ext cx="2296045" cy="1575280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6B290ACA-DE2A-30CC-C599-E7905DD82D74}"/>
              </a:ext>
            </a:extLst>
          </p:cNvPr>
          <p:cNvSpPr txBox="1"/>
          <p:nvPr/>
        </p:nvSpPr>
        <p:spPr>
          <a:xfrm>
            <a:off x="335901" y="262685"/>
            <a:ext cx="286384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뇌졸중이란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B5B5A5-5DE0-4B7F-B167-9C6BBD6B3394}"/>
              </a:ext>
            </a:extLst>
          </p:cNvPr>
          <p:cNvGrpSpPr/>
          <p:nvPr/>
        </p:nvGrpSpPr>
        <p:grpSpPr>
          <a:xfrm>
            <a:off x="4150827" y="725299"/>
            <a:ext cx="2305581" cy="1965471"/>
            <a:chOff x="4150827" y="725299"/>
            <a:chExt cx="2305581" cy="196547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50827" y="725299"/>
              <a:ext cx="1602822" cy="1965471"/>
            </a:xfrm>
            <a:prstGeom prst="rect">
              <a:avLst/>
            </a:prstGeom>
          </p:spPr>
        </p:pic>
        <p:pic>
          <p:nvPicPr>
            <p:cNvPr id="3" name="그림 2" descr="활을사용하는현악기, 기타이(가) 표시된 사진&#10;&#10;자동 생성된 설명">
              <a:extLst>
                <a:ext uri="{FF2B5EF4-FFF2-40B4-BE49-F238E27FC236}">
                  <a16:creationId xmlns:a16="http://schemas.microsoft.com/office/drawing/2014/main" id="{88A0511D-C463-D5AE-91D8-8D8FAE6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375" y="1115490"/>
              <a:ext cx="908033" cy="10474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15CDF6-3C1F-95D8-9281-38D8FE3E1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3572777" y="334883"/>
            <a:ext cx="5046441" cy="618823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0EC86-77AE-29F2-08B6-F96DAB096159}"/>
              </a:ext>
            </a:extLst>
          </p:cNvPr>
          <p:cNvSpPr txBox="1"/>
          <p:nvPr/>
        </p:nvSpPr>
        <p:spPr>
          <a:xfrm>
            <a:off x="1571053" y="128160"/>
            <a:ext cx="904988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뇌졸중으로 진료 받은 환자 수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2016~2020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sz="35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C16995-5C3B-63FE-B1F3-7765C07487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43" y="3667430"/>
            <a:ext cx="1383995" cy="1383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B866BA-B601-7B75-B92C-A10F4CB2C3C3}"/>
              </a:ext>
            </a:extLst>
          </p:cNvPr>
          <p:cNvSpPr txBox="1"/>
          <p:nvPr/>
        </p:nvSpPr>
        <p:spPr>
          <a:xfrm>
            <a:off x="890586" y="5241043"/>
            <a:ext cx="104108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2016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년   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2017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년   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2018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년   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2019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년   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2020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년    </a:t>
            </a:r>
            <a:endParaRPr kumimoji="0" lang="en-US" altLang="ko-KR" sz="35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C3796-84D1-71B3-50DF-D64AC666C590}"/>
              </a:ext>
            </a:extLst>
          </p:cNvPr>
          <p:cNvSpPr txBox="1"/>
          <p:nvPr/>
        </p:nvSpPr>
        <p:spPr>
          <a:xfrm>
            <a:off x="201750" y="3016299"/>
            <a:ext cx="3501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57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만명</a:t>
            </a:r>
            <a:endParaRPr kumimoji="0" lang="en-US" altLang="ko-KR" sz="3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D21C7E-A433-C846-81C5-B6707C89A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13" y="3540303"/>
            <a:ext cx="1383995" cy="1531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89910-217D-3159-2138-ABAAA16B185B}"/>
              </a:ext>
            </a:extLst>
          </p:cNvPr>
          <p:cNvSpPr txBox="1"/>
          <p:nvPr/>
        </p:nvSpPr>
        <p:spPr>
          <a:xfrm>
            <a:off x="2289851" y="2889172"/>
            <a:ext cx="3501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57,7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만명</a:t>
            </a:r>
            <a:endParaRPr kumimoji="0" lang="en-US" altLang="ko-KR" sz="3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CA8193-7D01-1520-D1DC-3397AFFDB4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76" y="2962383"/>
            <a:ext cx="1383995" cy="2080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B9875-C58E-D5A1-BC77-C6E038860145}"/>
              </a:ext>
            </a:extLst>
          </p:cNvPr>
          <p:cNvSpPr txBox="1"/>
          <p:nvPr/>
        </p:nvSpPr>
        <p:spPr>
          <a:xfrm>
            <a:off x="4375714" y="2238041"/>
            <a:ext cx="3501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59</a:t>
            </a:r>
            <a:r>
              <a:rPr lang="ko-KR" altLang="en-US" sz="3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</a:t>
            </a:r>
            <a:endParaRPr kumimoji="0" lang="en-US" altLang="ko-KR" sz="3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B32F09-23F3-776D-F5E6-82D5C0857E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89" y="2508323"/>
            <a:ext cx="1383995" cy="2534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F5D628-28B6-F53F-E2A0-8C8B22CC8DB8}"/>
              </a:ext>
            </a:extLst>
          </p:cNvPr>
          <p:cNvSpPr txBox="1"/>
          <p:nvPr/>
        </p:nvSpPr>
        <p:spPr>
          <a:xfrm>
            <a:off x="6458397" y="1833355"/>
            <a:ext cx="3501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61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만명</a:t>
            </a:r>
            <a:endParaRPr kumimoji="0" lang="en-US" altLang="ko-KR" sz="3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709C80-5606-44EB-C22D-51B0E7AA4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38" y="2822815"/>
            <a:ext cx="1383995" cy="22196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6282CA-B475-C7D0-2E6D-7773AB9DD25C}"/>
              </a:ext>
            </a:extLst>
          </p:cNvPr>
          <p:cNvSpPr txBox="1"/>
          <p:nvPr/>
        </p:nvSpPr>
        <p:spPr>
          <a:xfrm>
            <a:off x="8463771" y="2120772"/>
            <a:ext cx="3501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60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만명</a:t>
            </a:r>
            <a:endParaRPr kumimoji="0" lang="en-US" altLang="ko-KR" sz="3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56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A1A39B-B84A-4CD5-8262-98CE7960C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80534"/>
              </p:ext>
            </p:extLst>
          </p:nvPr>
        </p:nvGraphicFramePr>
        <p:xfrm>
          <a:off x="892987" y="1170798"/>
          <a:ext cx="6043576" cy="2374934"/>
        </p:xfrm>
        <a:graphic>
          <a:graphicData uri="http://schemas.openxmlformats.org/drawingml/2006/table">
            <a:tbl>
              <a:tblPr/>
              <a:tblGrid>
                <a:gridCol w="544394">
                  <a:extLst>
                    <a:ext uri="{9D8B030D-6E8A-4147-A177-3AD203B41FA5}">
                      <a16:colId xmlns:a16="http://schemas.microsoft.com/office/drawing/2014/main" val="4262670320"/>
                    </a:ext>
                  </a:extLst>
                </a:gridCol>
                <a:gridCol w="1144030">
                  <a:extLst>
                    <a:ext uri="{9D8B030D-6E8A-4147-A177-3AD203B41FA5}">
                      <a16:colId xmlns:a16="http://schemas.microsoft.com/office/drawing/2014/main" val="114703263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3975483102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1701669445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2158649228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654188157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1050666268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3756328234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1200088429"/>
                    </a:ext>
                  </a:extLst>
                </a:gridCol>
                <a:gridCol w="544394">
                  <a:extLst>
                    <a:ext uri="{9D8B030D-6E8A-4147-A177-3AD203B41FA5}">
                      <a16:colId xmlns:a16="http://schemas.microsoft.com/office/drawing/2014/main" val="601431016"/>
                    </a:ext>
                  </a:extLst>
                </a:gridCol>
              </a:tblGrid>
              <a:tr h="348446">
                <a:tc rowSpan="2"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품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2019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2020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2021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예상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2022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전망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46636"/>
                  </a:ext>
                </a:extLst>
              </a:tr>
              <a:tr h="41891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53638"/>
                  </a:ext>
                </a:extLst>
              </a:tr>
              <a:tr h="402275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보건산업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15,692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5.1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21,703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38.3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25,093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15.6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27,636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10.1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47464"/>
                  </a:ext>
                </a:extLst>
              </a:tr>
              <a:tr h="402275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의약품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5,184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9.2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8,428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62.6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9,509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12.8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10,128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6.5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79252"/>
                  </a:ext>
                </a:extLst>
              </a:tr>
              <a:tr h="402275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의료기기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3,960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1.3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5,703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44.0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6,454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13.2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6,814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14571"/>
                  </a:ext>
                </a:extLst>
              </a:tr>
              <a:tr h="400747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화장품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6,548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4.2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7,572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15.6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9,130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20.6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10,694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17.1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27931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F0A88754-8353-489A-890B-F4757ECF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442" y="24070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273581016">
            <a:extLst>
              <a:ext uri="{FF2B5EF4-FFF2-40B4-BE49-F238E27FC236}">
                <a16:creationId xmlns:a16="http://schemas.microsoft.com/office/drawing/2014/main" id="{81C990CD-D9CD-44FC-85F9-B49141B4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06" y="3545732"/>
            <a:ext cx="7506606" cy="290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6C8FB4-7F8D-42C1-A18B-A7F717827F32}"/>
              </a:ext>
            </a:extLst>
          </p:cNvPr>
          <p:cNvSpPr txBox="1"/>
          <p:nvPr/>
        </p:nvSpPr>
        <p:spPr>
          <a:xfrm>
            <a:off x="234767" y="166787"/>
            <a:ext cx="3680008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dirty="0"/>
              <a:t>제품 시장성</a:t>
            </a:r>
            <a:endParaRPr lang="en-US" altLang="ko-KR" sz="3500" b="1" i="0" u="none" strike="noStrike" dirty="0"/>
          </a:p>
        </p:txBody>
      </p:sp>
    </p:spTree>
    <p:extLst>
      <p:ext uri="{BB962C8B-B14F-4D97-AF65-F5344CB8AC3E}">
        <p14:creationId xmlns:p14="http://schemas.microsoft.com/office/powerpoint/2010/main" val="362952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/>
          <p:cNvSpPr/>
          <p:nvPr/>
        </p:nvSpPr>
        <p:spPr>
          <a:xfrm>
            <a:off x="6651625" y="439207"/>
            <a:ext cx="5090583" cy="5926666"/>
          </a:xfrm>
          <a:prstGeom prst="roundRect">
            <a:avLst>
              <a:gd name="adj" fmla="val 16667"/>
            </a:avLst>
          </a:prstGeom>
          <a:solidFill>
            <a:srgbClr val="008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886" y="262685"/>
            <a:ext cx="46820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/>
              <a:t>기존 재활 치료 제품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37881" y="1268970"/>
            <a:ext cx="4641083" cy="4342228"/>
            <a:chOff x="2307404" y="1053714"/>
            <a:chExt cx="4641083" cy="4342228"/>
          </a:xfrm>
        </p:grpSpPr>
        <p:grpSp>
          <p:nvGrpSpPr>
            <p:cNvPr id="28" name="그룹 27"/>
            <p:cNvGrpSpPr/>
            <p:nvPr/>
          </p:nvGrpSpPr>
          <p:grpSpPr>
            <a:xfrm>
              <a:off x="2307404" y="1053714"/>
              <a:ext cx="3456146" cy="4342228"/>
              <a:chOff x="564329" y="1025139"/>
              <a:chExt cx="3456146" cy="434222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64329" y="1490632"/>
                <a:ext cx="3456146" cy="3876735"/>
                <a:chOff x="745304" y="1490632"/>
                <a:chExt cx="3456146" cy="3876735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>
                  <a:off x="745304" y="1490632"/>
                  <a:ext cx="3456146" cy="3876735"/>
                  <a:chOff x="745304" y="1490632"/>
                  <a:chExt cx="3456146" cy="3876735"/>
                </a:xfrm>
              </p:grpSpPr>
              <p:pic>
                <p:nvPicPr>
                  <p:cNvPr id="11" name="그림 10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tretch>
                    <a:fillRect/>
                  </a:stretch>
                </p:blipFill>
                <p:spPr>
                  <a:xfrm>
                    <a:off x="745304" y="1490632"/>
                    <a:ext cx="3456146" cy="3876735"/>
                  </a:xfrm>
                  <a:prstGeom prst="rect">
                    <a:avLst/>
                  </a:prstGeom>
                </p:spPr>
              </p:pic>
              <p:sp>
                <p:nvSpPr>
                  <p:cNvPr id="15" name="타원 14"/>
                  <p:cNvSpPr/>
                  <p:nvPr/>
                </p:nvSpPr>
                <p:spPr>
                  <a:xfrm>
                    <a:off x="2546929" y="3796518"/>
                    <a:ext cx="166813" cy="15471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>
                    <a:off x="2771901" y="3676776"/>
                    <a:ext cx="166813" cy="154718"/>
                  </a:xfrm>
                  <a:prstGeom prst="ellipse">
                    <a:avLst/>
                  </a:prstGeom>
                  <a:solidFill>
                    <a:srgbClr val="4472C4">
                      <a:alpha val="100000"/>
                    </a:srgbClr>
                  </a:solidFill>
                  <a:ln w="12700" cap="flat" cmpd="sng" algn="ctr">
                    <a:solidFill>
                      <a:srgbClr val="21375E">
                        <a:alpha val="100000"/>
                      </a:srgbClr>
                    </a:solidFill>
                    <a:prstDash val="solid"/>
                    <a:miter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en-US" altLang="ko-KR" sz="1800" b="0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>
                    <a:off x="2928836" y="3502604"/>
                    <a:ext cx="166813" cy="154718"/>
                  </a:xfrm>
                  <a:prstGeom prst="ellipse">
                    <a:avLst/>
                  </a:prstGeom>
                  <a:solidFill>
                    <a:srgbClr val="4472C4">
                      <a:alpha val="100000"/>
                    </a:srgbClr>
                  </a:solidFill>
                  <a:ln w="12700" cap="flat" cmpd="sng" algn="ctr">
                    <a:solidFill>
                      <a:srgbClr val="21375E">
                        <a:alpha val="100000"/>
                      </a:srgbClr>
                    </a:solidFill>
                    <a:prstDash val="solid"/>
                    <a:miter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en-US" altLang="ko-KR" sz="1800" b="0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</p:grpSp>
            <p:sp>
              <p:nvSpPr>
                <p:cNvPr id="21" name="자유형: 도형 20"/>
                <p:cNvSpPr/>
                <p:nvPr/>
              </p:nvSpPr>
              <p:spPr>
                <a:xfrm>
                  <a:off x="2690925" y="3932791"/>
                  <a:ext cx="614722" cy="395106"/>
                </a:xfrm>
                <a:custGeom>
                  <a:avLst/>
                  <a:gdLst>
                    <a:gd name="connsiteX0" fmla="*/ -112 w 614722"/>
                    <a:gd name="connsiteY0" fmla="*/ -3729 h 395106"/>
                    <a:gd name="connsiteX1" fmla="*/ 5840 w 614722"/>
                    <a:gd name="connsiteY1" fmla="*/ 26036 h 395106"/>
                    <a:gd name="connsiteX2" fmla="*/ 11793 w 614722"/>
                    <a:gd name="connsiteY2" fmla="*/ 37942 h 395106"/>
                    <a:gd name="connsiteX3" fmla="*/ 11793 w 614722"/>
                    <a:gd name="connsiteY3" fmla="*/ 49849 h 395106"/>
                    <a:gd name="connsiteX4" fmla="*/ 17746 w 614722"/>
                    <a:gd name="connsiteY4" fmla="*/ 55802 h 395106"/>
                    <a:gd name="connsiteX5" fmla="*/ 23699 w 614722"/>
                    <a:gd name="connsiteY5" fmla="*/ 67708 h 395106"/>
                    <a:gd name="connsiteX6" fmla="*/ 29653 w 614722"/>
                    <a:gd name="connsiteY6" fmla="*/ 79614 h 395106"/>
                    <a:gd name="connsiteX7" fmla="*/ 29653 w 614722"/>
                    <a:gd name="connsiteY7" fmla="*/ 91521 h 395106"/>
                    <a:gd name="connsiteX8" fmla="*/ 35605 w 614722"/>
                    <a:gd name="connsiteY8" fmla="*/ 97474 h 395106"/>
                    <a:gd name="connsiteX9" fmla="*/ 41559 w 614722"/>
                    <a:gd name="connsiteY9" fmla="*/ 103427 h 395106"/>
                    <a:gd name="connsiteX10" fmla="*/ 47512 w 614722"/>
                    <a:gd name="connsiteY10" fmla="*/ 115333 h 395106"/>
                    <a:gd name="connsiteX11" fmla="*/ 53465 w 614722"/>
                    <a:gd name="connsiteY11" fmla="*/ 127239 h 395106"/>
                    <a:gd name="connsiteX12" fmla="*/ 59418 w 614722"/>
                    <a:gd name="connsiteY12" fmla="*/ 133192 h 395106"/>
                    <a:gd name="connsiteX13" fmla="*/ 59418 w 614722"/>
                    <a:gd name="connsiteY13" fmla="*/ 139145 h 395106"/>
                    <a:gd name="connsiteX14" fmla="*/ 65371 w 614722"/>
                    <a:gd name="connsiteY14" fmla="*/ 145099 h 395106"/>
                    <a:gd name="connsiteX15" fmla="*/ 71324 w 614722"/>
                    <a:gd name="connsiteY15" fmla="*/ 151052 h 395106"/>
                    <a:gd name="connsiteX16" fmla="*/ 71324 w 614722"/>
                    <a:gd name="connsiteY16" fmla="*/ 157005 h 395106"/>
                    <a:gd name="connsiteX17" fmla="*/ 77278 w 614722"/>
                    <a:gd name="connsiteY17" fmla="*/ 162958 h 395106"/>
                    <a:gd name="connsiteX18" fmla="*/ 83230 w 614722"/>
                    <a:gd name="connsiteY18" fmla="*/ 168911 h 395106"/>
                    <a:gd name="connsiteX19" fmla="*/ 89184 w 614722"/>
                    <a:gd name="connsiteY19" fmla="*/ 174864 h 395106"/>
                    <a:gd name="connsiteX20" fmla="*/ 95137 w 614722"/>
                    <a:gd name="connsiteY20" fmla="*/ 180817 h 395106"/>
                    <a:gd name="connsiteX21" fmla="*/ 101090 w 614722"/>
                    <a:gd name="connsiteY21" fmla="*/ 192724 h 395106"/>
                    <a:gd name="connsiteX22" fmla="*/ 107043 w 614722"/>
                    <a:gd name="connsiteY22" fmla="*/ 198677 h 395106"/>
                    <a:gd name="connsiteX23" fmla="*/ 112996 w 614722"/>
                    <a:gd name="connsiteY23" fmla="*/ 204630 h 395106"/>
                    <a:gd name="connsiteX24" fmla="*/ 118950 w 614722"/>
                    <a:gd name="connsiteY24" fmla="*/ 210583 h 395106"/>
                    <a:gd name="connsiteX25" fmla="*/ 124903 w 614722"/>
                    <a:gd name="connsiteY25" fmla="*/ 216536 h 395106"/>
                    <a:gd name="connsiteX26" fmla="*/ 130856 w 614722"/>
                    <a:gd name="connsiteY26" fmla="*/ 222489 h 395106"/>
                    <a:gd name="connsiteX27" fmla="*/ 136809 w 614722"/>
                    <a:gd name="connsiteY27" fmla="*/ 228442 h 395106"/>
                    <a:gd name="connsiteX28" fmla="*/ 142762 w 614722"/>
                    <a:gd name="connsiteY28" fmla="*/ 234395 h 395106"/>
                    <a:gd name="connsiteX29" fmla="*/ 148715 w 614722"/>
                    <a:gd name="connsiteY29" fmla="*/ 240349 h 395106"/>
                    <a:gd name="connsiteX30" fmla="*/ 154668 w 614722"/>
                    <a:gd name="connsiteY30" fmla="*/ 246302 h 395106"/>
                    <a:gd name="connsiteX31" fmla="*/ 160621 w 614722"/>
                    <a:gd name="connsiteY31" fmla="*/ 252255 h 395106"/>
                    <a:gd name="connsiteX32" fmla="*/ 166575 w 614722"/>
                    <a:gd name="connsiteY32" fmla="*/ 258208 h 395106"/>
                    <a:gd name="connsiteX33" fmla="*/ 172528 w 614722"/>
                    <a:gd name="connsiteY33" fmla="*/ 258208 h 395106"/>
                    <a:gd name="connsiteX34" fmla="*/ 178481 w 614722"/>
                    <a:gd name="connsiteY34" fmla="*/ 264161 h 395106"/>
                    <a:gd name="connsiteX35" fmla="*/ 184434 w 614722"/>
                    <a:gd name="connsiteY35" fmla="*/ 270114 h 395106"/>
                    <a:gd name="connsiteX36" fmla="*/ 196340 w 614722"/>
                    <a:gd name="connsiteY36" fmla="*/ 276067 h 395106"/>
                    <a:gd name="connsiteX37" fmla="*/ 202293 w 614722"/>
                    <a:gd name="connsiteY37" fmla="*/ 282020 h 395106"/>
                    <a:gd name="connsiteX38" fmla="*/ 214200 w 614722"/>
                    <a:gd name="connsiteY38" fmla="*/ 287973 h 395106"/>
                    <a:gd name="connsiteX39" fmla="*/ 220153 w 614722"/>
                    <a:gd name="connsiteY39" fmla="*/ 293926 h 395106"/>
                    <a:gd name="connsiteX40" fmla="*/ 232059 w 614722"/>
                    <a:gd name="connsiteY40" fmla="*/ 299880 h 395106"/>
                    <a:gd name="connsiteX41" fmla="*/ 243965 w 614722"/>
                    <a:gd name="connsiteY41" fmla="*/ 305833 h 395106"/>
                    <a:gd name="connsiteX42" fmla="*/ 255871 w 614722"/>
                    <a:gd name="connsiteY42" fmla="*/ 311786 h 395106"/>
                    <a:gd name="connsiteX43" fmla="*/ 273731 w 614722"/>
                    <a:gd name="connsiteY43" fmla="*/ 317739 h 395106"/>
                    <a:gd name="connsiteX44" fmla="*/ 285637 w 614722"/>
                    <a:gd name="connsiteY44" fmla="*/ 323692 h 395106"/>
                    <a:gd name="connsiteX45" fmla="*/ 297543 w 614722"/>
                    <a:gd name="connsiteY45" fmla="*/ 323692 h 395106"/>
                    <a:gd name="connsiteX46" fmla="*/ 303496 w 614722"/>
                    <a:gd name="connsiteY46" fmla="*/ 329645 h 395106"/>
                    <a:gd name="connsiteX47" fmla="*/ 321356 w 614722"/>
                    <a:gd name="connsiteY47" fmla="*/ 335598 h 395106"/>
                    <a:gd name="connsiteX48" fmla="*/ 339215 w 614722"/>
                    <a:gd name="connsiteY48" fmla="*/ 341551 h 395106"/>
                    <a:gd name="connsiteX49" fmla="*/ 357075 w 614722"/>
                    <a:gd name="connsiteY49" fmla="*/ 341551 h 395106"/>
                    <a:gd name="connsiteX50" fmla="*/ 363028 w 614722"/>
                    <a:gd name="connsiteY50" fmla="*/ 347505 h 395106"/>
                    <a:gd name="connsiteX51" fmla="*/ 386840 w 614722"/>
                    <a:gd name="connsiteY51" fmla="*/ 353458 h 395106"/>
                    <a:gd name="connsiteX52" fmla="*/ 410653 w 614722"/>
                    <a:gd name="connsiteY52" fmla="*/ 359411 h 395106"/>
                    <a:gd name="connsiteX53" fmla="*/ 428512 w 614722"/>
                    <a:gd name="connsiteY53" fmla="*/ 359411 h 395106"/>
                    <a:gd name="connsiteX54" fmla="*/ 434465 w 614722"/>
                    <a:gd name="connsiteY54" fmla="*/ 365364 h 395106"/>
                    <a:gd name="connsiteX55" fmla="*/ 470184 w 614722"/>
                    <a:gd name="connsiteY55" fmla="*/ 371317 h 395106"/>
                    <a:gd name="connsiteX56" fmla="*/ 505903 w 614722"/>
                    <a:gd name="connsiteY56" fmla="*/ 377270 h 395106"/>
                    <a:gd name="connsiteX57" fmla="*/ 547575 w 614722"/>
                    <a:gd name="connsiteY57" fmla="*/ 383223 h 395106"/>
                    <a:gd name="connsiteX58" fmla="*/ 583293 w 614722"/>
                    <a:gd name="connsiteY58" fmla="*/ 389176 h 395106"/>
                    <a:gd name="connsiteX59" fmla="*/ 619012 w 614722"/>
                    <a:gd name="connsiteY59" fmla="*/ 395130 h 39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614722" h="395106">
                      <a:moveTo>
                        <a:pt x="-112" y="-3729"/>
                      </a:moveTo>
                      <a:cubicBezTo>
                        <a:pt x="284" y="-1744"/>
                        <a:pt x="5046" y="23258"/>
                        <a:pt x="5840" y="26036"/>
                      </a:cubicBezTo>
                      <a:cubicBezTo>
                        <a:pt x="6634" y="28814"/>
                        <a:pt x="11396" y="36355"/>
                        <a:pt x="11793" y="37942"/>
                      </a:cubicBezTo>
                      <a:cubicBezTo>
                        <a:pt x="12190" y="39530"/>
                        <a:pt x="11396" y="48658"/>
                        <a:pt x="11793" y="49849"/>
                      </a:cubicBezTo>
                      <a:cubicBezTo>
                        <a:pt x="12190" y="51039"/>
                        <a:pt x="16953" y="54611"/>
                        <a:pt x="17746" y="55802"/>
                      </a:cubicBezTo>
                      <a:cubicBezTo>
                        <a:pt x="18540" y="56992"/>
                        <a:pt x="22906" y="66120"/>
                        <a:pt x="23699" y="67708"/>
                      </a:cubicBezTo>
                      <a:cubicBezTo>
                        <a:pt x="24493" y="69295"/>
                        <a:pt x="29256" y="78027"/>
                        <a:pt x="29653" y="79614"/>
                      </a:cubicBezTo>
                      <a:cubicBezTo>
                        <a:pt x="30049" y="81202"/>
                        <a:pt x="29256" y="90330"/>
                        <a:pt x="29653" y="91521"/>
                      </a:cubicBezTo>
                      <a:cubicBezTo>
                        <a:pt x="30049" y="92711"/>
                        <a:pt x="34812" y="96680"/>
                        <a:pt x="35605" y="97474"/>
                      </a:cubicBezTo>
                      <a:cubicBezTo>
                        <a:pt x="36399" y="98267"/>
                        <a:pt x="40765" y="102236"/>
                        <a:pt x="41559" y="103427"/>
                      </a:cubicBezTo>
                      <a:cubicBezTo>
                        <a:pt x="42352" y="104617"/>
                        <a:pt x="46718" y="113745"/>
                        <a:pt x="47512" y="115333"/>
                      </a:cubicBezTo>
                      <a:cubicBezTo>
                        <a:pt x="48306" y="116920"/>
                        <a:pt x="52671" y="126049"/>
                        <a:pt x="53465" y="127239"/>
                      </a:cubicBezTo>
                      <a:cubicBezTo>
                        <a:pt x="54259" y="128430"/>
                        <a:pt x="59021" y="132399"/>
                        <a:pt x="59418" y="133192"/>
                      </a:cubicBezTo>
                      <a:cubicBezTo>
                        <a:pt x="59815" y="133986"/>
                        <a:pt x="59021" y="138351"/>
                        <a:pt x="59418" y="139145"/>
                      </a:cubicBezTo>
                      <a:cubicBezTo>
                        <a:pt x="59815" y="139939"/>
                        <a:pt x="64578" y="144305"/>
                        <a:pt x="65371" y="145099"/>
                      </a:cubicBezTo>
                      <a:cubicBezTo>
                        <a:pt x="66165" y="145892"/>
                        <a:pt x="70927" y="150258"/>
                        <a:pt x="71324" y="151052"/>
                      </a:cubicBezTo>
                      <a:cubicBezTo>
                        <a:pt x="71721" y="151845"/>
                        <a:pt x="70927" y="156211"/>
                        <a:pt x="71324" y="157005"/>
                      </a:cubicBezTo>
                      <a:cubicBezTo>
                        <a:pt x="71721" y="157798"/>
                        <a:pt x="76484" y="162164"/>
                        <a:pt x="77278" y="162958"/>
                      </a:cubicBezTo>
                      <a:cubicBezTo>
                        <a:pt x="78071" y="163752"/>
                        <a:pt x="82437" y="168117"/>
                        <a:pt x="83230" y="168911"/>
                      </a:cubicBezTo>
                      <a:cubicBezTo>
                        <a:pt x="84024" y="169705"/>
                        <a:pt x="88390" y="174070"/>
                        <a:pt x="89184" y="174864"/>
                      </a:cubicBezTo>
                      <a:cubicBezTo>
                        <a:pt x="89977" y="175658"/>
                        <a:pt x="94343" y="179627"/>
                        <a:pt x="95137" y="180817"/>
                      </a:cubicBezTo>
                      <a:cubicBezTo>
                        <a:pt x="95931" y="182008"/>
                        <a:pt x="100296" y="191533"/>
                        <a:pt x="101090" y="192724"/>
                      </a:cubicBezTo>
                      <a:cubicBezTo>
                        <a:pt x="101884" y="193914"/>
                        <a:pt x="106249" y="197883"/>
                        <a:pt x="107043" y="198677"/>
                      </a:cubicBezTo>
                      <a:cubicBezTo>
                        <a:pt x="107837" y="199470"/>
                        <a:pt x="112203" y="203836"/>
                        <a:pt x="112996" y="204630"/>
                      </a:cubicBezTo>
                      <a:cubicBezTo>
                        <a:pt x="113790" y="205423"/>
                        <a:pt x="118156" y="209789"/>
                        <a:pt x="118950" y="210583"/>
                      </a:cubicBezTo>
                      <a:cubicBezTo>
                        <a:pt x="119743" y="211377"/>
                        <a:pt x="124109" y="215742"/>
                        <a:pt x="124903" y="216536"/>
                      </a:cubicBezTo>
                      <a:cubicBezTo>
                        <a:pt x="125696" y="217330"/>
                        <a:pt x="130062" y="221695"/>
                        <a:pt x="130856" y="222489"/>
                      </a:cubicBezTo>
                      <a:cubicBezTo>
                        <a:pt x="131649" y="223283"/>
                        <a:pt x="136015" y="227649"/>
                        <a:pt x="136809" y="228442"/>
                      </a:cubicBezTo>
                      <a:cubicBezTo>
                        <a:pt x="137603" y="229236"/>
                        <a:pt x="141968" y="233601"/>
                        <a:pt x="142762" y="234395"/>
                      </a:cubicBezTo>
                      <a:cubicBezTo>
                        <a:pt x="143556" y="235189"/>
                        <a:pt x="147921" y="239555"/>
                        <a:pt x="148715" y="240349"/>
                      </a:cubicBezTo>
                      <a:cubicBezTo>
                        <a:pt x="149509" y="241142"/>
                        <a:pt x="153874" y="245508"/>
                        <a:pt x="154668" y="246302"/>
                      </a:cubicBezTo>
                      <a:cubicBezTo>
                        <a:pt x="155462" y="247095"/>
                        <a:pt x="159828" y="251461"/>
                        <a:pt x="160621" y="252255"/>
                      </a:cubicBezTo>
                      <a:cubicBezTo>
                        <a:pt x="161415" y="253048"/>
                        <a:pt x="165781" y="257811"/>
                        <a:pt x="166575" y="258208"/>
                      </a:cubicBezTo>
                      <a:cubicBezTo>
                        <a:pt x="167368" y="258605"/>
                        <a:pt x="171734" y="257811"/>
                        <a:pt x="172528" y="258208"/>
                      </a:cubicBezTo>
                      <a:cubicBezTo>
                        <a:pt x="173321" y="258605"/>
                        <a:pt x="177687" y="263367"/>
                        <a:pt x="178481" y="264161"/>
                      </a:cubicBezTo>
                      <a:cubicBezTo>
                        <a:pt x="179274" y="264954"/>
                        <a:pt x="183243" y="269320"/>
                        <a:pt x="184434" y="270114"/>
                      </a:cubicBezTo>
                      <a:cubicBezTo>
                        <a:pt x="185625" y="270908"/>
                        <a:pt x="195150" y="275273"/>
                        <a:pt x="196340" y="276067"/>
                      </a:cubicBezTo>
                      <a:cubicBezTo>
                        <a:pt x="197531" y="276861"/>
                        <a:pt x="201103" y="281227"/>
                        <a:pt x="202293" y="282020"/>
                      </a:cubicBezTo>
                      <a:cubicBezTo>
                        <a:pt x="203484" y="282814"/>
                        <a:pt x="213009" y="287179"/>
                        <a:pt x="214200" y="287973"/>
                      </a:cubicBezTo>
                      <a:cubicBezTo>
                        <a:pt x="215390" y="288767"/>
                        <a:pt x="218962" y="293133"/>
                        <a:pt x="220153" y="293926"/>
                      </a:cubicBezTo>
                      <a:cubicBezTo>
                        <a:pt x="221343" y="294720"/>
                        <a:pt x="230471" y="299086"/>
                        <a:pt x="232059" y="299880"/>
                      </a:cubicBezTo>
                      <a:cubicBezTo>
                        <a:pt x="233646" y="300673"/>
                        <a:pt x="242378" y="305039"/>
                        <a:pt x="243965" y="305833"/>
                      </a:cubicBezTo>
                      <a:cubicBezTo>
                        <a:pt x="245553" y="306626"/>
                        <a:pt x="253887" y="310992"/>
                        <a:pt x="255871" y="311786"/>
                      </a:cubicBezTo>
                      <a:cubicBezTo>
                        <a:pt x="257856" y="312579"/>
                        <a:pt x="271746" y="316945"/>
                        <a:pt x="273731" y="317739"/>
                      </a:cubicBezTo>
                      <a:cubicBezTo>
                        <a:pt x="275715" y="318532"/>
                        <a:pt x="284049" y="323295"/>
                        <a:pt x="285637" y="323692"/>
                      </a:cubicBezTo>
                      <a:cubicBezTo>
                        <a:pt x="287224" y="324089"/>
                        <a:pt x="296353" y="323295"/>
                        <a:pt x="297543" y="323692"/>
                      </a:cubicBezTo>
                      <a:cubicBezTo>
                        <a:pt x="298734" y="324089"/>
                        <a:pt x="301909" y="328851"/>
                        <a:pt x="303496" y="329645"/>
                      </a:cubicBezTo>
                      <a:cubicBezTo>
                        <a:pt x="305084" y="330438"/>
                        <a:pt x="318974" y="334804"/>
                        <a:pt x="321356" y="335598"/>
                      </a:cubicBezTo>
                      <a:cubicBezTo>
                        <a:pt x="323737" y="336392"/>
                        <a:pt x="336834" y="341154"/>
                        <a:pt x="339215" y="341551"/>
                      </a:cubicBezTo>
                      <a:cubicBezTo>
                        <a:pt x="341596" y="341948"/>
                        <a:pt x="355487" y="341154"/>
                        <a:pt x="357075" y="341551"/>
                      </a:cubicBezTo>
                      <a:cubicBezTo>
                        <a:pt x="358662" y="341948"/>
                        <a:pt x="361043" y="346711"/>
                        <a:pt x="363028" y="347505"/>
                      </a:cubicBezTo>
                      <a:cubicBezTo>
                        <a:pt x="365012" y="348298"/>
                        <a:pt x="383665" y="352664"/>
                        <a:pt x="386840" y="353458"/>
                      </a:cubicBezTo>
                      <a:cubicBezTo>
                        <a:pt x="390015" y="354251"/>
                        <a:pt x="407874" y="359014"/>
                        <a:pt x="410653" y="359411"/>
                      </a:cubicBezTo>
                      <a:cubicBezTo>
                        <a:pt x="413431" y="359808"/>
                        <a:pt x="426924" y="359014"/>
                        <a:pt x="428512" y="359411"/>
                      </a:cubicBezTo>
                      <a:cubicBezTo>
                        <a:pt x="430099" y="359808"/>
                        <a:pt x="431687" y="364570"/>
                        <a:pt x="434465" y="365364"/>
                      </a:cubicBezTo>
                      <a:cubicBezTo>
                        <a:pt x="437243" y="366158"/>
                        <a:pt x="465421" y="370523"/>
                        <a:pt x="470184" y="371317"/>
                      </a:cubicBezTo>
                      <a:cubicBezTo>
                        <a:pt x="474946" y="372111"/>
                        <a:pt x="500743" y="376477"/>
                        <a:pt x="505903" y="377270"/>
                      </a:cubicBezTo>
                      <a:cubicBezTo>
                        <a:pt x="511062" y="378064"/>
                        <a:pt x="542415" y="382429"/>
                        <a:pt x="547575" y="383223"/>
                      </a:cubicBezTo>
                      <a:cubicBezTo>
                        <a:pt x="552734" y="384017"/>
                        <a:pt x="578531" y="388383"/>
                        <a:pt x="583293" y="389176"/>
                      </a:cubicBezTo>
                      <a:cubicBezTo>
                        <a:pt x="588056" y="389970"/>
                        <a:pt x="616631" y="394732"/>
                        <a:pt x="619012" y="395130"/>
                      </a:cubicBezTo>
                    </a:path>
                  </a:pathLst>
                </a:custGeom>
                <a:noFill/>
                <a:ln w="28575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22" name="자유형: 도형 21"/>
                <p:cNvSpPr/>
                <p:nvPr/>
              </p:nvSpPr>
              <p:spPr>
                <a:xfrm>
                  <a:off x="2912081" y="3823744"/>
                  <a:ext cx="393093" cy="498223"/>
                </a:xfrm>
                <a:custGeom>
                  <a:avLst/>
                  <a:gdLst>
                    <a:gd name="connsiteX0" fmla="*/ -1002 w 393093"/>
                    <a:gd name="connsiteY0" fmla="*/ -1838 h 498223"/>
                    <a:gd name="connsiteX1" fmla="*/ 22810 w 393093"/>
                    <a:gd name="connsiteY1" fmla="*/ 27927 h 498223"/>
                    <a:gd name="connsiteX2" fmla="*/ 28763 w 393093"/>
                    <a:gd name="connsiteY2" fmla="*/ 33880 h 498223"/>
                    <a:gd name="connsiteX3" fmla="*/ 34716 w 393093"/>
                    <a:gd name="connsiteY3" fmla="*/ 39833 h 498223"/>
                    <a:gd name="connsiteX4" fmla="*/ 40669 w 393093"/>
                    <a:gd name="connsiteY4" fmla="*/ 45786 h 498223"/>
                    <a:gd name="connsiteX5" fmla="*/ 40669 w 393093"/>
                    <a:gd name="connsiteY5" fmla="*/ 57692 h 498223"/>
                    <a:gd name="connsiteX6" fmla="*/ 46622 w 393093"/>
                    <a:gd name="connsiteY6" fmla="*/ 63646 h 498223"/>
                    <a:gd name="connsiteX7" fmla="*/ 46622 w 393093"/>
                    <a:gd name="connsiteY7" fmla="*/ 69599 h 498223"/>
                    <a:gd name="connsiteX8" fmla="*/ 52575 w 393093"/>
                    <a:gd name="connsiteY8" fmla="*/ 75552 h 498223"/>
                    <a:gd name="connsiteX9" fmla="*/ 58528 w 393093"/>
                    <a:gd name="connsiteY9" fmla="*/ 81505 h 498223"/>
                    <a:gd name="connsiteX10" fmla="*/ 58528 w 393093"/>
                    <a:gd name="connsiteY10" fmla="*/ 87458 h 498223"/>
                    <a:gd name="connsiteX11" fmla="*/ 64481 w 393093"/>
                    <a:gd name="connsiteY11" fmla="*/ 93411 h 498223"/>
                    <a:gd name="connsiteX12" fmla="*/ 64481 w 393093"/>
                    <a:gd name="connsiteY12" fmla="*/ 99364 h 498223"/>
                    <a:gd name="connsiteX13" fmla="*/ 70435 w 393093"/>
                    <a:gd name="connsiteY13" fmla="*/ 105318 h 498223"/>
                    <a:gd name="connsiteX14" fmla="*/ 76388 w 393093"/>
                    <a:gd name="connsiteY14" fmla="*/ 111271 h 498223"/>
                    <a:gd name="connsiteX15" fmla="*/ 82341 w 393093"/>
                    <a:gd name="connsiteY15" fmla="*/ 123177 h 498223"/>
                    <a:gd name="connsiteX16" fmla="*/ 88294 w 393093"/>
                    <a:gd name="connsiteY16" fmla="*/ 129130 h 498223"/>
                    <a:gd name="connsiteX17" fmla="*/ 94247 w 393093"/>
                    <a:gd name="connsiteY17" fmla="*/ 141036 h 498223"/>
                    <a:gd name="connsiteX18" fmla="*/ 100200 w 393093"/>
                    <a:gd name="connsiteY18" fmla="*/ 146989 h 498223"/>
                    <a:gd name="connsiteX19" fmla="*/ 100200 w 393093"/>
                    <a:gd name="connsiteY19" fmla="*/ 152942 h 498223"/>
                    <a:gd name="connsiteX20" fmla="*/ 106153 w 393093"/>
                    <a:gd name="connsiteY20" fmla="*/ 158896 h 498223"/>
                    <a:gd name="connsiteX21" fmla="*/ 112106 w 393093"/>
                    <a:gd name="connsiteY21" fmla="*/ 164849 h 498223"/>
                    <a:gd name="connsiteX22" fmla="*/ 118060 w 393093"/>
                    <a:gd name="connsiteY22" fmla="*/ 170802 h 498223"/>
                    <a:gd name="connsiteX23" fmla="*/ 118060 w 393093"/>
                    <a:gd name="connsiteY23" fmla="*/ 176755 h 498223"/>
                    <a:gd name="connsiteX24" fmla="*/ 124013 w 393093"/>
                    <a:gd name="connsiteY24" fmla="*/ 182708 h 498223"/>
                    <a:gd name="connsiteX25" fmla="*/ 129966 w 393093"/>
                    <a:gd name="connsiteY25" fmla="*/ 188661 h 498223"/>
                    <a:gd name="connsiteX26" fmla="*/ 135919 w 393093"/>
                    <a:gd name="connsiteY26" fmla="*/ 194614 h 498223"/>
                    <a:gd name="connsiteX27" fmla="*/ 141872 w 393093"/>
                    <a:gd name="connsiteY27" fmla="*/ 200568 h 498223"/>
                    <a:gd name="connsiteX28" fmla="*/ 147825 w 393093"/>
                    <a:gd name="connsiteY28" fmla="*/ 212474 h 498223"/>
                    <a:gd name="connsiteX29" fmla="*/ 153778 w 393093"/>
                    <a:gd name="connsiteY29" fmla="*/ 218427 h 498223"/>
                    <a:gd name="connsiteX30" fmla="*/ 159731 w 393093"/>
                    <a:gd name="connsiteY30" fmla="*/ 230333 h 498223"/>
                    <a:gd name="connsiteX31" fmla="*/ 165685 w 393093"/>
                    <a:gd name="connsiteY31" fmla="*/ 236286 h 498223"/>
                    <a:gd name="connsiteX32" fmla="*/ 171638 w 393093"/>
                    <a:gd name="connsiteY32" fmla="*/ 242239 h 498223"/>
                    <a:gd name="connsiteX33" fmla="*/ 171638 w 393093"/>
                    <a:gd name="connsiteY33" fmla="*/ 248192 h 498223"/>
                    <a:gd name="connsiteX34" fmla="*/ 177591 w 393093"/>
                    <a:gd name="connsiteY34" fmla="*/ 254146 h 498223"/>
                    <a:gd name="connsiteX35" fmla="*/ 183544 w 393093"/>
                    <a:gd name="connsiteY35" fmla="*/ 260099 h 498223"/>
                    <a:gd name="connsiteX36" fmla="*/ 189497 w 393093"/>
                    <a:gd name="connsiteY36" fmla="*/ 266052 h 498223"/>
                    <a:gd name="connsiteX37" fmla="*/ 195450 w 393093"/>
                    <a:gd name="connsiteY37" fmla="*/ 272005 h 498223"/>
                    <a:gd name="connsiteX38" fmla="*/ 201403 w 393093"/>
                    <a:gd name="connsiteY38" fmla="*/ 277958 h 498223"/>
                    <a:gd name="connsiteX39" fmla="*/ 207356 w 393093"/>
                    <a:gd name="connsiteY39" fmla="*/ 289864 h 498223"/>
                    <a:gd name="connsiteX40" fmla="*/ 213310 w 393093"/>
                    <a:gd name="connsiteY40" fmla="*/ 295818 h 498223"/>
                    <a:gd name="connsiteX41" fmla="*/ 219263 w 393093"/>
                    <a:gd name="connsiteY41" fmla="*/ 301771 h 498223"/>
                    <a:gd name="connsiteX42" fmla="*/ 225216 w 393093"/>
                    <a:gd name="connsiteY42" fmla="*/ 313677 h 498223"/>
                    <a:gd name="connsiteX43" fmla="*/ 231169 w 393093"/>
                    <a:gd name="connsiteY43" fmla="*/ 319630 h 498223"/>
                    <a:gd name="connsiteX44" fmla="*/ 231169 w 393093"/>
                    <a:gd name="connsiteY44" fmla="*/ 325583 h 498223"/>
                    <a:gd name="connsiteX45" fmla="*/ 237122 w 393093"/>
                    <a:gd name="connsiteY45" fmla="*/ 331536 h 498223"/>
                    <a:gd name="connsiteX46" fmla="*/ 243075 w 393093"/>
                    <a:gd name="connsiteY46" fmla="*/ 337489 h 498223"/>
                    <a:gd name="connsiteX47" fmla="*/ 249028 w 393093"/>
                    <a:gd name="connsiteY47" fmla="*/ 343442 h 498223"/>
                    <a:gd name="connsiteX48" fmla="*/ 254981 w 393093"/>
                    <a:gd name="connsiteY48" fmla="*/ 349396 h 498223"/>
                    <a:gd name="connsiteX49" fmla="*/ 260935 w 393093"/>
                    <a:gd name="connsiteY49" fmla="*/ 361302 h 498223"/>
                    <a:gd name="connsiteX50" fmla="*/ 266888 w 393093"/>
                    <a:gd name="connsiteY50" fmla="*/ 367255 h 498223"/>
                    <a:gd name="connsiteX51" fmla="*/ 272841 w 393093"/>
                    <a:gd name="connsiteY51" fmla="*/ 379161 h 498223"/>
                    <a:gd name="connsiteX52" fmla="*/ 278794 w 393093"/>
                    <a:gd name="connsiteY52" fmla="*/ 385114 h 498223"/>
                    <a:gd name="connsiteX53" fmla="*/ 284747 w 393093"/>
                    <a:gd name="connsiteY53" fmla="*/ 391067 h 498223"/>
                    <a:gd name="connsiteX54" fmla="*/ 290700 w 393093"/>
                    <a:gd name="connsiteY54" fmla="*/ 402973 h 498223"/>
                    <a:gd name="connsiteX55" fmla="*/ 296653 w 393093"/>
                    <a:gd name="connsiteY55" fmla="*/ 408927 h 498223"/>
                    <a:gd name="connsiteX56" fmla="*/ 302606 w 393093"/>
                    <a:gd name="connsiteY56" fmla="*/ 414880 h 498223"/>
                    <a:gd name="connsiteX57" fmla="*/ 302606 w 393093"/>
                    <a:gd name="connsiteY57" fmla="*/ 420833 h 498223"/>
                    <a:gd name="connsiteX58" fmla="*/ 308560 w 393093"/>
                    <a:gd name="connsiteY58" fmla="*/ 426786 h 498223"/>
                    <a:gd name="connsiteX59" fmla="*/ 314513 w 393093"/>
                    <a:gd name="connsiteY59" fmla="*/ 432739 h 498223"/>
                    <a:gd name="connsiteX60" fmla="*/ 320466 w 393093"/>
                    <a:gd name="connsiteY60" fmla="*/ 438692 h 498223"/>
                    <a:gd name="connsiteX61" fmla="*/ 326419 w 393093"/>
                    <a:gd name="connsiteY61" fmla="*/ 444645 h 498223"/>
                    <a:gd name="connsiteX62" fmla="*/ 332372 w 393093"/>
                    <a:gd name="connsiteY62" fmla="*/ 450598 h 498223"/>
                    <a:gd name="connsiteX63" fmla="*/ 338325 w 393093"/>
                    <a:gd name="connsiteY63" fmla="*/ 456552 h 498223"/>
                    <a:gd name="connsiteX64" fmla="*/ 344278 w 393093"/>
                    <a:gd name="connsiteY64" fmla="*/ 462505 h 498223"/>
                    <a:gd name="connsiteX65" fmla="*/ 350231 w 393093"/>
                    <a:gd name="connsiteY65" fmla="*/ 468458 h 498223"/>
                    <a:gd name="connsiteX66" fmla="*/ 356185 w 393093"/>
                    <a:gd name="connsiteY66" fmla="*/ 474411 h 498223"/>
                    <a:gd name="connsiteX67" fmla="*/ 362138 w 393093"/>
                    <a:gd name="connsiteY67" fmla="*/ 480364 h 498223"/>
                    <a:gd name="connsiteX68" fmla="*/ 368091 w 393093"/>
                    <a:gd name="connsiteY68" fmla="*/ 486317 h 498223"/>
                    <a:gd name="connsiteX69" fmla="*/ 379997 w 393093"/>
                    <a:gd name="connsiteY69" fmla="*/ 492270 h 498223"/>
                    <a:gd name="connsiteX70" fmla="*/ 385950 w 393093"/>
                    <a:gd name="connsiteY70" fmla="*/ 498223 h 498223"/>
                    <a:gd name="connsiteX71" fmla="*/ 397856 w 393093"/>
                    <a:gd name="connsiteY71" fmla="*/ 498223 h 498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393093" h="498223">
                      <a:moveTo>
                        <a:pt x="-1002" y="-1838"/>
                      </a:moveTo>
                      <a:cubicBezTo>
                        <a:pt x="584" y="145"/>
                        <a:pt x="20825" y="25546"/>
                        <a:pt x="22810" y="27927"/>
                      </a:cubicBezTo>
                      <a:cubicBezTo>
                        <a:pt x="24794" y="30308"/>
                        <a:pt x="27969" y="33086"/>
                        <a:pt x="28763" y="33880"/>
                      </a:cubicBezTo>
                      <a:cubicBezTo>
                        <a:pt x="29556" y="34674"/>
                        <a:pt x="33922" y="39039"/>
                        <a:pt x="34716" y="39833"/>
                      </a:cubicBezTo>
                      <a:cubicBezTo>
                        <a:pt x="35509" y="40627"/>
                        <a:pt x="40272" y="44596"/>
                        <a:pt x="40669" y="45786"/>
                      </a:cubicBezTo>
                      <a:cubicBezTo>
                        <a:pt x="41066" y="46977"/>
                        <a:pt x="40272" y="56502"/>
                        <a:pt x="40669" y="57692"/>
                      </a:cubicBezTo>
                      <a:cubicBezTo>
                        <a:pt x="41066" y="58883"/>
                        <a:pt x="46225" y="62852"/>
                        <a:pt x="46622" y="63646"/>
                      </a:cubicBezTo>
                      <a:cubicBezTo>
                        <a:pt x="47019" y="64439"/>
                        <a:pt x="46225" y="68805"/>
                        <a:pt x="46622" y="69599"/>
                      </a:cubicBezTo>
                      <a:cubicBezTo>
                        <a:pt x="47019" y="70392"/>
                        <a:pt x="51781" y="74758"/>
                        <a:pt x="52575" y="75552"/>
                      </a:cubicBezTo>
                      <a:cubicBezTo>
                        <a:pt x="53368" y="76345"/>
                        <a:pt x="58131" y="80711"/>
                        <a:pt x="58528" y="81505"/>
                      </a:cubicBezTo>
                      <a:cubicBezTo>
                        <a:pt x="58925" y="82299"/>
                        <a:pt x="58131" y="86664"/>
                        <a:pt x="58528" y="87458"/>
                      </a:cubicBezTo>
                      <a:cubicBezTo>
                        <a:pt x="58925" y="88252"/>
                        <a:pt x="64084" y="92617"/>
                        <a:pt x="64481" y="93411"/>
                      </a:cubicBezTo>
                      <a:cubicBezTo>
                        <a:pt x="64878" y="94205"/>
                        <a:pt x="64084" y="98571"/>
                        <a:pt x="64481" y="99364"/>
                      </a:cubicBezTo>
                      <a:cubicBezTo>
                        <a:pt x="64878" y="100158"/>
                        <a:pt x="69641" y="104524"/>
                        <a:pt x="70435" y="105318"/>
                      </a:cubicBezTo>
                      <a:cubicBezTo>
                        <a:pt x="71228" y="106111"/>
                        <a:pt x="75594" y="110080"/>
                        <a:pt x="76388" y="111271"/>
                      </a:cubicBezTo>
                      <a:cubicBezTo>
                        <a:pt x="77181" y="112461"/>
                        <a:pt x="81547" y="121986"/>
                        <a:pt x="82341" y="123177"/>
                      </a:cubicBezTo>
                      <a:cubicBezTo>
                        <a:pt x="83134" y="124367"/>
                        <a:pt x="87500" y="127939"/>
                        <a:pt x="88294" y="129130"/>
                      </a:cubicBezTo>
                      <a:cubicBezTo>
                        <a:pt x="89087" y="130320"/>
                        <a:pt x="93453" y="139846"/>
                        <a:pt x="94247" y="141036"/>
                      </a:cubicBezTo>
                      <a:cubicBezTo>
                        <a:pt x="95041" y="142227"/>
                        <a:pt x="99803" y="146196"/>
                        <a:pt x="100200" y="146989"/>
                      </a:cubicBezTo>
                      <a:cubicBezTo>
                        <a:pt x="100597" y="147783"/>
                        <a:pt x="99803" y="152148"/>
                        <a:pt x="100200" y="152942"/>
                      </a:cubicBezTo>
                      <a:cubicBezTo>
                        <a:pt x="100597" y="153736"/>
                        <a:pt x="105359" y="158102"/>
                        <a:pt x="106153" y="158896"/>
                      </a:cubicBezTo>
                      <a:cubicBezTo>
                        <a:pt x="106947" y="159689"/>
                        <a:pt x="111313" y="164055"/>
                        <a:pt x="112106" y="164849"/>
                      </a:cubicBezTo>
                      <a:cubicBezTo>
                        <a:pt x="112900" y="165642"/>
                        <a:pt x="117662" y="170008"/>
                        <a:pt x="118060" y="170802"/>
                      </a:cubicBezTo>
                      <a:cubicBezTo>
                        <a:pt x="118456" y="171595"/>
                        <a:pt x="117662" y="175961"/>
                        <a:pt x="118060" y="176755"/>
                      </a:cubicBezTo>
                      <a:cubicBezTo>
                        <a:pt x="118456" y="177549"/>
                        <a:pt x="123219" y="181914"/>
                        <a:pt x="124013" y="182708"/>
                      </a:cubicBezTo>
                      <a:cubicBezTo>
                        <a:pt x="124806" y="183502"/>
                        <a:pt x="129172" y="187867"/>
                        <a:pt x="129966" y="188661"/>
                      </a:cubicBezTo>
                      <a:cubicBezTo>
                        <a:pt x="130759" y="189455"/>
                        <a:pt x="135125" y="193821"/>
                        <a:pt x="135919" y="194614"/>
                      </a:cubicBezTo>
                      <a:cubicBezTo>
                        <a:pt x="136712" y="195408"/>
                        <a:pt x="141078" y="199377"/>
                        <a:pt x="141872" y="200568"/>
                      </a:cubicBezTo>
                      <a:cubicBezTo>
                        <a:pt x="142666" y="201758"/>
                        <a:pt x="147031" y="211283"/>
                        <a:pt x="147825" y="212474"/>
                      </a:cubicBezTo>
                      <a:cubicBezTo>
                        <a:pt x="148618" y="213664"/>
                        <a:pt x="152984" y="217236"/>
                        <a:pt x="153778" y="218427"/>
                      </a:cubicBezTo>
                      <a:cubicBezTo>
                        <a:pt x="154572" y="219617"/>
                        <a:pt x="158938" y="229142"/>
                        <a:pt x="159731" y="230333"/>
                      </a:cubicBezTo>
                      <a:cubicBezTo>
                        <a:pt x="160525" y="231523"/>
                        <a:pt x="164891" y="235492"/>
                        <a:pt x="165685" y="236286"/>
                      </a:cubicBezTo>
                      <a:cubicBezTo>
                        <a:pt x="166478" y="237080"/>
                        <a:pt x="171241" y="241446"/>
                        <a:pt x="171638" y="242239"/>
                      </a:cubicBezTo>
                      <a:cubicBezTo>
                        <a:pt x="172034" y="243033"/>
                        <a:pt x="171241" y="247398"/>
                        <a:pt x="171638" y="248192"/>
                      </a:cubicBezTo>
                      <a:cubicBezTo>
                        <a:pt x="172034" y="248986"/>
                        <a:pt x="176797" y="253352"/>
                        <a:pt x="177591" y="254146"/>
                      </a:cubicBezTo>
                      <a:cubicBezTo>
                        <a:pt x="178384" y="254939"/>
                        <a:pt x="182750" y="259305"/>
                        <a:pt x="183544" y="260099"/>
                      </a:cubicBezTo>
                      <a:cubicBezTo>
                        <a:pt x="184337" y="260892"/>
                        <a:pt x="188703" y="265258"/>
                        <a:pt x="189497" y="266052"/>
                      </a:cubicBezTo>
                      <a:cubicBezTo>
                        <a:pt x="190291" y="266845"/>
                        <a:pt x="194656" y="271211"/>
                        <a:pt x="195450" y="272005"/>
                      </a:cubicBezTo>
                      <a:cubicBezTo>
                        <a:pt x="196243" y="272799"/>
                        <a:pt x="200609" y="276768"/>
                        <a:pt x="201403" y="277958"/>
                      </a:cubicBezTo>
                      <a:cubicBezTo>
                        <a:pt x="202197" y="279148"/>
                        <a:pt x="206563" y="288673"/>
                        <a:pt x="207356" y="289864"/>
                      </a:cubicBezTo>
                      <a:cubicBezTo>
                        <a:pt x="208150" y="291055"/>
                        <a:pt x="212516" y="295024"/>
                        <a:pt x="213310" y="295818"/>
                      </a:cubicBezTo>
                      <a:cubicBezTo>
                        <a:pt x="214103" y="296611"/>
                        <a:pt x="218469" y="300580"/>
                        <a:pt x="219263" y="301771"/>
                      </a:cubicBezTo>
                      <a:cubicBezTo>
                        <a:pt x="220056" y="302961"/>
                        <a:pt x="224422" y="312486"/>
                        <a:pt x="225216" y="313677"/>
                      </a:cubicBezTo>
                      <a:cubicBezTo>
                        <a:pt x="226009" y="314867"/>
                        <a:pt x="230772" y="318836"/>
                        <a:pt x="231169" y="319630"/>
                      </a:cubicBezTo>
                      <a:cubicBezTo>
                        <a:pt x="231566" y="320424"/>
                        <a:pt x="230772" y="324789"/>
                        <a:pt x="231169" y="325583"/>
                      </a:cubicBezTo>
                      <a:cubicBezTo>
                        <a:pt x="231566" y="326377"/>
                        <a:pt x="236328" y="330742"/>
                        <a:pt x="237122" y="331536"/>
                      </a:cubicBezTo>
                      <a:cubicBezTo>
                        <a:pt x="237916" y="332330"/>
                        <a:pt x="242281" y="336696"/>
                        <a:pt x="243075" y="337489"/>
                      </a:cubicBezTo>
                      <a:cubicBezTo>
                        <a:pt x="243868" y="338283"/>
                        <a:pt x="248234" y="342648"/>
                        <a:pt x="249028" y="343442"/>
                      </a:cubicBezTo>
                      <a:cubicBezTo>
                        <a:pt x="249822" y="344236"/>
                        <a:pt x="254188" y="348205"/>
                        <a:pt x="254981" y="349396"/>
                      </a:cubicBezTo>
                      <a:cubicBezTo>
                        <a:pt x="255775" y="350586"/>
                        <a:pt x="260141" y="360111"/>
                        <a:pt x="260935" y="361302"/>
                      </a:cubicBezTo>
                      <a:cubicBezTo>
                        <a:pt x="261728" y="362492"/>
                        <a:pt x="266094" y="366064"/>
                        <a:pt x="266888" y="367255"/>
                      </a:cubicBezTo>
                      <a:cubicBezTo>
                        <a:pt x="267681" y="368446"/>
                        <a:pt x="272047" y="377971"/>
                        <a:pt x="272841" y="379161"/>
                      </a:cubicBezTo>
                      <a:cubicBezTo>
                        <a:pt x="273634" y="380352"/>
                        <a:pt x="278000" y="384320"/>
                        <a:pt x="278794" y="385114"/>
                      </a:cubicBezTo>
                      <a:cubicBezTo>
                        <a:pt x="279587" y="385908"/>
                        <a:pt x="283953" y="389877"/>
                        <a:pt x="284747" y="391067"/>
                      </a:cubicBezTo>
                      <a:cubicBezTo>
                        <a:pt x="285541" y="392258"/>
                        <a:pt x="289906" y="401783"/>
                        <a:pt x="290700" y="402973"/>
                      </a:cubicBezTo>
                      <a:cubicBezTo>
                        <a:pt x="291493" y="404164"/>
                        <a:pt x="295859" y="408133"/>
                        <a:pt x="296653" y="408927"/>
                      </a:cubicBezTo>
                      <a:cubicBezTo>
                        <a:pt x="297447" y="409720"/>
                        <a:pt x="302209" y="414086"/>
                        <a:pt x="302606" y="414880"/>
                      </a:cubicBezTo>
                      <a:cubicBezTo>
                        <a:pt x="303003" y="415673"/>
                        <a:pt x="302209" y="420039"/>
                        <a:pt x="302606" y="420833"/>
                      </a:cubicBezTo>
                      <a:cubicBezTo>
                        <a:pt x="303003" y="421626"/>
                        <a:pt x="307766" y="425992"/>
                        <a:pt x="308560" y="426786"/>
                      </a:cubicBezTo>
                      <a:cubicBezTo>
                        <a:pt x="309353" y="427579"/>
                        <a:pt x="313719" y="431945"/>
                        <a:pt x="314513" y="432739"/>
                      </a:cubicBezTo>
                      <a:cubicBezTo>
                        <a:pt x="315306" y="433533"/>
                        <a:pt x="319672" y="437898"/>
                        <a:pt x="320466" y="438692"/>
                      </a:cubicBezTo>
                      <a:cubicBezTo>
                        <a:pt x="321259" y="439485"/>
                        <a:pt x="325625" y="443851"/>
                        <a:pt x="326419" y="444645"/>
                      </a:cubicBezTo>
                      <a:cubicBezTo>
                        <a:pt x="327212" y="445439"/>
                        <a:pt x="331578" y="449804"/>
                        <a:pt x="332372" y="450598"/>
                      </a:cubicBezTo>
                      <a:cubicBezTo>
                        <a:pt x="333166" y="451392"/>
                        <a:pt x="337531" y="455758"/>
                        <a:pt x="338325" y="456552"/>
                      </a:cubicBezTo>
                      <a:cubicBezTo>
                        <a:pt x="339118" y="457345"/>
                        <a:pt x="343484" y="461711"/>
                        <a:pt x="344278" y="462505"/>
                      </a:cubicBezTo>
                      <a:cubicBezTo>
                        <a:pt x="345072" y="463298"/>
                        <a:pt x="349438" y="467664"/>
                        <a:pt x="350231" y="468458"/>
                      </a:cubicBezTo>
                      <a:cubicBezTo>
                        <a:pt x="351025" y="469251"/>
                        <a:pt x="355391" y="473617"/>
                        <a:pt x="356185" y="474411"/>
                      </a:cubicBezTo>
                      <a:cubicBezTo>
                        <a:pt x="356978" y="475205"/>
                        <a:pt x="361344" y="479570"/>
                        <a:pt x="362138" y="480364"/>
                      </a:cubicBezTo>
                      <a:cubicBezTo>
                        <a:pt x="362931" y="481158"/>
                        <a:pt x="366900" y="485524"/>
                        <a:pt x="368091" y="486317"/>
                      </a:cubicBezTo>
                      <a:cubicBezTo>
                        <a:pt x="369281" y="487111"/>
                        <a:pt x="378806" y="491476"/>
                        <a:pt x="379997" y="492270"/>
                      </a:cubicBezTo>
                      <a:cubicBezTo>
                        <a:pt x="381187" y="493064"/>
                        <a:pt x="384759" y="497826"/>
                        <a:pt x="385950" y="498223"/>
                      </a:cubicBezTo>
                      <a:cubicBezTo>
                        <a:pt x="387140" y="498620"/>
                        <a:pt x="397063" y="498223"/>
                        <a:pt x="397856" y="498223"/>
                      </a:cubicBezTo>
                    </a:path>
                  </a:pathLst>
                </a:custGeom>
                <a:noFill/>
                <a:ln w="28575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24" name="자유형: 도형 23"/>
                <p:cNvSpPr/>
                <p:nvPr/>
              </p:nvSpPr>
              <p:spPr>
                <a:xfrm>
                  <a:off x="3090082" y="3628281"/>
                  <a:ext cx="219855" cy="712737"/>
                </a:xfrm>
                <a:custGeom>
                  <a:avLst/>
                  <a:gdLst>
                    <a:gd name="connsiteX0" fmla="*/ -410 w 219855"/>
                    <a:gd name="connsiteY0" fmla="*/ -2828 h 712737"/>
                    <a:gd name="connsiteX1" fmla="*/ 11496 w 219855"/>
                    <a:gd name="connsiteY1" fmla="*/ 26937 h 712737"/>
                    <a:gd name="connsiteX2" fmla="*/ 17449 w 219855"/>
                    <a:gd name="connsiteY2" fmla="*/ 32891 h 712737"/>
                    <a:gd name="connsiteX3" fmla="*/ 23402 w 219855"/>
                    <a:gd name="connsiteY3" fmla="*/ 38844 h 712737"/>
                    <a:gd name="connsiteX4" fmla="*/ 29355 w 219855"/>
                    <a:gd name="connsiteY4" fmla="*/ 44797 h 712737"/>
                    <a:gd name="connsiteX5" fmla="*/ 35309 w 219855"/>
                    <a:gd name="connsiteY5" fmla="*/ 56703 h 712737"/>
                    <a:gd name="connsiteX6" fmla="*/ 41262 w 219855"/>
                    <a:gd name="connsiteY6" fmla="*/ 62656 h 712737"/>
                    <a:gd name="connsiteX7" fmla="*/ 47215 w 219855"/>
                    <a:gd name="connsiteY7" fmla="*/ 74562 h 712737"/>
                    <a:gd name="connsiteX8" fmla="*/ 53168 w 219855"/>
                    <a:gd name="connsiteY8" fmla="*/ 80516 h 712737"/>
                    <a:gd name="connsiteX9" fmla="*/ 59121 w 219855"/>
                    <a:gd name="connsiteY9" fmla="*/ 92422 h 712737"/>
                    <a:gd name="connsiteX10" fmla="*/ 65074 w 219855"/>
                    <a:gd name="connsiteY10" fmla="*/ 104328 h 712737"/>
                    <a:gd name="connsiteX11" fmla="*/ 71027 w 219855"/>
                    <a:gd name="connsiteY11" fmla="*/ 116234 h 712737"/>
                    <a:gd name="connsiteX12" fmla="*/ 76980 w 219855"/>
                    <a:gd name="connsiteY12" fmla="*/ 128141 h 712737"/>
                    <a:gd name="connsiteX13" fmla="*/ 82934 w 219855"/>
                    <a:gd name="connsiteY13" fmla="*/ 140047 h 712737"/>
                    <a:gd name="connsiteX14" fmla="*/ 88887 w 219855"/>
                    <a:gd name="connsiteY14" fmla="*/ 151953 h 712737"/>
                    <a:gd name="connsiteX15" fmla="*/ 94840 w 219855"/>
                    <a:gd name="connsiteY15" fmla="*/ 163859 h 712737"/>
                    <a:gd name="connsiteX16" fmla="*/ 100793 w 219855"/>
                    <a:gd name="connsiteY16" fmla="*/ 175766 h 712737"/>
                    <a:gd name="connsiteX17" fmla="*/ 106746 w 219855"/>
                    <a:gd name="connsiteY17" fmla="*/ 187672 h 712737"/>
                    <a:gd name="connsiteX18" fmla="*/ 112699 w 219855"/>
                    <a:gd name="connsiteY18" fmla="*/ 199578 h 712737"/>
                    <a:gd name="connsiteX19" fmla="*/ 118652 w 219855"/>
                    <a:gd name="connsiteY19" fmla="*/ 217437 h 712737"/>
                    <a:gd name="connsiteX20" fmla="*/ 124605 w 219855"/>
                    <a:gd name="connsiteY20" fmla="*/ 229344 h 712737"/>
                    <a:gd name="connsiteX21" fmla="*/ 130559 w 219855"/>
                    <a:gd name="connsiteY21" fmla="*/ 241250 h 712737"/>
                    <a:gd name="connsiteX22" fmla="*/ 136512 w 219855"/>
                    <a:gd name="connsiteY22" fmla="*/ 259109 h 712737"/>
                    <a:gd name="connsiteX23" fmla="*/ 142465 w 219855"/>
                    <a:gd name="connsiteY23" fmla="*/ 271016 h 712737"/>
                    <a:gd name="connsiteX24" fmla="*/ 148418 w 219855"/>
                    <a:gd name="connsiteY24" fmla="*/ 288875 h 712737"/>
                    <a:gd name="connsiteX25" fmla="*/ 154371 w 219855"/>
                    <a:gd name="connsiteY25" fmla="*/ 306734 h 712737"/>
                    <a:gd name="connsiteX26" fmla="*/ 154371 w 219855"/>
                    <a:gd name="connsiteY26" fmla="*/ 318641 h 712737"/>
                    <a:gd name="connsiteX27" fmla="*/ 160324 w 219855"/>
                    <a:gd name="connsiteY27" fmla="*/ 324594 h 712737"/>
                    <a:gd name="connsiteX28" fmla="*/ 166277 w 219855"/>
                    <a:gd name="connsiteY28" fmla="*/ 342453 h 712737"/>
                    <a:gd name="connsiteX29" fmla="*/ 172230 w 219855"/>
                    <a:gd name="connsiteY29" fmla="*/ 360312 h 712737"/>
                    <a:gd name="connsiteX30" fmla="*/ 172230 w 219855"/>
                    <a:gd name="connsiteY30" fmla="*/ 390078 h 712737"/>
                    <a:gd name="connsiteX31" fmla="*/ 178184 w 219855"/>
                    <a:gd name="connsiteY31" fmla="*/ 396031 h 712737"/>
                    <a:gd name="connsiteX32" fmla="*/ 184137 w 219855"/>
                    <a:gd name="connsiteY32" fmla="*/ 419844 h 712737"/>
                    <a:gd name="connsiteX33" fmla="*/ 190090 w 219855"/>
                    <a:gd name="connsiteY33" fmla="*/ 449609 h 712737"/>
                    <a:gd name="connsiteX34" fmla="*/ 196043 w 219855"/>
                    <a:gd name="connsiteY34" fmla="*/ 491281 h 712737"/>
                    <a:gd name="connsiteX35" fmla="*/ 201996 w 219855"/>
                    <a:gd name="connsiteY35" fmla="*/ 527000 h 712737"/>
                    <a:gd name="connsiteX36" fmla="*/ 207949 w 219855"/>
                    <a:gd name="connsiteY36" fmla="*/ 580578 h 712737"/>
                    <a:gd name="connsiteX37" fmla="*/ 213902 w 219855"/>
                    <a:gd name="connsiteY37" fmla="*/ 622250 h 712737"/>
                    <a:gd name="connsiteX38" fmla="*/ 219855 w 219855"/>
                    <a:gd name="connsiteY38" fmla="*/ 687734 h 712737"/>
                    <a:gd name="connsiteX39" fmla="*/ 219855 w 219855"/>
                    <a:gd name="connsiteY39" fmla="*/ 717500 h 712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19855" h="712737">
                      <a:moveTo>
                        <a:pt x="-410" y="-2828"/>
                      </a:moveTo>
                      <a:cubicBezTo>
                        <a:pt x="383" y="-843"/>
                        <a:pt x="10305" y="24556"/>
                        <a:pt x="11496" y="26937"/>
                      </a:cubicBezTo>
                      <a:cubicBezTo>
                        <a:pt x="12686" y="29318"/>
                        <a:pt x="16655" y="32097"/>
                        <a:pt x="17449" y="32891"/>
                      </a:cubicBezTo>
                      <a:cubicBezTo>
                        <a:pt x="18242" y="33684"/>
                        <a:pt x="22608" y="38050"/>
                        <a:pt x="23402" y="38844"/>
                      </a:cubicBezTo>
                      <a:cubicBezTo>
                        <a:pt x="24196" y="39637"/>
                        <a:pt x="28562" y="43606"/>
                        <a:pt x="29355" y="44797"/>
                      </a:cubicBezTo>
                      <a:cubicBezTo>
                        <a:pt x="30149" y="45987"/>
                        <a:pt x="34515" y="55512"/>
                        <a:pt x="35309" y="56703"/>
                      </a:cubicBezTo>
                      <a:cubicBezTo>
                        <a:pt x="36102" y="57893"/>
                        <a:pt x="40468" y="61465"/>
                        <a:pt x="41262" y="62656"/>
                      </a:cubicBezTo>
                      <a:cubicBezTo>
                        <a:pt x="42055" y="63846"/>
                        <a:pt x="46421" y="73372"/>
                        <a:pt x="47215" y="74562"/>
                      </a:cubicBezTo>
                      <a:cubicBezTo>
                        <a:pt x="48008" y="75753"/>
                        <a:pt x="52374" y="79325"/>
                        <a:pt x="53168" y="80516"/>
                      </a:cubicBezTo>
                      <a:cubicBezTo>
                        <a:pt x="53961" y="81706"/>
                        <a:pt x="58327" y="90834"/>
                        <a:pt x="59121" y="92422"/>
                      </a:cubicBezTo>
                      <a:cubicBezTo>
                        <a:pt x="59915" y="94009"/>
                        <a:pt x="64280" y="102740"/>
                        <a:pt x="65074" y="104328"/>
                      </a:cubicBezTo>
                      <a:cubicBezTo>
                        <a:pt x="65867" y="105915"/>
                        <a:pt x="70233" y="114647"/>
                        <a:pt x="71027" y="116234"/>
                      </a:cubicBezTo>
                      <a:cubicBezTo>
                        <a:pt x="71821" y="117822"/>
                        <a:pt x="76187" y="126553"/>
                        <a:pt x="76980" y="128141"/>
                      </a:cubicBezTo>
                      <a:cubicBezTo>
                        <a:pt x="77774" y="129728"/>
                        <a:pt x="82140" y="138459"/>
                        <a:pt x="82934" y="140047"/>
                      </a:cubicBezTo>
                      <a:cubicBezTo>
                        <a:pt x="83727" y="141634"/>
                        <a:pt x="88093" y="150365"/>
                        <a:pt x="88887" y="151953"/>
                      </a:cubicBezTo>
                      <a:cubicBezTo>
                        <a:pt x="89680" y="153540"/>
                        <a:pt x="94046" y="162272"/>
                        <a:pt x="94840" y="163859"/>
                      </a:cubicBezTo>
                      <a:cubicBezTo>
                        <a:pt x="95633" y="165447"/>
                        <a:pt x="99999" y="174178"/>
                        <a:pt x="100793" y="175766"/>
                      </a:cubicBezTo>
                      <a:cubicBezTo>
                        <a:pt x="101586" y="177353"/>
                        <a:pt x="105952" y="186084"/>
                        <a:pt x="106746" y="187672"/>
                      </a:cubicBezTo>
                      <a:cubicBezTo>
                        <a:pt x="107540" y="189259"/>
                        <a:pt x="111905" y="197594"/>
                        <a:pt x="112699" y="199578"/>
                      </a:cubicBezTo>
                      <a:cubicBezTo>
                        <a:pt x="113492" y="201562"/>
                        <a:pt x="117858" y="215453"/>
                        <a:pt x="118652" y="217437"/>
                      </a:cubicBezTo>
                      <a:cubicBezTo>
                        <a:pt x="119446" y="219422"/>
                        <a:pt x="123812" y="227756"/>
                        <a:pt x="124605" y="229344"/>
                      </a:cubicBezTo>
                      <a:cubicBezTo>
                        <a:pt x="125399" y="230931"/>
                        <a:pt x="129765" y="239265"/>
                        <a:pt x="130559" y="241250"/>
                      </a:cubicBezTo>
                      <a:cubicBezTo>
                        <a:pt x="131352" y="243234"/>
                        <a:pt x="135718" y="257125"/>
                        <a:pt x="136512" y="259109"/>
                      </a:cubicBezTo>
                      <a:cubicBezTo>
                        <a:pt x="137305" y="261093"/>
                        <a:pt x="141671" y="269031"/>
                        <a:pt x="142465" y="271016"/>
                      </a:cubicBezTo>
                      <a:cubicBezTo>
                        <a:pt x="143258" y="273000"/>
                        <a:pt x="147624" y="286494"/>
                        <a:pt x="148418" y="288875"/>
                      </a:cubicBezTo>
                      <a:cubicBezTo>
                        <a:pt x="149211" y="291256"/>
                        <a:pt x="153974" y="304750"/>
                        <a:pt x="154371" y="306734"/>
                      </a:cubicBezTo>
                      <a:cubicBezTo>
                        <a:pt x="154768" y="308718"/>
                        <a:pt x="153974" y="317450"/>
                        <a:pt x="154371" y="318641"/>
                      </a:cubicBezTo>
                      <a:cubicBezTo>
                        <a:pt x="154768" y="319831"/>
                        <a:pt x="159530" y="323006"/>
                        <a:pt x="160324" y="324594"/>
                      </a:cubicBezTo>
                      <a:cubicBezTo>
                        <a:pt x="161117" y="326181"/>
                        <a:pt x="165483" y="340072"/>
                        <a:pt x="166277" y="342453"/>
                      </a:cubicBezTo>
                      <a:cubicBezTo>
                        <a:pt x="167071" y="344834"/>
                        <a:pt x="171833" y="357137"/>
                        <a:pt x="172230" y="360312"/>
                      </a:cubicBezTo>
                      <a:cubicBezTo>
                        <a:pt x="172627" y="363487"/>
                        <a:pt x="171833" y="387697"/>
                        <a:pt x="172230" y="390078"/>
                      </a:cubicBezTo>
                      <a:cubicBezTo>
                        <a:pt x="172627" y="392459"/>
                        <a:pt x="177390" y="394047"/>
                        <a:pt x="178184" y="396031"/>
                      </a:cubicBezTo>
                      <a:cubicBezTo>
                        <a:pt x="178977" y="398016"/>
                        <a:pt x="183343" y="416272"/>
                        <a:pt x="184137" y="419844"/>
                      </a:cubicBezTo>
                      <a:cubicBezTo>
                        <a:pt x="184930" y="423415"/>
                        <a:pt x="189296" y="444847"/>
                        <a:pt x="190090" y="449609"/>
                      </a:cubicBezTo>
                      <a:cubicBezTo>
                        <a:pt x="190883" y="454372"/>
                        <a:pt x="195249" y="486122"/>
                        <a:pt x="196043" y="491281"/>
                      </a:cubicBezTo>
                      <a:cubicBezTo>
                        <a:pt x="196836" y="496441"/>
                        <a:pt x="201202" y="521047"/>
                        <a:pt x="201996" y="527000"/>
                      </a:cubicBezTo>
                      <a:cubicBezTo>
                        <a:pt x="202790" y="532953"/>
                        <a:pt x="207155" y="574228"/>
                        <a:pt x="207949" y="580578"/>
                      </a:cubicBezTo>
                      <a:cubicBezTo>
                        <a:pt x="208742" y="586928"/>
                        <a:pt x="213108" y="615106"/>
                        <a:pt x="213902" y="622250"/>
                      </a:cubicBezTo>
                      <a:cubicBezTo>
                        <a:pt x="214696" y="629393"/>
                        <a:pt x="219458" y="681384"/>
                        <a:pt x="219855" y="687734"/>
                      </a:cubicBezTo>
                      <a:cubicBezTo>
                        <a:pt x="220252" y="694084"/>
                        <a:pt x="219855" y="715515"/>
                        <a:pt x="219855" y="71750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  <p:sp>
            <p:nvSpPr>
              <p:cNvPr id="27" name="TextBox 109"/>
              <p:cNvSpPr txBox="1"/>
              <p:nvPr/>
            </p:nvSpPr>
            <p:spPr>
              <a:xfrm>
                <a:off x="1751404" y="1025139"/>
                <a:ext cx="1096443" cy="396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환자</a:t>
                </a:r>
                <a:endParaRPr kumimoji="0" lang="en-US" altLang="ko-KR" sz="2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38" name="자유형: 도형 37"/>
            <p:cNvSpPr/>
            <p:nvPr/>
          </p:nvSpPr>
          <p:spPr>
            <a:xfrm>
              <a:off x="4873377" y="4347391"/>
              <a:ext cx="2075110" cy="686571"/>
            </a:xfrm>
            <a:custGeom>
              <a:avLst/>
              <a:gdLst>
                <a:gd name="connsiteX0" fmla="*/ -974 w 2075110"/>
                <a:gd name="connsiteY0" fmla="*/ -2526 h 686571"/>
                <a:gd name="connsiteX1" fmla="*/ 21007 w 2075110"/>
                <a:gd name="connsiteY1" fmla="*/ 34108 h 686571"/>
                <a:gd name="connsiteX2" fmla="*/ 28334 w 2075110"/>
                <a:gd name="connsiteY2" fmla="*/ 41435 h 686571"/>
                <a:gd name="connsiteX3" fmla="*/ 35660 w 2075110"/>
                <a:gd name="connsiteY3" fmla="*/ 48762 h 686571"/>
                <a:gd name="connsiteX4" fmla="*/ 42987 w 2075110"/>
                <a:gd name="connsiteY4" fmla="*/ 56089 h 686571"/>
                <a:gd name="connsiteX5" fmla="*/ 50314 w 2075110"/>
                <a:gd name="connsiteY5" fmla="*/ 63416 h 686571"/>
                <a:gd name="connsiteX6" fmla="*/ 57641 w 2075110"/>
                <a:gd name="connsiteY6" fmla="*/ 70743 h 686571"/>
                <a:gd name="connsiteX7" fmla="*/ 64967 w 2075110"/>
                <a:gd name="connsiteY7" fmla="*/ 78070 h 686571"/>
                <a:gd name="connsiteX8" fmla="*/ 72295 w 2075110"/>
                <a:gd name="connsiteY8" fmla="*/ 85396 h 686571"/>
                <a:gd name="connsiteX9" fmla="*/ 79622 w 2075110"/>
                <a:gd name="connsiteY9" fmla="*/ 92724 h 686571"/>
                <a:gd name="connsiteX10" fmla="*/ 86949 w 2075110"/>
                <a:gd name="connsiteY10" fmla="*/ 100051 h 686571"/>
                <a:gd name="connsiteX11" fmla="*/ 94276 w 2075110"/>
                <a:gd name="connsiteY11" fmla="*/ 107377 h 686571"/>
                <a:gd name="connsiteX12" fmla="*/ 101603 w 2075110"/>
                <a:gd name="connsiteY12" fmla="*/ 114704 h 686571"/>
                <a:gd name="connsiteX13" fmla="*/ 108930 w 2075110"/>
                <a:gd name="connsiteY13" fmla="*/ 114704 h 686571"/>
                <a:gd name="connsiteX14" fmla="*/ 116257 w 2075110"/>
                <a:gd name="connsiteY14" fmla="*/ 122031 h 686571"/>
                <a:gd name="connsiteX15" fmla="*/ 123584 w 2075110"/>
                <a:gd name="connsiteY15" fmla="*/ 129358 h 686571"/>
                <a:gd name="connsiteX16" fmla="*/ 130910 w 2075110"/>
                <a:gd name="connsiteY16" fmla="*/ 129358 h 686571"/>
                <a:gd name="connsiteX17" fmla="*/ 138237 w 2075110"/>
                <a:gd name="connsiteY17" fmla="*/ 136685 h 686571"/>
                <a:gd name="connsiteX18" fmla="*/ 145564 w 2075110"/>
                <a:gd name="connsiteY18" fmla="*/ 144012 h 686571"/>
                <a:gd name="connsiteX19" fmla="*/ 152891 w 2075110"/>
                <a:gd name="connsiteY19" fmla="*/ 151339 h 686571"/>
                <a:gd name="connsiteX20" fmla="*/ 160217 w 2075110"/>
                <a:gd name="connsiteY20" fmla="*/ 158666 h 686571"/>
                <a:gd name="connsiteX21" fmla="*/ 174872 w 2075110"/>
                <a:gd name="connsiteY21" fmla="*/ 165993 h 686571"/>
                <a:gd name="connsiteX22" fmla="*/ 182199 w 2075110"/>
                <a:gd name="connsiteY22" fmla="*/ 165993 h 686571"/>
                <a:gd name="connsiteX23" fmla="*/ 189526 w 2075110"/>
                <a:gd name="connsiteY23" fmla="*/ 173320 h 686571"/>
                <a:gd name="connsiteX24" fmla="*/ 196853 w 2075110"/>
                <a:gd name="connsiteY24" fmla="*/ 180646 h 686571"/>
                <a:gd name="connsiteX25" fmla="*/ 204180 w 2075110"/>
                <a:gd name="connsiteY25" fmla="*/ 187974 h 686571"/>
                <a:gd name="connsiteX26" fmla="*/ 218834 w 2075110"/>
                <a:gd name="connsiteY26" fmla="*/ 187974 h 686571"/>
                <a:gd name="connsiteX27" fmla="*/ 226160 w 2075110"/>
                <a:gd name="connsiteY27" fmla="*/ 195301 h 686571"/>
                <a:gd name="connsiteX28" fmla="*/ 233487 w 2075110"/>
                <a:gd name="connsiteY28" fmla="*/ 202627 h 686571"/>
                <a:gd name="connsiteX29" fmla="*/ 240814 w 2075110"/>
                <a:gd name="connsiteY29" fmla="*/ 209954 h 686571"/>
                <a:gd name="connsiteX30" fmla="*/ 248141 w 2075110"/>
                <a:gd name="connsiteY30" fmla="*/ 209954 h 686571"/>
                <a:gd name="connsiteX31" fmla="*/ 255467 w 2075110"/>
                <a:gd name="connsiteY31" fmla="*/ 217281 h 686571"/>
                <a:gd name="connsiteX32" fmla="*/ 262795 w 2075110"/>
                <a:gd name="connsiteY32" fmla="*/ 224608 h 686571"/>
                <a:gd name="connsiteX33" fmla="*/ 270122 w 2075110"/>
                <a:gd name="connsiteY33" fmla="*/ 224608 h 686571"/>
                <a:gd name="connsiteX34" fmla="*/ 277449 w 2075110"/>
                <a:gd name="connsiteY34" fmla="*/ 231935 h 686571"/>
                <a:gd name="connsiteX35" fmla="*/ 284776 w 2075110"/>
                <a:gd name="connsiteY35" fmla="*/ 231935 h 686571"/>
                <a:gd name="connsiteX36" fmla="*/ 292103 w 2075110"/>
                <a:gd name="connsiteY36" fmla="*/ 239262 h 686571"/>
                <a:gd name="connsiteX37" fmla="*/ 299430 w 2075110"/>
                <a:gd name="connsiteY37" fmla="*/ 246589 h 686571"/>
                <a:gd name="connsiteX38" fmla="*/ 306757 w 2075110"/>
                <a:gd name="connsiteY38" fmla="*/ 246589 h 686571"/>
                <a:gd name="connsiteX39" fmla="*/ 314084 w 2075110"/>
                <a:gd name="connsiteY39" fmla="*/ 253916 h 686571"/>
                <a:gd name="connsiteX40" fmla="*/ 321410 w 2075110"/>
                <a:gd name="connsiteY40" fmla="*/ 261243 h 686571"/>
                <a:gd name="connsiteX41" fmla="*/ 336064 w 2075110"/>
                <a:gd name="connsiteY41" fmla="*/ 268570 h 686571"/>
                <a:gd name="connsiteX42" fmla="*/ 343391 w 2075110"/>
                <a:gd name="connsiteY42" fmla="*/ 268570 h 686571"/>
                <a:gd name="connsiteX43" fmla="*/ 350717 w 2075110"/>
                <a:gd name="connsiteY43" fmla="*/ 275896 h 686571"/>
                <a:gd name="connsiteX44" fmla="*/ 358045 w 2075110"/>
                <a:gd name="connsiteY44" fmla="*/ 283224 h 686571"/>
                <a:gd name="connsiteX45" fmla="*/ 372699 w 2075110"/>
                <a:gd name="connsiteY45" fmla="*/ 290551 h 686571"/>
                <a:gd name="connsiteX46" fmla="*/ 380026 w 2075110"/>
                <a:gd name="connsiteY46" fmla="*/ 290551 h 686571"/>
                <a:gd name="connsiteX47" fmla="*/ 387353 w 2075110"/>
                <a:gd name="connsiteY47" fmla="*/ 297877 h 686571"/>
                <a:gd name="connsiteX48" fmla="*/ 394680 w 2075110"/>
                <a:gd name="connsiteY48" fmla="*/ 305204 h 686571"/>
                <a:gd name="connsiteX49" fmla="*/ 402007 w 2075110"/>
                <a:gd name="connsiteY49" fmla="*/ 305204 h 686571"/>
                <a:gd name="connsiteX50" fmla="*/ 409334 w 2075110"/>
                <a:gd name="connsiteY50" fmla="*/ 312531 h 686571"/>
                <a:gd name="connsiteX51" fmla="*/ 423987 w 2075110"/>
                <a:gd name="connsiteY51" fmla="*/ 319858 h 686571"/>
                <a:gd name="connsiteX52" fmla="*/ 431314 w 2075110"/>
                <a:gd name="connsiteY52" fmla="*/ 319858 h 686571"/>
                <a:gd name="connsiteX53" fmla="*/ 438641 w 2075110"/>
                <a:gd name="connsiteY53" fmla="*/ 327185 h 686571"/>
                <a:gd name="connsiteX54" fmla="*/ 445967 w 2075110"/>
                <a:gd name="connsiteY54" fmla="*/ 334512 h 686571"/>
                <a:gd name="connsiteX55" fmla="*/ 460622 w 2075110"/>
                <a:gd name="connsiteY55" fmla="*/ 334512 h 686571"/>
                <a:gd name="connsiteX56" fmla="*/ 467949 w 2075110"/>
                <a:gd name="connsiteY56" fmla="*/ 341839 h 686571"/>
                <a:gd name="connsiteX57" fmla="*/ 475276 w 2075110"/>
                <a:gd name="connsiteY57" fmla="*/ 349166 h 686571"/>
                <a:gd name="connsiteX58" fmla="*/ 489930 w 2075110"/>
                <a:gd name="connsiteY58" fmla="*/ 356493 h 686571"/>
                <a:gd name="connsiteX59" fmla="*/ 497257 w 2075110"/>
                <a:gd name="connsiteY59" fmla="*/ 356493 h 686571"/>
                <a:gd name="connsiteX60" fmla="*/ 504584 w 2075110"/>
                <a:gd name="connsiteY60" fmla="*/ 363820 h 686571"/>
                <a:gd name="connsiteX61" fmla="*/ 511910 w 2075110"/>
                <a:gd name="connsiteY61" fmla="*/ 363820 h 686571"/>
                <a:gd name="connsiteX62" fmla="*/ 519237 w 2075110"/>
                <a:gd name="connsiteY62" fmla="*/ 371146 h 686571"/>
                <a:gd name="connsiteX63" fmla="*/ 526564 w 2075110"/>
                <a:gd name="connsiteY63" fmla="*/ 378474 h 686571"/>
                <a:gd name="connsiteX64" fmla="*/ 541217 w 2075110"/>
                <a:gd name="connsiteY64" fmla="*/ 385801 h 686571"/>
                <a:gd name="connsiteX65" fmla="*/ 548545 w 2075110"/>
                <a:gd name="connsiteY65" fmla="*/ 385801 h 686571"/>
                <a:gd name="connsiteX66" fmla="*/ 555872 w 2075110"/>
                <a:gd name="connsiteY66" fmla="*/ 393127 h 686571"/>
                <a:gd name="connsiteX67" fmla="*/ 563199 w 2075110"/>
                <a:gd name="connsiteY67" fmla="*/ 400454 h 686571"/>
                <a:gd name="connsiteX68" fmla="*/ 570526 w 2075110"/>
                <a:gd name="connsiteY68" fmla="*/ 400454 h 686571"/>
                <a:gd name="connsiteX69" fmla="*/ 577853 w 2075110"/>
                <a:gd name="connsiteY69" fmla="*/ 407781 h 686571"/>
                <a:gd name="connsiteX70" fmla="*/ 585180 w 2075110"/>
                <a:gd name="connsiteY70" fmla="*/ 415108 h 686571"/>
                <a:gd name="connsiteX71" fmla="*/ 599834 w 2075110"/>
                <a:gd name="connsiteY71" fmla="*/ 422435 h 686571"/>
                <a:gd name="connsiteX72" fmla="*/ 607160 w 2075110"/>
                <a:gd name="connsiteY72" fmla="*/ 429762 h 686571"/>
                <a:gd name="connsiteX73" fmla="*/ 621814 w 2075110"/>
                <a:gd name="connsiteY73" fmla="*/ 437089 h 686571"/>
                <a:gd name="connsiteX74" fmla="*/ 636467 w 2075110"/>
                <a:gd name="connsiteY74" fmla="*/ 444416 h 686571"/>
                <a:gd name="connsiteX75" fmla="*/ 643795 w 2075110"/>
                <a:gd name="connsiteY75" fmla="*/ 444416 h 686571"/>
                <a:gd name="connsiteX76" fmla="*/ 651122 w 2075110"/>
                <a:gd name="connsiteY76" fmla="*/ 451743 h 686571"/>
                <a:gd name="connsiteX77" fmla="*/ 658449 w 2075110"/>
                <a:gd name="connsiteY77" fmla="*/ 459070 h 686571"/>
                <a:gd name="connsiteX78" fmla="*/ 673103 w 2075110"/>
                <a:gd name="connsiteY78" fmla="*/ 466396 h 686571"/>
                <a:gd name="connsiteX79" fmla="*/ 687757 w 2075110"/>
                <a:gd name="connsiteY79" fmla="*/ 473724 h 686571"/>
                <a:gd name="connsiteX80" fmla="*/ 702410 w 2075110"/>
                <a:gd name="connsiteY80" fmla="*/ 481051 h 686571"/>
                <a:gd name="connsiteX81" fmla="*/ 717064 w 2075110"/>
                <a:gd name="connsiteY81" fmla="*/ 488377 h 686571"/>
                <a:gd name="connsiteX82" fmla="*/ 731718 w 2075110"/>
                <a:gd name="connsiteY82" fmla="*/ 495704 h 686571"/>
                <a:gd name="connsiteX83" fmla="*/ 739045 w 2075110"/>
                <a:gd name="connsiteY83" fmla="*/ 495704 h 686571"/>
                <a:gd name="connsiteX84" fmla="*/ 746372 w 2075110"/>
                <a:gd name="connsiteY84" fmla="*/ 503031 h 686571"/>
                <a:gd name="connsiteX85" fmla="*/ 761026 w 2075110"/>
                <a:gd name="connsiteY85" fmla="*/ 510358 h 686571"/>
                <a:gd name="connsiteX86" fmla="*/ 775680 w 2075110"/>
                <a:gd name="connsiteY86" fmla="*/ 517685 h 686571"/>
                <a:gd name="connsiteX87" fmla="*/ 783007 w 2075110"/>
                <a:gd name="connsiteY87" fmla="*/ 517685 h 686571"/>
                <a:gd name="connsiteX88" fmla="*/ 790334 w 2075110"/>
                <a:gd name="connsiteY88" fmla="*/ 525012 h 686571"/>
                <a:gd name="connsiteX89" fmla="*/ 804988 w 2075110"/>
                <a:gd name="connsiteY89" fmla="*/ 532339 h 686571"/>
                <a:gd name="connsiteX90" fmla="*/ 819641 w 2075110"/>
                <a:gd name="connsiteY90" fmla="*/ 539666 h 686571"/>
                <a:gd name="connsiteX91" fmla="*/ 841622 w 2075110"/>
                <a:gd name="connsiteY91" fmla="*/ 546993 h 686571"/>
                <a:gd name="connsiteX92" fmla="*/ 856276 w 2075110"/>
                <a:gd name="connsiteY92" fmla="*/ 554320 h 686571"/>
                <a:gd name="connsiteX93" fmla="*/ 878257 w 2075110"/>
                <a:gd name="connsiteY93" fmla="*/ 561646 h 686571"/>
                <a:gd name="connsiteX94" fmla="*/ 892910 w 2075110"/>
                <a:gd name="connsiteY94" fmla="*/ 568974 h 686571"/>
                <a:gd name="connsiteX95" fmla="*/ 914891 w 2075110"/>
                <a:gd name="connsiteY95" fmla="*/ 576301 h 686571"/>
                <a:gd name="connsiteX96" fmla="*/ 944199 w 2075110"/>
                <a:gd name="connsiteY96" fmla="*/ 583628 h 686571"/>
                <a:gd name="connsiteX97" fmla="*/ 966180 w 2075110"/>
                <a:gd name="connsiteY97" fmla="*/ 590955 h 686571"/>
                <a:gd name="connsiteX98" fmla="*/ 995488 w 2075110"/>
                <a:gd name="connsiteY98" fmla="*/ 598281 h 686571"/>
                <a:gd name="connsiteX99" fmla="*/ 1024796 w 2075110"/>
                <a:gd name="connsiteY99" fmla="*/ 605608 h 686571"/>
                <a:gd name="connsiteX100" fmla="*/ 1054103 w 2075110"/>
                <a:gd name="connsiteY100" fmla="*/ 612935 h 686571"/>
                <a:gd name="connsiteX101" fmla="*/ 1083410 w 2075110"/>
                <a:gd name="connsiteY101" fmla="*/ 612935 h 686571"/>
                <a:gd name="connsiteX102" fmla="*/ 1090738 w 2075110"/>
                <a:gd name="connsiteY102" fmla="*/ 620262 h 686571"/>
                <a:gd name="connsiteX103" fmla="*/ 1112718 w 2075110"/>
                <a:gd name="connsiteY103" fmla="*/ 620262 h 686571"/>
                <a:gd name="connsiteX104" fmla="*/ 1120046 w 2075110"/>
                <a:gd name="connsiteY104" fmla="*/ 627589 h 686571"/>
                <a:gd name="connsiteX105" fmla="*/ 1149353 w 2075110"/>
                <a:gd name="connsiteY105" fmla="*/ 634916 h 686571"/>
                <a:gd name="connsiteX106" fmla="*/ 1193315 w 2075110"/>
                <a:gd name="connsiteY106" fmla="*/ 642243 h 686571"/>
                <a:gd name="connsiteX107" fmla="*/ 1237276 w 2075110"/>
                <a:gd name="connsiteY107" fmla="*/ 642243 h 686571"/>
                <a:gd name="connsiteX108" fmla="*/ 1244603 w 2075110"/>
                <a:gd name="connsiteY108" fmla="*/ 649570 h 686571"/>
                <a:gd name="connsiteX109" fmla="*/ 1281238 w 2075110"/>
                <a:gd name="connsiteY109" fmla="*/ 656896 h 686571"/>
                <a:gd name="connsiteX110" fmla="*/ 1325199 w 2075110"/>
                <a:gd name="connsiteY110" fmla="*/ 664224 h 686571"/>
                <a:gd name="connsiteX111" fmla="*/ 1376488 w 2075110"/>
                <a:gd name="connsiteY111" fmla="*/ 664224 h 686571"/>
                <a:gd name="connsiteX112" fmla="*/ 1383815 w 2075110"/>
                <a:gd name="connsiteY112" fmla="*/ 671551 h 686571"/>
                <a:gd name="connsiteX113" fmla="*/ 1457084 w 2075110"/>
                <a:gd name="connsiteY113" fmla="*/ 671551 h 686571"/>
                <a:gd name="connsiteX114" fmla="*/ 1464410 w 2075110"/>
                <a:gd name="connsiteY114" fmla="*/ 678878 h 686571"/>
                <a:gd name="connsiteX115" fmla="*/ 1596296 w 2075110"/>
                <a:gd name="connsiteY115" fmla="*/ 686205 h 686571"/>
                <a:gd name="connsiteX116" fmla="*/ 1860065 w 2075110"/>
                <a:gd name="connsiteY116" fmla="*/ 678878 h 686571"/>
                <a:gd name="connsiteX117" fmla="*/ 1896699 w 2075110"/>
                <a:gd name="connsiteY117" fmla="*/ 671551 h 686571"/>
                <a:gd name="connsiteX118" fmla="*/ 1911353 w 2075110"/>
                <a:gd name="connsiteY118" fmla="*/ 664224 h 686571"/>
                <a:gd name="connsiteX119" fmla="*/ 1933334 w 2075110"/>
                <a:gd name="connsiteY119" fmla="*/ 656896 h 686571"/>
                <a:gd name="connsiteX120" fmla="*/ 1947988 w 2075110"/>
                <a:gd name="connsiteY120" fmla="*/ 649570 h 686571"/>
                <a:gd name="connsiteX121" fmla="*/ 1962642 w 2075110"/>
                <a:gd name="connsiteY121" fmla="*/ 642243 h 686571"/>
                <a:gd name="connsiteX122" fmla="*/ 1969968 w 2075110"/>
                <a:gd name="connsiteY122" fmla="*/ 634916 h 686571"/>
                <a:gd name="connsiteX123" fmla="*/ 1984622 w 2075110"/>
                <a:gd name="connsiteY123" fmla="*/ 627589 h 686571"/>
                <a:gd name="connsiteX124" fmla="*/ 1991949 w 2075110"/>
                <a:gd name="connsiteY124" fmla="*/ 620262 h 686571"/>
                <a:gd name="connsiteX125" fmla="*/ 1999276 w 2075110"/>
                <a:gd name="connsiteY125" fmla="*/ 612935 h 686571"/>
                <a:gd name="connsiteX126" fmla="*/ 2006603 w 2075110"/>
                <a:gd name="connsiteY126" fmla="*/ 605608 h 686571"/>
                <a:gd name="connsiteX127" fmla="*/ 2013930 w 2075110"/>
                <a:gd name="connsiteY127" fmla="*/ 598281 h 686571"/>
                <a:gd name="connsiteX128" fmla="*/ 2021257 w 2075110"/>
                <a:gd name="connsiteY128" fmla="*/ 590955 h 686571"/>
                <a:gd name="connsiteX129" fmla="*/ 2028584 w 2075110"/>
                <a:gd name="connsiteY129" fmla="*/ 583628 h 686571"/>
                <a:gd name="connsiteX130" fmla="*/ 2035910 w 2075110"/>
                <a:gd name="connsiteY130" fmla="*/ 576301 h 686571"/>
                <a:gd name="connsiteX131" fmla="*/ 2043238 w 2075110"/>
                <a:gd name="connsiteY131" fmla="*/ 568974 h 686571"/>
                <a:gd name="connsiteX132" fmla="*/ 2050565 w 2075110"/>
                <a:gd name="connsiteY132" fmla="*/ 561646 h 686571"/>
                <a:gd name="connsiteX133" fmla="*/ 2057892 w 2075110"/>
                <a:gd name="connsiteY133" fmla="*/ 554320 h 686571"/>
                <a:gd name="connsiteX134" fmla="*/ 2065218 w 2075110"/>
                <a:gd name="connsiteY134" fmla="*/ 546993 h 686571"/>
                <a:gd name="connsiteX135" fmla="*/ 2072546 w 2075110"/>
                <a:gd name="connsiteY135" fmla="*/ 539666 h 686571"/>
                <a:gd name="connsiteX136" fmla="*/ 2079872 w 2075110"/>
                <a:gd name="connsiteY136" fmla="*/ 539666 h 68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075110" h="686571">
                  <a:moveTo>
                    <a:pt x="-974" y="-2526"/>
                  </a:moveTo>
                  <a:cubicBezTo>
                    <a:pt x="491" y="-84"/>
                    <a:pt x="19053" y="31177"/>
                    <a:pt x="21007" y="34108"/>
                  </a:cubicBezTo>
                  <a:cubicBezTo>
                    <a:pt x="22960" y="37038"/>
                    <a:pt x="27356" y="40458"/>
                    <a:pt x="28334" y="41435"/>
                  </a:cubicBezTo>
                  <a:cubicBezTo>
                    <a:pt x="29310" y="42412"/>
                    <a:pt x="34683" y="47785"/>
                    <a:pt x="35660" y="48762"/>
                  </a:cubicBezTo>
                  <a:cubicBezTo>
                    <a:pt x="36637" y="49738"/>
                    <a:pt x="42010" y="55112"/>
                    <a:pt x="42987" y="56089"/>
                  </a:cubicBezTo>
                  <a:cubicBezTo>
                    <a:pt x="43964" y="57066"/>
                    <a:pt x="49337" y="62439"/>
                    <a:pt x="50314" y="63416"/>
                  </a:cubicBezTo>
                  <a:cubicBezTo>
                    <a:pt x="51291" y="64392"/>
                    <a:pt x="56664" y="69766"/>
                    <a:pt x="57641" y="70743"/>
                  </a:cubicBezTo>
                  <a:cubicBezTo>
                    <a:pt x="58618" y="71720"/>
                    <a:pt x="63990" y="77093"/>
                    <a:pt x="64967" y="78070"/>
                  </a:cubicBezTo>
                  <a:cubicBezTo>
                    <a:pt x="65944" y="79046"/>
                    <a:pt x="71318" y="84419"/>
                    <a:pt x="72295" y="85396"/>
                  </a:cubicBezTo>
                  <a:cubicBezTo>
                    <a:pt x="73272" y="86373"/>
                    <a:pt x="78645" y="91746"/>
                    <a:pt x="79622" y="92724"/>
                  </a:cubicBezTo>
                  <a:cubicBezTo>
                    <a:pt x="80599" y="93701"/>
                    <a:pt x="85972" y="99074"/>
                    <a:pt x="86949" y="100051"/>
                  </a:cubicBezTo>
                  <a:cubicBezTo>
                    <a:pt x="87926" y="101028"/>
                    <a:pt x="93298" y="106400"/>
                    <a:pt x="94276" y="107377"/>
                  </a:cubicBezTo>
                  <a:cubicBezTo>
                    <a:pt x="95252" y="108354"/>
                    <a:pt x="100626" y="114216"/>
                    <a:pt x="101603" y="114704"/>
                  </a:cubicBezTo>
                  <a:cubicBezTo>
                    <a:pt x="102580" y="115193"/>
                    <a:pt x="107953" y="114216"/>
                    <a:pt x="108930" y="114704"/>
                  </a:cubicBezTo>
                  <a:cubicBezTo>
                    <a:pt x="109907" y="115193"/>
                    <a:pt x="115279" y="121054"/>
                    <a:pt x="116257" y="122031"/>
                  </a:cubicBezTo>
                  <a:cubicBezTo>
                    <a:pt x="117233" y="123008"/>
                    <a:pt x="122606" y="128869"/>
                    <a:pt x="123584" y="129358"/>
                  </a:cubicBezTo>
                  <a:cubicBezTo>
                    <a:pt x="124560" y="129846"/>
                    <a:pt x="129933" y="128869"/>
                    <a:pt x="130910" y="129358"/>
                  </a:cubicBezTo>
                  <a:cubicBezTo>
                    <a:pt x="131887" y="129846"/>
                    <a:pt x="137260" y="135708"/>
                    <a:pt x="138237" y="136685"/>
                  </a:cubicBezTo>
                  <a:cubicBezTo>
                    <a:pt x="139214" y="137662"/>
                    <a:pt x="144587" y="143035"/>
                    <a:pt x="145564" y="144012"/>
                  </a:cubicBezTo>
                  <a:cubicBezTo>
                    <a:pt x="146541" y="144988"/>
                    <a:pt x="151914" y="150362"/>
                    <a:pt x="152891" y="151339"/>
                  </a:cubicBezTo>
                  <a:cubicBezTo>
                    <a:pt x="153868" y="152316"/>
                    <a:pt x="158752" y="157689"/>
                    <a:pt x="160217" y="158666"/>
                  </a:cubicBezTo>
                  <a:cubicBezTo>
                    <a:pt x="161682" y="159642"/>
                    <a:pt x="173407" y="165504"/>
                    <a:pt x="174872" y="165993"/>
                  </a:cubicBezTo>
                  <a:cubicBezTo>
                    <a:pt x="176337" y="166481"/>
                    <a:pt x="181222" y="165504"/>
                    <a:pt x="182199" y="165993"/>
                  </a:cubicBezTo>
                  <a:cubicBezTo>
                    <a:pt x="183176" y="166481"/>
                    <a:pt x="188548" y="172343"/>
                    <a:pt x="189526" y="173320"/>
                  </a:cubicBezTo>
                  <a:cubicBezTo>
                    <a:pt x="190502" y="174296"/>
                    <a:pt x="195876" y="179669"/>
                    <a:pt x="196853" y="180646"/>
                  </a:cubicBezTo>
                  <a:cubicBezTo>
                    <a:pt x="197830" y="181623"/>
                    <a:pt x="202714" y="187485"/>
                    <a:pt x="204180" y="187974"/>
                  </a:cubicBezTo>
                  <a:cubicBezTo>
                    <a:pt x="205645" y="188462"/>
                    <a:pt x="217368" y="187485"/>
                    <a:pt x="218834" y="187974"/>
                  </a:cubicBezTo>
                  <a:cubicBezTo>
                    <a:pt x="220299" y="188462"/>
                    <a:pt x="225183" y="194324"/>
                    <a:pt x="226160" y="195301"/>
                  </a:cubicBezTo>
                  <a:cubicBezTo>
                    <a:pt x="227137" y="196278"/>
                    <a:pt x="232510" y="201650"/>
                    <a:pt x="233487" y="202627"/>
                  </a:cubicBezTo>
                  <a:cubicBezTo>
                    <a:pt x="234464" y="203604"/>
                    <a:pt x="239837" y="209466"/>
                    <a:pt x="240814" y="209954"/>
                  </a:cubicBezTo>
                  <a:cubicBezTo>
                    <a:pt x="241791" y="210443"/>
                    <a:pt x="247164" y="209466"/>
                    <a:pt x="248141" y="209954"/>
                  </a:cubicBezTo>
                  <a:cubicBezTo>
                    <a:pt x="249118" y="210443"/>
                    <a:pt x="254490" y="216304"/>
                    <a:pt x="255467" y="217281"/>
                  </a:cubicBezTo>
                  <a:cubicBezTo>
                    <a:pt x="256444" y="218258"/>
                    <a:pt x="261818" y="224119"/>
                    <a:pt x="262795" y="224608"/>
                  </a:cubicBezTo>
                  <a:cubicBezTo>
                    <a:pt x="263772" y="225096"/>
                    <a:pt x="269145" y="224119"/>
                    <a:pt x="270122" y="224608"/>
                  </a:cubicBezTo>
                  <a:cubicBezTo>
                    <a:pt x="271099" y="225096"/>
                    <a:pt x="276472" y="231447"/>
                    <a:pt x="277449" y="231935"/>
                  </a:cubicBezTo>
                  <a:cubicBezTo>
                    <a:pt x="278426" y="232424"/>
                    <a:pt x="283798" y="231447"/>
                    <a:pt x="284776" y="231935"/>
                  </a:cubicBezTo>
                  <a:cubicBezTo>
                    <a:pt x="285752" y="232424"/>
                    <a:pt x="291126" y="238285"/>
                    <a:pt x="292103" y="239262"/>
                  </a:cubicBezTo>
                  <a:cubicBezTo>
                    <a:pt x="293080" y="240238"/>
                    <a:pt x="298453" y="246100"/>
                    <a:pt x="299430" y="246589"/>
                  </a:cubicBezTo>
                  <a:cubicBezTo>
                    <a:pt x="300407" y="247077"/>
                    <a:pt x="305779" y="246100"/>
                    <a:pt x="306757" y="246589"/>
                  </a:cubicBezTo>
                  <a:cubicBezTo>
                    <a:pt x="307733" y="247077"/>
                    <a:pt x="313106" y="252939"/>
                    <a:pt x="314084" y="253916"/>
                  </a:cubicBezTo>
                  <a:cubicBezTo>
                    <a:pt x="315060" y="254892"/>
                    <a:pt x="319945" y="260266"/>
                    <a:pt x="321410" y="261243"/>
                  </a:cubicBezTo>
                  <a:cubicBezTo>
                    <a:pt x="322876" y="262220"/>
                    <a:pt x="334599" y="268081"/>
                    <a:pt x="336064" y="268570"/>
                  </a:cubicBezTo>
                  <a:cubicBezTo>
                    <a:pt x="337529" y="269058"/>
                    <a:pt x="342414" y="268081"/>
                    <a:pt x="343391" y="268570"/>
                  </a:cubicBezTo>
                  <a:cubicBezTo>
                    <a:pt x="344368" y="269058"/>
                    <a:pt x="349740" y="274919"/>
                    <a:pt x="350717" y="275896"/>
                  </a:cubicBezTo>
                  <a:cubicBezTo>
                    <a:pt x="351694" y="276873"/>
                    <a:pt x="356579" y="282246"/>
                    <a:pt x="358045" y="283224"/>
                  </a:cubicBezTo>
                  <a:cubicBezTo>
                    <a:pt x="359510" y="284201"/>
                    <a:pt x="371234" y="290062"/>
                    <a:pt x="372699" y="290551"/>
                  </a:cubicBezTo>
                  <a:cubicBezTo>
                    <a:pt x="374164" y="291039"/>
                    <a:pt x="379048" y="290062"/>
                    <a:pt x="380026" y="290551"/>
                  </a:cubicBezTo>
                  <a:cubicBezTo>
                    <a:pt x="381002" y="291039"/>
                    <a:pt x="386376" y="296900"/>
                    <a:pt x="387353" y="297877"/>
                  </a:cubicBezTo>
                  <a:cubicBezTo>
                    <a:pt x="388330" y="298854"/>
                    <a:pt x="393703" y="304716"/>
                    <a:pt x="394680" y="305204"/>
                  </a:cubicBezTo>
                  <a:cubicBezTo>
                    <a:pt x="395657" y="305693"/>
                    <a:pt x="401029" y="304716"/>
                    <a:pt x="402007" y="305204"/>
                  </a:cubicBezTo>
                  <a:cubicBezTo>
                    <a:pt x="402983" y="305693"/>
                    <a:pt x="407868" y="311554"/>
                    <a:pt x="409334" y="312531"/>
                  </a:cubicBezTo>
                  <a:cubicBezTo>
                    <a:pt x="410799" y="313508"/>
                    <a:pt x="422522" y="319369"/>
                    <a:pt x="423987" y="319858"/>
                  </a:cubicBezTo>
                  <a:cubicBezTo>
                    <a:pt x="425452" y="320346"/>
                    <a:pt x="430337" y="319369"/>
                    <a:pt x="431314" y="319858"/>
                  </a:cubicBezTo>
                  <a:cubicBezTo>
                    <a:pt x="432291" y="320346"/>
                    <a:pt x="437664" y="326208"/>
                    <a:pt x="438641" y="327185"/>
                  </a:cubicBezTo>
                  <a:cubicBezTo>
                    <a:pt x="439618" y="328162"/>
                    <a:pt x="444502" y="334023"/>
                    <a:pt x="445967" y="334512"/>
                  </a:cubicBezTo>
                  <a:cubicBezTo>
                    <a:pt x="447432" y="335000"/>
                    <a:pt x="459157" y="334023"/>
                    <a:pt x="460622" y="334512"/>
                  </a:cubicBezTo>
                  <a:cubicBezTo>
                    <a:pt x="462087" y="335000"/>
                    <a:pt x="466972" y="340862"/>
                    <a:pt x="467949" y="341839"/>
                  </a:cubicBezTo>
                  <a:cubicBezTo>
                    <a:pt x="468926" y="342816"/>
                    <a:pt x="473810" y="348189"/>
                    <a:pt x="475276" y="349166"/>
                  </a:cubicBezTo>
                  <a:cubicBezTo>
                    <a:pt x="476741" y="350142"/>
                    <a:pt x="488464" y="356004"/>
                    <a:pt x="489930" y="356493"/>
                  </a:cubicBezTo>
                  <a:cubicBezTo>
                    <a:pt x="491395" y="356981"/>
                    <a:pt x="496279" y="356004"/>
                    <a:pt x="497257" y="356493"/>
                  </a:cubicBezTo>
                  <a:cubicBezTo>
                    <a:pt x="498233" y="356981"/>
                    <a:pt x="503606" y="363331"/>
                    <a:pt x="504584" y="363820"/>
                  </a:cubicBezTo>
                  <a:cubicBezTo>
                    <a:pt x="505560" y="364308"/>
                    <a:pt x="510933" y="363331"/>
                    <a:pt x="511910" y="363820"/>
                  </a:cubicBezTo>
                  <a:cubicBezTo>
                    <a:pt x="512887" y="364308"/>
                    <a:pt x="518260" y="370169"/>
                    <a:pt x="519237" y="371146"/>
                  </a:cubicBezTo>
                  <a:cubicBezTo>
                    <a:pt x="520214" y="372123"/>
                    <a:pt x="525099" y="377496"/>
                    <a:pt x="526564" y="378474"/>
                  </a:cubicBezTo>
                  <a:cubicBezTo>
                    <a:pt x="528029" y="379451"/>
                    <a:pt x="539752" y="385312"/>
                    <a:pt x="541217" y="385801"/>
                  </a:cubicBezTo>
                  <a:cubicBezTo>
                    <a:pt x="542682" y="386289"/>
                    <a:pt x="547568" y="385312"/>
                    <a:pt x="548545" y="385801"/>
                  </a:cubicBezTo>
                  <a:cubicBezTo>
                    <a:pt x="549522" y="386289"/>
                    <a:pt x="554895" y="392150"/>
                    <a:pt x="555872" y="393127"/>
                  </a:cubicBezTo>
                  <a:cubicBezTo>
                    <a:pt x="556849" y="394104"/>
                    <a:pt x="562222" y="399966"/>
                    <a:pt x="563199" y="400454"/>
                  </a:cubicBezTo>
                  <a:cubicBezTo>
                    <a:pt x="564176" y="400943"/>
                    <a:pt x="569548" y="399966"/>
                    <a:pt x="570526" y="400454"/>
                  </a:cubicBezTo>
                  <a:cubicBezTo>
                    <a:pt x="571502" y="400943"/>
                    <a:pt x="576876" y="406804"/>
                    <a:pt x="577853" y="407781"/>
                  </a:cubicBezTo>
                  <a:cubicBezTo>
                    <a:pt x="578830" y="408758"/>
                    <a:pt x="583714" y="414131"/>
                    <a:pt x="585180" y="415108"/>
                  </a:cubicBezTo>
                  <a:cubicBezTo>
                    <a:pt x="586645" y="416084"/>
                    <a:pt x="598368" y="421458"/>
                    <a:pt x="599834" y="422435"/>
                  </a:cubicBezTo>
                  <a:cubicBezTo>
                    <a:pt x="601299" y="423412"/>
                    <a:pt x="605695" y="428785"/>
                    <a:pt x="607160" y="429762"/>
                  </a:cubicBezTo>
                  <a:cubicBezTo>
                    <a:pt x="608626" y="430738"/>
                    <a:pt x="619860" y="436112"/>
                    <a:pt x="621814" y="437089"/>
                  </a:cubicBezTo>
                  <a:cubicBezTo>
                    <a:pt x="623768" y="438066"/>
                    <a:pt x="635002" y="443927"/>
                    <a:pt x="636467" y="444416"/>
                  </a:cubicBezTo>
                  <a:cubicBezTo>
                    <a:pt x="637932" y="444904"/>
                    <a:pt x="642818" y="443927"/>
                    <a:pt x="643795" y="444416"/>
                  </a:cubicBezTo>
                  <a:cubicBezTo>
                    <a:pt x="644772" y="444904"/>
                    <a:pt x="650145" y="450766"/>
                    <a:pt x="651122" y="451743"/>
                  </a:cubicBezTo>
                  <a:cubicBezTo>
                    <a:pt x="652099" y="452720"/>
                    <a:pt x="656984" y="458093"/>
                    <a:pt x="658449" y="459070"/>
                  </a:cubicBezTo>
                  <a:cubicBezTo>
                    <a:pt x="659914" y="460046"/>
                    <a:pt x="671149" y="465419"/>
                    <a:pt x="673103" y="466396"/>
                  </a:cubicBezTo>
                  <a:cubicBezTo>
                    <a:pt x="675056" y="467373"/>
                    <a:pt x="685803" y="472746"/>
                    <a:pt x="687757" y="473724"/>
                  </a:cubicBezTo>
                  <a:cubicBezTo>
                    <a:pt x="689710" y="474701"/>
                    <a:pt x="700457" y="480074"/>
                    <a:pt x="702410" y="481051"/>
                  </a:cubicBezTo>
                  <a:cubicBezTo>
                    <a:pt x="704364" y="482028"/>
                    <a:pt x="715110" y="487400"/>
                    <a:pt x="717064" y="488377"/>
                  </a:cubicBezTo>
                  <a:cubicBezTo>
                    <a:pt x="719018" y="489354"/>
                    <a:pt x="730252" y="495216"/>
                    <a:pt x="731718" y="495704"/>
                  </a:cubicBezTo>
                  <a:cubicBezTo>
                    <a:pt x="733182" y="496193"/>
                    <a:pt x="738068" y="495216"/>
                    <a:pt x="739045" y="495704"/>
                  </a:cubicBezTo>
                  <a:cubicBezTo>
                    <a:pt x="740022" y="496193"/>
                    <a:pt x="744907" y="502054"/>
                    <a:pt x="746372" y="503031"/>
                  </a:cubicBezTo>
                  <a:cubicBezTo>
                    <a:pt x="747838" y="504008"/>
                    <a:pt x="759072" y="509381"/>
                    <a:pt x="761026" y="510358"/>
                  </a:cubicBezTo>
                  <a:cubicBezTo>
                    <a:pt x="762980" y="511334"/>
                    <a:pt x="774214" y="517197"/>
                    <a:pt x="775680" y="517685"/>
                  </a:cubicBezTo>
                  <a:cubicBezTo>
                    <a:pt x="777145" y="518174"/>
                    <a:pt x="782030" y="517197"/>
                    <a:pt x="783007" y="517685"/>
                  </a:cubicBezTo>
                  <a:cubicBezTo>
                    <a:pt x="783984" y="518174"/>
                    <a:pt x="788868" y="524035"/>
                    <a:pt x="790334" y="525012"/>
                  </a:cubicBezTo>
                  <a:cubicBezTo>
                    <a:pt x="791798" y="525988"/>
                    <a:pt x="803034" y="531362"/>
                    <a:pt x="804988" y="532339"/>
                  </a:cubicBezTo>
                  <a:cubicBezTo>
                    <a:pt x="806941" y="533316"/>
                    <a:pt x="817199" y="538689"/>
                    <a:pt x="819641" y="539666"/>
                  </a:cubicBezTo>
                  <a:cubicBezTo>
                    <a:pt x="822083" y="540643"/>
                    <a:pt x="839180" y="546015"/>
                    <a:pt x="841622" y="546993"/>
                  </a:cubicBezTo>
                  <a:cubicBezTo>
                    <a:pt x="844064" y="547969"/>
                    <a:pt x="853834" y="553342"/>
                    <a:pt x="856276" y="554320"/>
                  </a:cubicBezTo>
                  <a:cubicBezTo>
                    <a:pt x="858718" y="555296"/>
                    <a:pt x="875814" y="560669"/>
                    <a:pt x="878257" y="561646"/>
                  </a:cubicBezTo>
                  <a:cubicBezTo>
                    <a:pt x="880698" y="562623"/>
                    <a:pt x="890468" y="567997"/>
                    <a:pt x="892910" y="568974"/>
                  </a:cubicBezTo>
                  <a:cubicBezTo>
                    <a:pt x="895352" y="569951"/>
                    <a:pt x="911472" y="575324"/>
                    <a:pt x="914891" y="576301"/>
                  </a:cubicBezTo>
                  <a:cubicBezTo>
                    <a:pt x="918310" y="577278"/>
                    <a:pt x="940780" y="582650"/>
                    <a:pt x="944199" y="583628"/>
                  </a:cubicBezTo>
                  <a:cubicBezTo>
                    <a:pt x="947618" y="584604"/>
                    <a:pt x="962760" y="589978"/>
                    <a:pt x="966180" y="590955"/>
                  </a:cubicBezTo>
                  <a:cubicBezTo>
                    <a:pt x="969599" y="591932"/>
                    <a:pt x="991580" y="597304"/>
                    <a:pt x="995488" y="598281"/>
                  </a:cubicBezTo>
                  <a:cubicBezTo>
                    <a:pt x="999395" y="599258"/>
                    <a:pt x="1020888" y="604631"/>
                    <a:pt x="1024796" y="605608"/>
                  </a:cubicBezTo>
                  <a:cubicBezTo>
                    <a:pt x="1028703" y="606585"/>
                    <a:pt x="1050195" y="612446"/>
                    <a:pt x="1054103" y="612935"/>
                  </a:cubicBezTo>
                  <a:cubicBezTo>
                    <a:pt x="1058010" y="613424"/>
                    <a:pt x="1080968" y="612446"/>
                    <a:pt x="1083410" y="612935"/>
                  </a:cubicBezTo>
                  <a:cubicBezTo>
                    <a:pt x="1085853" y="613424"/>
                    <a:pt x="1088784" y="619773"/>
                    <a:pt x="1090738" y="620262"/>
                  </a:cubicBezTo>
                  <a:cubicBezTo>
                    <a:pt x="1092691" y="620750"/>
                    <a:pt x="1110764" y="619773"/>
                    <a:pt x="1112718" y="620262"/>
                  </a:cubicBezTo>
                  <a:cubicBezTo>
                    <a:pt x="1114671" y="620750"/>
                    <a:pt x="1117602" y="626612"/>
                    <a:pt x="1120046" y="627589"/>
                  </a:cubicBezTo>
                  <a:cubicBezTo>
                    <a:pt x="1122488" y="628566"/>
                    <a:pt x="1144468" y="633939"/>
                    <a:pt x="1149353" y="634916"/>
                  </a:cubicBezTo>
                  <a:cubicBezTo>
                    <a:pt x="1154238" y="635893"/>
                    <a:pt x="1187453" y="641754"/>
                    <a:pt x="1193315" y="642243"/>
                  </a:cubicBezTo>
                  <a:cubicBezTo>
                    <a:pt x="1199176" y="642731"/>
                    <a:pt x="1233856" y="641754"/>
                    <a:pt x="1237276" y="642243"/>
                  </a:cubicBezTo>
                  <a:cubicBezTo>
                    <a:pt x="1240695" y="642731"/>
                    <a:pt x="1241672" y="648592"/>
                    <a:pt x="1244603" y="649570"/>
                  </a:cubicBezTo>
                  <a:cubicBezTo>
                    <a:pt x="1247534" y="650546"/>
                    <a:pt x="1275864" y="655919"/>
                    <a:pt x="1281238" y="656896"/>
                  </a:cubicBezTo>
                  <a:cubicBezTo>
                    <a:pt x="1286611" y="657873"/>
                    <a:pt x="1318849" y="663735"/>
                    <a:pt x="1325199" y="664224"/>
                  </a:cubicBezTo>
                  <a:cubicBezTo>
                    <a:pt x="1331549" y="664712"/>
                    <a:pt x="1372580" y="663735"/>
                    <a:pt x="1376488" y="664224"/>
                  </a:cubicBezTo>
                  <a:cubicBezTo>
                    <a:pt x="1380395" y="664712"/>
                    <a:pt x="1378441" y="671062"/>
                    <a:pt x="1383815" y="671551"/>
                  </a:cubicBezTo>
                  <a:cubicBezTo>
                    <a:pt x="1389188" y="672039"/>
                    <a:pt x="1451710" y="671062"/>
                    <a:pt x="1457084" y="671551"/>
                  </a:cubicBezTo>
                  <a:cubicBezTo>
                    <a:pt x="1462456" y="672039"/>
                    <a:pt x="1455130" y="677900"/>
                    <a:pt x="1464410" y="678878"/>
                  </a:cubicBezTo>
                  <a:cubicBezTo>
                    <a:pt x="1473691" y="679854"/>
                    <a:pt x="1569918" y="686205"/>
                    <a:pt x="1596296" y="686205"/>
                  </a:cubicBezTo>
                  <a:cubicBezTo>
                    <a:pt x="1622672" y="686205"/>
                    <a:pt x="1840038" y="679854"/>
                    <a:pt x="1860065" y="678878"/>
                  </a:cubicBezTo>
                  <a:cubicBezTo>
                    <a:pt x="1880092" y="677900"/>
                    <a:pt x="1893280" y="672528"/>
                    <a:pt x="1896699" y="671551"/>
                  </a:cubicBezTo>
                  <a:cubicBezTo>
                    <a:pt x="1900118" y="670574"/>
                    <a:pt x="1908911" y="665201"/>
                    <a:pt x="1911353" y="664224"/>
                  </a:cubicBezTo>
                  <a:cubicBezTo>
                    <a:pt x="1913795" y="663247"/>
                    <a:pt x="1930891" y="657873"/>
                    <a:pt x="1933334" y="656896"/>
                  </a:cubicBezTo>
                  <a:cubicBezTo>
                    <a:pt x="1935776" y="655919"/>
                    <a:pt x="1946034" y="650546"/>
                    <a:pt x="1947988" y="649570"/>
                  </a:cubicBezTo>
                  <a:cubicBezTo>
                    <a:pt x="1949941" y="648592"/>
                    <a:pt x="1961176" y="643219"/>
                    <a:pt x="1962642" y="642243"/>
                  </a:cubicBezTo>
                  <a:cubicBezTo>
                    <a:pt x="1964107" y="641265"/>
                    <a:pt x="1968503" y="635893"/>
                    <a:pt x="1969968" y="634916"/>
                  </a:cubicBezTo>
                  <a:cubicBezTo>
                    <a:pt x="1971434" y="633939"/>
                    <a:pt x="1983157" y="628566"/>
                    <a:pt x="1984622" y="627589"/>
                  </a:cubicBezTo>
                  <a:cubicBezTo>
                    <a:pt x="1986088" y="626612"/>
                    <a:pt x="1990972" y="621238"/>
                    <a:pt x="1991949" y="620262"/>
                  </a:cubicBezTo>
                  <a:cubicBezTo>
                    <a:pt x="1992926" y="619284"/>
                    <a:pt x="1998299" y="613912"/>
                    <a:pt x="1999276" y="612935"/>
                  </a:cubicBezTo>
                  <a:cubicBezTo>
                    <a:pt x="2000253" y="611958"/>
                    <a:pt x="2005626" y="606585"/>
                    <a:pt x="2006603" y="605608"/>
                  </a:cubicBezTo>
                  <a:cubicBezTo>
                    <a:pt x="2007580" y="604631"/>
                    <a:pt x="2012952" y="599258"/>
                    <a:pt x="2013930" y="598281"/>
                  </a:cubicBezTo>
                  <a:cubicBezTo>
                    <a:pt x="2014906" y="597304"/>
                    <a:pt x="2020280" y="591932"/>
                    <a:pt x="2021257" y="590955"/>
                  </a:cubicBezTo>
                  <a:cubicBezTo>
                    <a:pt x="2022234" y="589978"/>
                    <a:pt x="2027606" y="584604"/>
                    <a:pt x="2028584" y="583628"/>
                  </a:cubicBezTo>
                  <a:cubicBezTo>
                    <a:pt x="2029560" y="582650"/>
                    <a:pt x="2034933" y="577278"/>
                    <a:pt x="2035910" y="576301"/>
                  </a:cubicBezTo>
                  <a:cubicBezTo>
                    <a:pt x="2036887" y="575324"/>
                    <a:pt x="2042261" y="569951"/>
                    <a:pt x="2043238" y="568974"/>
                  </a:cubicBezTo>
                  <a:cubicBezTo>
                    <a:pt x="2044214" y="567997"/>
                    <a:pt x="2049588" y="562623"/>
                    <a:pt x="2050565" y="561646"/>
                  </a:cubicBezTo>
                  <a:cubicBezTo>
                    <a:pt x="2051542" y="560669"/>
                    <a:pt x="2056914" y="555296"/>
                    <a:pt x="2057892" y="554320"/>
                  </a:cubicBezTo>
                  <a:cubicBezTo>
                    <a:pt x="2058868" y="553342"/>
                    <a:pt x="2064241" y="547969"/>
                    <a:pt x="2065218" y="546993"/>
                  </a:cubicBezTo>
                  <a:cubicBezTo>
                    <a:pt x="2066195" y="546015"/>
                    <a:pt x="2071568" y="540154"/>
                    <a:pt x="2072546" y="539666"/>
                  </a:cubicBezTo>
                  <a:cubicBezTo>
                    <a:pt x="2073522" y="539177"/>
                    <a:pt x="2079384" y="539666"/>
                    <a:pt x="2079872" y="539666"/>
                  </a:cubicBezTo>
                </a:path>
              </a:pathLst>
            </a:custGeom>
            <a:noFill/>
            <a:ln w="2857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10912" y="925322"/>
            <a:ext cx="2139216" cy="5007355"/>
            <a:chOff x="6515070" y="640794"/>
            <a:chExt cx="2139216" cy="5007355"/>
          </a:xfrm>
        </p:grpSpPr>
        <p:grpSp>
          <p:nvGrpSpPr>
            <p:cNvPr id="12" name="그룹 89"/>
            <p:cNvGrpSpPr/>
            <p:nvPr/>
          </p:nvGrpSpPr>
          <p:grpSpPr>
            <a:xfrm>
              <a:off x="6593866" y="2908575"/>
              <a:ext cx="2060419" cy="2739574"/>
              <a:chOff x="8894994" y="2528060"/>
              <a:chExt cx="2296331" cy="3212669"/>
            </a:xfrm>
          </p:grpSpPr>
          <p:pic>
            <p:nvPicPr>
              <p:cNvPr id="13" name="그림 29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9248775" y="2528060"/>
                <a:ext cx="1518058" cy="2392430"/>
              </a:xfrm>
              <a:prstGeom prst="rect">
                <a:avLst/>
              </a:prstGeom>
            </p:spPr>
          </p:pic>
          <p:sp>
            <p:nvSpPr>
              <p:cNvPr id="14" name="TextBox 76"/>
              <p:cNvSpPr txBox="1"/>
              <p:nvPr/>
            </p:nvSpPr>
            <p:spPr>
              <a:xfrm>
                <a:off x="8894992" y="4920486"/>
                <a:ext cx="2296331" cy="820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1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FES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1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저주파치료기기</a:t>
                </a:r>
                <a:endParaRPr kumimoji="0" lang="en-US" altLang="ko-KR" sz="2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515070" y="640794"/>
              <a:ext cx="2060420" cy="1712746"/>
              <a:chOff x="6515071" y="640794"/>
              <a:chExt cx="2060420" cy="1712746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924241" y="1093642"/>
                <a:ext cx="1259898" cy="1259898"/>
              </a:xfrm>
              <a:prstGeom prst="rect">
                <a:avLst/>
              </a:prstGeom>
            </p:spPr>
          </p:pic>
          <p:sp>
            <p:nvSpPr>
              <p:cNvPr id="31" name="TextBox 76"/>
              <p:cNvSpPr txBox="1"/>
              <p:nvPr/>
            </p:nvSpPr>
            <p:spPr>
              <a:xfrm>
                <a:off x="6515071" y="640793"/>
                <a:ext cx="2060420" cy="395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+</a:t>
                </a:r>
                <a:r>
                  <a:rPr kumimoji="0" lang="ko-KR" altLang="en-US" sz="2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컨트롤 장치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7316933" y="2299854"/>
              <a:ext cx="464126" cy="652895"/>
              <a:chOff x="7316934" y="2299854"/>
              <a:chExt cx="464126" cy="652895"/>
            </a:xfrm>
          </p:grpSpPr>
          <p:cxnSp>
            <p:nvCxnSpPr>
              <p:cNvPr id="39" name="직선 연결선 38"/>
              <p:cNvCxnSpPr/>
              <p:nvPr/>
            </p:nvCxnSpPr>
            <p:spPr>
              <a:xfrm rot="5400000">
                <a:off x="7000877" y="2628034"/>
                <a:ext cx="640772" cy="8657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rot="5400000">
                <a:off x="7456345" y="2615912"/>
                <a:ext cx="640772" cy="8657"/>
              </a:xfrm>
              <a:prstGeom prst="line">
                <a:avLst/>
              </a:prstGeom>
              <a:noFill/>
              <a:ln w="5715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</p:cxnSp>
        </p:grpSp>
      </p:grpSp>
      <p:sp>
        <p:nvSpPr>
          <p:cNvPr id="45" name="TextBox 97"/>
          <p:cNvSpPr txBox="1"/>
          <p:nvPr/>
        </p:nvSpPr>
        <p:spPr>
          <a:xfrm>
            <a:off x="6591446" y="1378170"/>
            <a:ext cx="5210940" cy="4089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 기존 제품은 물리치료사가 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단순히 환자의 상황에 맞게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수동적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으로 조절하여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효과가 떨어짐↓</a:t>
            </a:r>
            <a:endParaRPr kumimoji="0" lang="en-US" altLang="ko-KR" sz="22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8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8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지속적인 재활 치료 목적으로 </a:t>
            </a:r>
            <a:endParaRPr kumimoji="0" lang="en-US" altLang="ko-KR" sz="2200" b="1" i="0" u="none" strike="noStrike" kern="1200" cap="none" spc="0" normalizeH="0" baseline="0" dirty="0">
              <a:solidFill>
                <a:srgbClr val="008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사용하지만 환자에게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시간적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공간적 </a:t>
            </a:r>
            <a:endParaRPr kumimoji="0" lang="en-US" altLang="ko-KR" sz="22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제약을 주게 됨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효율성이 떨어짐↓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/>
          <p:cNvSpPr/>
          <p:nvPr/>
        </p:nvSpPr>
        <p:spPr>
          <a:xfrm>
            <a:off x="2264478" y="5907923"/>
            <a:ext cx="8252452" cy="783165"/>
          </a:xfrm>
          <a:prstGeom prst="roundRect">
            <a:avLst>
              <a:gd name="adj" fmla="val 16667"/>
            </a:avLst>
          </a:prstGeom>
          <a:solidFill>
            <a:srgbClr val="008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97"/>
          <p:cNvSpPr txBox="1"/>
          <p:nvPr/>
        </p:nvSpPr>
        <p:spPr>
          <a:xfrm>
            <a:off x="2692586" y="5926684"/>
            <a:ext cx="7388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 기존 제품에선 볼 수 없는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70C0"/>
                </a:solidFill>
                <a:latin typeface="맑은 고딕"/>
                <a:ea typeface="맑은 고딕"/>
                <a:cs typeface="맑은 고딕"/>
              </a:rPr>
              <a:t>시각적</a:t>
            </a:r>
            <a:r>
              <a:rPr kumimoji="0" lang="en-US" altLang="ko-KR" sz="2200" b="1" i="0" u="none" strike="noStrike" kern="1200" cap="none" spc="0" normalizeH="0" baseline="0" dirty="0">
                <a:solidFill>
                  <a:srgbClr val="0070C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70C0"/>
                </a:solidFill>
                <a:latin typeface="맑은 고딕"/>
                <a:ea typeface="맑은 고딕"/>
                <a:cs typeface="맑은 고딕"/>
              </a:rPr>
              <a:t>공간적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효과의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1" i="0" u="none" strike="noStrike" kern="1200" cap="none" spc="0" normalizeH="0" baseline="0" dirty="0">
                <a:solidFill>
                  <a:srgbClr val="0070C0"/>
                </a:solidFill>
                <a:latin typeface="맑은 고딕"/>
                <a:ea typeface="맑은 고딕"/>
                <a:cs typeface="맑은 고딕"/>
              </a:rPr>
              <a:t>환자 맞춤형 재활 치료장비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가 필요함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37881" y="1268970"/>
            <a:ext cx="4641083" cy="4342228"/>
            <a:chOff x="2307404" y="1053714"/>
            <a:chExt cx="4641083" cy="4342228"/>
          </a:xfrm>
        </p:grpSpPr>
        <p:grpSp>
          <p:nvGrpSpPr>
            <p:cNvPr id="49" name="그룹 48"/>
            <p:cNvGrpSpPr/>
            <p:nvPr/>
          </p:nvGrpSpPr>
          <p:grpSpPr>
            <a:xfrm>
              <a:off x="2307404" y="1053714"/>
              <a:ext cx="3456146" cy="4342228"/>
              <a:chOff x="564329" y="1025139"/>
              <a:chExt cx="3456146" cy="4342228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564329" y="1490632"/>
                <a:ext cx="3456146" cy="3876735"/>
                <a:chOff x="745304" y="1490632"/>
                <a:chExt cx="3456146" cy="3876735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745304" y="1490632"/>
                  <a:ext cx="3456146" cy="3876735"/>
                  <a:chOff x="745304" y="1490632"/>
                  <a:chExt cx="3456146" cy="3876735"/>
                </a:xfrm>
              </p:grpSpPr>
              <p:pic>
                <p:nvPicPr>
                  <p:cNvPr id="52" name="그림 51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tretch>
                    <a:fillRect/>
                  </a:stretch>
                </p:blipFill>
                <p:spPr>
                  <a:xfrm>
                    <a:off x="745304" y="1490632"/>
                    <a:ext cx="3456146" cy="3876735"/>
                  </a:xfrm>
                  <a:prstGeom prst="rect">
                    <a:avLst/>
                  </a:prstGeom>
                </p:spPr>
              </p:pic>
              <p:sp>
                <p:nvSpPr>
                  <p:cNvPr id="53" name="타원 52"/>
                  <p:cNvSpPr/>
                  <p:nvPr/>
                </p:nvSpPr>
                <p:spPr>
                  <a:xfrm>
                    <a:off x="2546929" y="3796518"/>
                    <a:ext cx="166813" cy="154718"/>
                  </a:xfrm>
                  <a:prstGeom prst="ellipse">
                    <a:avLst/>
                  </a:prstGeom>
                  <a:solidFill>
                    <a:srgbClr val="4472C4">
                      <a:alpha val="100000"/>
                    </a:srgbClr>
                  </a:solidFill>
                  <a:ln w="12700" cap="flat" cmpd="sng" algn="ctr">
                    <a:solidFill>
                      <a:srgbClr val="21375E">
                        <a:alpha val="100000"/>
                      </a:srgbClr>
                    </a:solidFill>
                    <a:prstDash val="solid"/>
                    <a:miter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en-US" altLang="ko-KR" sz="1800" b="0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sp>
                <p:nvSpPr>
                  <p:cNvPr id="54" name="타원 53"/>
                  <p:cNvSpPr/>
                  <p:nvPr/>
                </p:nvSpPr>
                <p:spPr>
                  <a:xfrm>
                    <a:off x="2771901" y="3676776"/>
                    <a:ext cx="166813" cy="154718"/>
                  </a:xfrm>
                  <a:prstGeom prst="ellipse">
                    <a:avLst/>
                  </a:prstGeom>
                  <a:solidFill>
                    <a:srgbClr val="4472C4">
                      <a:alpha val="100000"/>
                    </a:srgbClr>
                  </a:solidFill>
                  <a:ln w="12700" cap="flat" cmpd="sng" algn="ctr">
                    <a:solidFill>
                      <a:srgbClr val="21375E">
                        <a:alpha val="100000"/>
                      </a:srgbClr>
                    </a:solidFill>
                    <a:prstDash val="solid"/>
                    <a:miter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en-US" altLang="ko-KR" sz="1800" b="0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  <p:sp>
                <p:nvSpPr>
                  <p:cNvPr id="55" name="타원 54"/>
                  <p:cNvSpPr/>
                  <p:nvPr/>
                </p:nvSpPr>
                <p:spPr>
                  <a:xfrm>
                    <a:off x="2928836" y="3502604"/>
                    <a:ext cx="166813" cy="154718"/>
                  </a:xfrm>
                  <a:prstGeom prst="ellipse">
                    <a:avLst/>
                  </a:prstGeom>
                  <a:solidFill>
                    <a:srgbClr val="4472C4">
                      <a:alpha val="100000"/>
                    </a:srgbClr>
                  </a:solidFill>
                  <a:ln w="12700" cap="flat" cmpd="sng" algn="ctr">
                    <a:solidFill>
                      <a:srgbClr val="21375E">
                        <a:alpha val="100000"/>
                      </a:srgbClr>
                    </a:solidFill>
                    <a:prstDash val="solid"/>
                    <a:miter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en-US" altLang="ko-KR" sz="1800" b="0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  <a:cs typeface="맑은 고딕"/>
                    </a:endParaRPr>
                  </a:p>
                </p:txBody>
              </p:sp>
            </p:grpSp>
            <p:sp>
              <p:nvSpPr>
                <p:cNvPr id="56" name="자유형: 도형 55"/>
                <p:cNvSpPr/>
                <p:nvPr/>
              </p:nvSpPr>
              <p:spPr>
                <a:xfrm>
                  <a:off x="2690925" y="3932791"/>
                  <a:ext cx="614722" cy="395106"/>
                </a:xfrm>
                <a:custGeom>
                  <a:avLst/>
                  <a:gdLst>
                    <a:gd name="connsiteX0" fmla="*/ -112 w 614722"/>
                    <a:gd name="connsiteY0" fmla="*/ -3729 h 395106"/>
                    <a:gd name="connsiteX1" fmla="*/ 5840 w 614722"/>
                    <a:gd name="connsiteY1" fmla="*/ 26036 h 395106"/>
                    <a:gd name="connsiteX2" fmla="*/ 11793 w 614722"/>
                    <a:gd name="connsiteY2" fmla="*/ 37942 h 395106"/>
                    <a:gd name="connsiteX3" fmla="*/ 11793 w 614722"/>
                    <a:gd name="connsiteY3" fmla="*/ 49849 h 395106"/>
                    <a:gd name="connsiteX4" fmla="*/ 17746 w 614722"/>
                    <a:gd name="connsiteY4" fmla="*/ 55802 h 395106"/>
                    <a:gd name="connsiteX5" fmla="*/ 23699 w 614722"/>
                    <a:gd name="connsiteY5" fmla="*/ 67708 h 395106"/>
                    <a:gd name="connsiteX6" fmla="*/ 29653 w 614722"/>
                    <a:gd name="connsiteY6" fmla="*/ 79614 h 395106"/>
                    <a:gd name="connsiteX7" fmla="*/ 29653 w 614722"/>
                    <a:gd name="connsiteY7" fmla="*/ 91521 h 395106"/>
                    <a:gd name="connsiteX8" fmla="*/ 35605 w 614722"/>
                    <a:gd name="connsiteY8" fmla="*/ 97474 h 395106"/>
                    <a:gd name="connsiteX9" fmla="*/ 41559 w 614722"/>
                    <a:gd name="connsiteY9" fmla="*/ 103427 h 395106"/>
                    <a:gd name="connsiteX10" fmla="*/ 47512 w 614722"/>
                    <a:gd name="connsiteY10" fmla="*/ 115333 h 395106"/>
                    <a:gd name="connsiteX11" fmla="*/ 53465 w 614722"/>
                    <a:gd name="connsiteY11" fmla="*/ 127239 h 395106"/>
                    <a:gd name="connsiteX12" fmla="*/ 59418 w 614722"/>
                    <a:gd name="connsiteY12" fmla="*/ 133192 h 395106"/>
                    <a:gd name="connsiteX13" fmla="*/ 59418 w 614722"/>
                    <a:gd name="connsiteY13" fmla="*/ 139145 h 395106"/>
                    <a:gd name="connsiteX14" fmla="*/ 65371 w 614722"/>
                    <a:gd name="connsiteY14" fmla="*/ 145099 h 395106"/>
                    <a:gd name="connsiteX15" fmla="*/ 71324 w 614722"/>
                    <a:gd name="connsiteY15" fmla="*/ 151052 h 395106"/>
                    <a:gd name="connsiteX16" fmla="*/ 71324 w 614722"/>
                    <a:gd name="connsiteY16" fmla="*/ 157005 h 395106"/>
                    <a:gd name="connsiteX17" fmla="*/ 77278 w 614722"/>
                    <a:gd name="connsiteY17" fmla="*/ 162958 h 395106"/>
                    <a:gd name="connsiteX18" fmla="*/ 83230 w 614722"/>
                    <a:gd name="connsiteY18" fmla="*/ 168911 h 395106"/>
                    <a:gd name="connsiteX19" fmla="*/ 89184 w 614722"/>
                    <a:gd name="connsiteY19" fmla="*/ 174864 h 395106"/>
                    <a:gd name="connsiteX20" fmla="*/ 95137 w 614722"/>
                    <a:gd name="connsiteY20" fmla="*/ 180817 h 395106"/>
                    <a:gd name="connsiteX21" fmla="*/ 101090 w 614722"/>
                    <a:gd name="connsiteY21" fmla="*/ 192724 h 395106"/>
                    <a:gd name="connsiteX22" fmla="*/ 107043 w 614722"/>
                    <a:gd name="connsiteY22" fmla="*/ 198677 h 395106"/>
                    <a:gd name="connsiteX23" fmla="*/ 112996 w 614722"/>
                    <a:gd name="connsiteY23" fmla="*/ 204630 h 395106"/>
                    <a:gd name="connsiteX24" fmla="*/ 118950 w 614722"/>
                    <a:gd name="connsiteY24" fmla="*/ 210583 h 395106"/>
                    <a:gd name="connsiteX25" fmla="*/ 124903 w 614722"/>
                    <a:gd name="connsiteY25" fmla="*/ 216536 h 395106"/>
                    <a:gd name="connsiteX26" fmla="*/ 130856 w 614722"/>
                    <a:gd name="connsiteY26" fmla="*/ 222489 h 395106"/>
                    <a:gd name="connsiteX27" fmla="*/ 136809 w 614722"/>
                    <a:gd name="connsiteY27" fmla="*/ 228442 h 395106"/>
                    <a:gd name="connsiteX28" fmla="*/ 142762 w 614722"/>
                    <a:gd name="connsiteY28" fmla="*/ 234395 h 395106"/>
                    <a:gd name="connsiteX29" fmla="*/ 148715 w 614722"/>
                    <a:gd name="connsiteY29" fmla="*/ 240349 h 395106"/>
                    <a:gd name="connsiteX30" fmla="*/ 154668 w 614722"/>
                    <a:gd name="connsiteY30" fmla="*/ 246302 h 395106"/>
                    <a:gd name="connsiteX31" fmla="*/ 160621 w 614722"/>
                    <a:gd name="connsiteY31" fmla="*/ 252255 h 395106"/>
                    <a:gd name="connsiteX32" fmla="*/ 166575 w 614722"/>
                    <a:gd name="connsiteY32" fmla="*/ 258208 h 395106"/>
                    <a:gd name="connsiteX33" fmla="*/ 172528 w 614722"/>
                    <a:gd name="connsiteY33" fmla="*/ 258208 h 395106"/>
                    <a:gd name="connsiteX34" fmla="*/ 178481 w 614722"/>
                    <a:gd name="connsiteY34" fmla="*/ 264161 h 395106"/>
                    <a:gd name="connsiteX35" fmla="*/ 184434 w 614722"/>
                    <a:gd name="connsiteY35" fmla="*/ 270114 h 395106"/>
                    <a:gd name="connsiteX36" fmla="*/ 196340 w 614722"/>
                    <a:gd name="connsiteY36" fmla="*/ 276067 h 395106"/>
                    <a:gd name="connsiteX37" fmla="*/ 202293 w 614722"/>
                    <a:gd name="connsiteY37" fmla="*/ 282020 h 395106"/>
                    <a:gd name="connsiteX38" fmla="*/ 214200 w 614722"/>
                    <a:gd name="connsiteY38" fmla="*/ 287973 h 395106"/>
                    <a:gd name="connsiteX39" fmla="*/ 220153 w 614722"/>
                    <a:gd name="connsiteY39" fmla="*/ 293926 h 395106"/>
                    <a:gd name="connsiteX40" fmla="*/ 232059 w 614722"/>
                    <a:gd name="connsiteY40" fmla="*/ 299880 h 395106"/>
                    <a:gd name="connsiteX41" fmla="*/ 243965 w 614722"/>
                    <a:gd name="connsiteY41" fmla="*/ 305833 h 395106"/>
                    <a:gd name="connsiteX42" fmla="*/ 255871 w 614722"/>
                    <a:gd name="connsiteY42" fmla="*/ 311786 h 395106"/>
                    <a:gd name="connsiteX43" fmla="*/ 273731 w 614722"/>
                    <a:gd name="connsiteY43" fmla="*/ 317739 h 395106"/>
                    <a:gd name="connsiteX44" fmla="*/ 285637 w 614722"/>
                    <a:gd name="connsiteY44" fmla="*/ 323692 h 395106"/>
                    <a:gd name="connsiteX45" fmla="*/ 297543 w 614722"/>
                    <a:gd name="connsiteY45" fmla="*/ 323692 h 395106"/>
                    <a:gd name="connsiteX46" fmla="*/ 303496 w 614722"/>
                    <a:gd name="connsiteY46" fmla="*/ 329645 h 395106"/>
                    <a:gd name="connsiteX47" fmla="*/ 321356 w 614722"/>
                    <a:gd name="connsiteY47" fmla="*/ 335598 h 395106"/>
                    <a:gd name="connsiteX48" fmla="*/ 339215 w 614722"/>
                    <a:gd name="connsiteY48" fmla="*/ 341551 h 395106"/>
                    <a:gd name="connsiteX49" fmla="*/ 357075 w 614722"/>
                    <a:gd name="connsiteY49" fmla="*/ 341551 h 395106"/>
                    <a:gd name="connsiteX50" fmla="*/ 363028 w 614722"/>
                    <a:gd name="connsiteY50" fmla="*/ 347505 h 395106"/>
                    <a:gd name="connsiteX51" fmla="*/ 386840 w 614722"/>
                    <a:gd name="connsiteY51" fmla="*/ 353458 h 395106"/>
                    <a:gd name="connsiteX52" fmla="*/ 410653 w 614722"/>
                    <a:gd name="connsiteY52" fmla="*/ 359411 h 395106"/>
                    <a:gd name="connsiteX53" fmla="*/ 428512 w 614722"/>
                    <a:gd name="connsiteY53" fmla="*/ 359411 h 395106"/>
                    <a:gd name="connsiteX54" fmla="*/ 434465 w 614722"/>
                    <a:gd name="connsiteY54" fmla="*/ 365364 h 395106"/>
                    <a:gd name="connsiteX55" fmla="*/ 470184 w 614722"/>
                    <a:gd name="connsiteY55" fmla="*/ 371317 h 395106"/>
                    <a:gd name="connsiteX56" fmla="*/ 505903 w 614722"/>
                    <a:gd name="connsiteY56" fmla="*/ 377270 h 395106"/>
                    <a:gd name="connsiteX57" fmla="*/ 547575 w 614722"/>
                    <a:gd name="connsiteY57" fmla="*/ 383223 h 395106"/>
                    <a:gd name="connsiteX58" fmla="*/ 583293 w 614722"/>
                    <a:gd name="connsiteY58" fmla="*/ 389176 h 395106"/>
                    <a:gd name="connsiteX59" fmla="*/ 619012 w 614722"/>
                    <a:gd name="connsiteY59" fmla="*/ 395130 h 39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614722" h="395106">
                      <a:moveTo>
                        <a:pt x="-112" y="-3729"/>
                      </a:moveTo>
                      <a:cubicBezTo>
                        <a:pt x="284" y="-1744"/>
                        <a:pt x="5046" y="23258"/>
                        <a:pt x="5840" y="26036"/>
                      </a:cubicBezTo>
                      <a:cubicBezTo>
                        <a:pt x="6634" y="28814"/>
                        <a:pt x="11396" y="36355"/>
                        <a:pt x="11793" y="37942"/>
                      </a:cubicBezTo>
                      <a:cubicBezTo>
                        <a:pt x="12190" y="39530"/>
                        <a:pt x="11396" y="48658"/>
                        <a:pt x="11793" y="49849"/>
                      </a:cubicBezTo>
                      <a:cubicBezTo>
                        <a:pt x="12190" y="51039"/>
                        <a:pt x="16953" y="54611"/>
                        <a:pt x="17746" y="55802"/>
                      </a:cubicBezTo>
                      <a:cubicBezTo>
                        <a:pt x="18540" y="56992"/>
                        <a:pt x="22906" y="66120"/>
                        <a:pt x="23699" y="67708"/>
                      </a:cubicBezTo>
                      <a:cubicBezTo>
                        <a:pt x="24493" y="69295"/>
                        <a:pt x="29256" y="78027"/>
                        <a:pt x="29653" y="79614"/>
                      </a:cubicBezTo>
                      <a:cubicBezTo>
                        <a:pt x="30049" y="81202"/>
                        <a:pt x="29256" y="90330"/>
                        <a:pt x="29653" y="91521"/>
                      </a:cubicBezTo>
                      <a:cubicBezTo>
                        <a:pt x="30049" y="92711"/>
                        <a:pt x="34812" y="96680"/>
                        <a:pt x="35605" y="97474"/>
                      </a:cubicBezTo>
                      <a:cubicBezTo>
                        <a:pt x="36399" y="98267"/>
                        <a:pt x="40765" y="102236"/>
                        <a:pt x="41559" y="103427"/>
                      </a:cubicBezTo>
                      <a:cubicBezTo>
                        <a:pt x="42352" y="104617"/>
                        <a:pt x="46718" y="113745"/>
                        <a:pt x="47512" y="115333"/>
                      </a:cubicBezTo>
                      <a:cubicBezTo>
                        <a:pt x="48306" y="116920"/>
                        <a:pt x="52671" y="126049"/>
                        <a:pt x="53465" y="127239"/>
                      </a:cubicBezTo>
                      <a:cubicBezTo>
                        <a:pt x="54259" y="128430"/>
                        <a:pt x="59021" y="132399"/>
                        <a:pt x="59418" y="133192"/>
                      </a:cubicBezTo>
                      <a:cubicBezTo>
                        <a:pt x="59815" y="133986"/>
                        <a:pt x="59021" y="138351"/>
                        <a:pt x="59418" y="139145"/>
                      </a:cubicBezTo>
                      <a:cubicBezTo>
                        <a:pt x="59815" y="139939"/>
                        <a:pt x="64578" y="144305"/>
                        <a:pt x="65371" y="145099"/>
                      </a:cubicBezTo>
                      <a:cubicBezTo>
                        <a:pt x="66165" y="145892"/>
                        <a:pt x="70927" y="150258"/>
                        <a:pt x="71324" y="151052"/>
                      </a:cubicBezTo>
                      <a:cubicBezTo>
                        <a:pt x="71721" y="151845"/>
                        <a:pt x="70927" y="156211"/>
                        <a:pt x="71324" y="157005"/>
                      </a:cubicBezTo>
                      <a:cubicBezTo>
                        <a:pt x="71721" y="157798"/>
                        <a:pt x="76484" y="162164"/>
                        <a:pt x="77278" y="162958"/>
                      </a:cubicBezTo>
                      <a:cubicBezTo>
                        <a:pt x="78071" y="163752"/>
                        <a:pt x="82437" y="168117"/>
                        <a:pt x="83230" y="168911"/>
                      </a:cubicBezTo>
                      <a:cubicBezTo>
                        <a:pt x="84024" y="169705"/>
                        <a:pt x="88390" y="174070"/>
                        <a:pt x="89184" y="174864"/>
                      </a:cubicBezTo>
                      <a:cubicBezTo>
                        <a:pt x="89977" y="175658"/>
                        <a:pt x="94343" y="179627"/>
                        <a:pt x="95137" y="180817"/>
                      </a:cubicBezTo>
                      <a:cubicBezTo>
                        <a:pt x="95931" y="182008"/>
                        <a:pt x="100296" y="191533"/>
                        <a:pt x="101090" y="192724"/>
                      </a:cubicBezTo>
                      <a:cubicBezTo>
                        <a:pt x="101884" y="193914"/>
                        <a:pt x="106249" y="197883"/>
                        <a:pt x="107043" y="198677"/>
                      </a:cubicBezTo>
                      <a:cubicBezTo>
                        <a:pt x="107837" y="199470"/>
                        <a:pt x="112203" y="203836"/>
                        <a:pt x="112996" y="204630"/>
                      </a:cubicBezTo>
                      <a:cubicBezTo>
                        <a:pt x="113790" y="205423"/>
                        <a:pt x="118156" y="209789"/>
                        <a:pt x="118950" y="210583"/>
                      </a:cubicBezTo>
                      <a:cubicBezTo>
                        <a:pt x="119743" y="211377"/>
                        <a:pt x="124109" y="215742"/>
                        <a:pt x="124903" y="216536"/>
                      </a:cubicBezTo>
                      <a:cubicBezTo>
                        <a:pt x="125696" y="217330"/>
                        <a:pt x="130062" y="221695"/>
                        <a:pt x="130856" y="222489"/>
                      </a:cubicBezTo>
                      <a:cubicBezTo>
                        <a:pt x="131649" y="223283"/>
                        <a:pt x="136015" y="227649"/>
                        <a:pt x="136809" y="228442"/>
                      </a:cubicBezTo>
                      <a:cubicBezTo>
                        <a:pt x="137603" y="229236"/>
                        <a:pt x="141968" y="233601"/>
                        <a:pt x="142762" y="234395"/>
                      </a:cubicBezTo>
                      <a:cubicBezTo>
                        <a:pt x="143556" y="235189"/>
                        <a:pt x="147921" y="239555"/>
                        <a:pt x="148715" y="240349"/>
                      </a:cubicBezTo>
                      <a:cubicBezTo>
                        <a:pt x="149509" y="241142"/>
                        <a:pt x="153874" y="245508"/>
                        <a:pt x="154668" y="246302"/>
                      </a:cubicBezTo>
                      <a:cubicBezTo>
                        <a:pt x="155462" y="247095"/>
                        <a:pt x="159828" y="251461"/>
                        <a:pt x="160621" y="252255"/>
                      </a:cubicBezTo>
                      <a:cubicBezTo>
                        <a:pt x="161415" y="253048"/>
                        <a:pt x="165781" y="257811"/>
                        <a:pt x="166575" y="258208"/>
                      </a:cubicBezTo>
                      <a:cubicBezTo>
                        <a:pt x="167368" y="258605"/>
                        <a:pt x="171734" y="257811"/>
                        <a:pt x="172528" y="258208"/>
                      </a:cubicBezTo>
                      <a:cubicBezTo>
                        <a:pt x="173321" y="258605"/>
                        <a:pt x="177687" y="263367"/>
                        <a:pt x="178481" y="264161"/>
                      </a:cubicBezTo>
                      <a:cubicBezTo>
                        <a:pt x="179274" y="264954"/>
                        <a:pt x="183243" y="269320"/>
                        <a:pt x="184434" y="270114"/>
                      </a:cubicBezTo>
                      <a:cubicBezTo>
                        <a:pt x="185625" y="270908"/>
                        <a:pt x="195150" y="275273"/>
                        <a:pt x="196340" y="276067"/>
                      </a:cubicBezTo>
                      <a:cubicBezTo>
                        <a:pt x="197531" y="276861"/>
                        <a:pt x="201103" y="281227"/>
                        <a:pt x="202293" y="282020"/>
                      </a:cubicBezTo>
                      <a:cubicBezTo>
                        <a:pt x="203484" y="282814"/>
                        <a:pt x="213009" y="287179"/>
                        <a:pt x="214200" y="287973"/>
                      </a:cubicBezTo>
                      <a:cubicBezTo>
                        <a:pt x="215390" y="288767"/>
                        <a:pt x="218962" y="293133"/>
                        <a:pt x="220153" y="293926"/>
                      </a:cubicBezTo>
                      <a:cubicBezTo>
                        <a:pt x="221343" y="294720"/>
                        <a:pt x="230471" y="299086"/>
                        <a:pt x="232059" y="299880"/>
                      </a:cubicBezTo>
                      <a:cubicBezTo>
                        <a:pt x="233646" y="300673"/>
                        <a:pt x="242378" y="305039"/>
                        <a:pt x="243965" y="305833"/>
                      </a:cubicBezTo>
                      <a:cubicBezTo>
                        <a:pt x="245553" y="306626"/>
                        <a:pt x="253887" y="310992"/>
                        <a:pt x="255871" y="311786"/>
                      </a:cubicBezTo>
                      <a:cubicBezTo>
                        <a:pt x="257856" y="312579"/>
                        <a:pt x="271746" y="316945"/>
                        <a:pt x="273731" y="317739"/>
                      </a:cubicBezTo>
                      <a:cubicBezTo>
                        <a:pt x="275715" y="318532"/>
                        <a:pt x="284049" y="323295"/>
                        <a:pt x="285637" y="323692"/>
                      </a:cubicBezTo>
                      <a:cubicBezTo>
                        <a:pt x="287224" y="324089"/>
                        <a:pt x="296353" y="323295"/>
                        <a:pt x="297543" y="323692"/>
                      </a:cubicBezTo>
                      <a:cubicBezTo>
                        <a:pt x="298734" y="324089"/>
                        <a:pt x="301909" y="328851"/>
                        <a:pt x="303496" y="329645"/>
                      </a:cubicBezTo>
                      <a:cubicBezTo>
                        <a:pt x="305084" y="330438"/>
                        <a:pt x="318974" y="334804"/>
                        <a:pt x="321356" y="335598"/>
                      </a:cubicBezTo>
                      <a:cubicBezTo>
                        <a:pt x="323737" y="336392"/>
                        <a:pt x="336834" y="341154"/>
                        <a:pt x="339215" y="341551"/>
                      </a:cubicBezTo>
                      <a:cubicBezTo>
                        <a:pt x="341596" y="341948"/>
                        <a:pt x="355487" y="341154"/>
                        <a:pt x="357075" y="341551"/>
                      </a:cubicBezTo>
                      <a:cubicBezTo>
                        <a:pt x="358662" y="341948"/>
                        <a:pt x="361043" y="346711"/>
                        <a:pt x="363028" y="347505"/>
                      </a:cubicBezTo>
                      <a:cubicBezTo>
                        <a:pt x="365012" y="348298"/>
                        <a:pt x="383665" y="352664"/>
                        <a:pt x="386840" y="353458"/>
                      </a:cubicBezTo>
                      <a:cubicBezTo>
                        <a:pt x="390015" y="354251"/>
                        <a:pt x="407874" y="359014"/>
                        <a:pt x="410653" y="359411"/>
                      </a:cubicBezTo>
                      <a:cubicBezTo>
                        <a:pt x="413431" y="359808"/>
                        <a:pt x="426924" y="359014"/>
                        <a:pt x="428512" y="359411"/>
                      </a:cubicBezTo>
                      <a:cubicBezTo>
                        <a:pt x="430099" y="359808"/>
                        <a:pt x="431687" y="364570"/>
                        <a:pt x="434465" y="365364"/>
                      </a:cubicBezTo>
                      <a:cubicBezTo>
                        <a:pt x="437243" y="366158"/>
                        <a:pt x="465421" y="370523"/>
                        <a:pt x="470184" y="371317"/>
                      </a:cubicBezTo>
                      <a:cubicBezTo>
                        <a:pt x="474946" y="372111"/>
                        <a:pt x="500743" y="376477"/>
                        <a:pt x="505903" y="377270"/>
                      </a:cubicBezTo>
                      <a:cubicBezTo>
                        <a:pt x="511062" y="378064"/>
                        <a:pt x="542415" y="382429"/>
                        <a:pt x="547575" y="383223"/>
                      </a:cubicBezTo>
                      <a:cubicBezTo>
                        <a:pt x="552734" y="384017"/>
                        <a:pt x="578531" y="388383"/>
                        <a:pt x="583293" y="389176"/>
                      </a:cubicBezTo>
                      <a:cubicBezTo>
                        <a:pt x="588056" y="389970"/>
                        <a:pt x="616631" y="394732"/>
                        <a:pt x="619012" y="39513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21375E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en-US" altLang="ko-KR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7" name="자유형: 도형 56"/>
                <p:cNvSpPr/>
                <p:nvPr/>
              </p:nvSpPr>
              <p:spPr>
                <a:xfrm>
                  <a:off x="2912081" y="3823744"/>
                  <a:ext cx="393093" cy="498223"/>
                </a:xfrm>
                <a:custGeom>
                  <a:avLst/>
                  <a:gdLst>
                    <a:gd name="connsiteX0" fmla="*/ -1002 w 393093"/>
                    <a:gd name="connsiteY0" fmla="*/ -1838 h 498223"/>
                    <a:gd name="connsiteX1" fmla="*/ 22810 w 393093"/>
                    <a:gd name="connsiteY1" fmla="*/ 27927 h 498223"/>
                    <a:gd name="connsiteX2" fmla="*/ 28763 w 393093"/>
                    <a:gd name="connsiteY2" fmla="*/ 33880 h 498223"/>
                    <a:gd name="connsiteX3" fmla="*/ 34716 w 393093"/>
                    <a:gd name="connsiteY3" fmla="*/ 39833 h 498223"/>
                    <a:gd name="connsiteX4" fmla="*/ 40669 w 393093"/>
                    <a:gd name="connsiteY4" fmla="*/ 45786 h 498223"/>
                    <a:gd name="connsiteX5" fmla="*/ 40669 w 393093"/>
                    <a:gd name="connsiteY5" fmla="*/ 57692 h 498223"/>
                    <a:gd name="connsiteX6" fmla="*/ 46622 w 393093"/>
                    <a:gd name="connsiteY6" fmla="*/ 63646 h 498223"/>
                    <a:gd name="connsiteX7" fmla="*/ 46622 w 393093"/>
                    <a:gd name="connsiteY7" fmla="*/ 69599 h 498223"/>
                    <a:gd name="connsiteX8" fmla="*/ 52575 w 393093"/>
                    <a:gd name="connsiteY8" fmla="*/ 75552 h 498223"/>
                    <a:gd name="connsiteX9" fmla="*/ 58528 w 393093"/>
                    <a:gd name="connsiteY9" fmla="*/ 81505 h 498223"/>
                    <a:gd name="connsiteX10" fmla="*/ 58528 w 393093"/>
                    <a:gd name="connsiteY10" fmla="*/ 87458 h 498223"/>
                    <a:gd name="connsiteX11" fmla="*/ 64481 w 393093"/>
                    <a:gd name="connsiteY11" fmla="*/ 93411 h 498223"/>
                    <a:gd name="connsiteX12" fmla="*/ 64481 w 393093"/>
                    <a:gd name="connsiteY12" fmla="*/ 99364 h 498223"/>
                    <a:gd name="connsiteX13" fmla="*/ 70435 w 393093"/>
                    <a:gd name="connsiteY13" fmla="*/ 105318 h 498223"/>
                    <a:gd name="connsiteX14" fmla="*/ 76388 w 393093"/>
                    <a:gd name="connsiteY14" fmla="*/ 111271 h 498223"/>
                    <a:gd name="connsiteX15" fmla="*/ 82341 w 393093"/>
                    <a:gd name="connsiteY15" fmla="*/ 123177 h 498223"/>
                    <a:gd name="connsiteX16" fmla="*/ 88294 w 393093"/>
                    <a:gd name="connsiteY16" fmla="*/ 129130 h 498223"/>
                    <a:gd name="connsiteX17" fmla="*/ 94247 w 393093"/>
                    <a:gd name="connsiteY17" fmla="*/ 141036 h 498223"/>
                    <a:gd name="connsiteX18" fmla="*/ 100200 w 393093"/>
                    <a:gd name="connsiteY18" fmla="*/ 146989 h 498223"/>
                    <a:gd name="connsiteX19" fmla="*/ 100200 w 393093"/>
                    <a:gd name="connsiteY19" fmla="*/ 152942 h 498223"/>
                    <a:gd name="connsiteX20" fmla="*/ 106153 w 393093"/>
                    <a:gd name="connsiteY20" fmla="*/ 158896 h 498223"/>
                    <a:gd name="connsiteX21" fmla="*/ 112106 w 393093"/>
                    <a:gd name="connsiteY21" fmla="*/ 164849 h 498223"/>
                    <a:gd name="connsiteX22" fmla="*/ 118060 w 393093"/>
                    <a:gd name="connsiteY22" fmla="*/ 170802 h 498223"/>
                    <a:gd name="connsiteX23" fmla="*/ 118060 w 393093"/>
                    <a:gd name="connsiteY23" fmla="*/ 176755 h 498223"/>
                    <a:gd name="connsiteX24" fmla="*/ 124013 w 393093"/>
                    <a:gd name="connsiteY24" fmla="*/ 182708 h 498223"/>
                    <a:gd name="connsiteX25" fmla="*/ 129966 w 393093"/>
                    <a:gd name="connsiteY25" fmla="*/ 188661 h 498223"/>
                    <a:gd name="connsiteX26" fmla="*/ 135919 w 393093"/>
                    <a:gd name="connsiteY26" fmla="*/ 194614 h 498223"/>
                    <a:gd name="connsiteX27" fmla="*/ 141872 w 393093"/>
                    <a:gd name="connsiteY27" fmla="*/ 200568 h 498223"/>
                    <a:gd name="connsiteX28" fmla="*/ 147825 w 393093"/>
                    <a:gd name="connsiteY28" fmla="*/ 212474 h 498223"/>
                    <a:gd name="connsiteX29" fmla="*/ 153778 w 393093"/>
                    <a:gd name="connsiteY29" fmla="*/ 218427 h 498223"/>
                    <a:gd name="connsiteX30" fmla="*/ 159731 w 393093"/>
                    <a:gd name="connsiteY30" fmla="*/ 230333 h 498223"/>
                    <a:gd name="connsiteX31" fmla="*/ 165685 w 393093"/>
                    <a:gd name="connsiteY31" fmla="*/ 236286 h 498223"/>
                    <a:gd name="connsiteX32" fmla="*/ 171638 w 393093"/>
                    <a:gd name="connsiteY32" fmla="*/ 242239 h 498223"/>
                    <a:gd name="connsiteX33" fmla="*/ 171638 w 393093"/>
                    <a:gd name="connsiteY33" fmla="*/ 248192 h 498223"/>
                    <a:gd name="connsiteX34" fmla="*/ 177591 w 393093"/>
                    <a:gd name="connsiteY34" fmla="*/ 254146 h 498223"/>
                    <a:gd name="connsiteX35" fmla="*/ 183544 w 393093"/>
                    <a:gd name="connsiteY35" fmla="*/ 260099 h 498223"/>
                    <a:gd name="connsiteX36" fmla="*/ 189497 w 393093"/>
                    <a:gd name="connsiteY36" fmla="*/ 266052 h 498223"/>
                    <a:gd name="connsiteX37" fmla="*/ 195450 w 393093"/>
                    <a:gd name="connsiteY37" fmla="*/ 272005 h 498223"/>
                    <a:gd name="connsiteX38" fmla="*/ 201403 w 393093"/>
                    <a:gd name="connsiteY38" fmla="*/ 277958 h 498223"/>
                    <a:gd name="connsiteX39" fmla="*/ 207356 w 393093"/>
                    <a:gd name="connsiteY39" fmla="*/ 289864 h 498223"/>
                    <a:gd name="connsiteX40" fmla="*/ 213310 w 393093"/>
                    <a:gd name="connsiteY40" fmla="*/ 295818 h 498223"/>
                    <a:gd name="connsiteX41" fmla="*/ 219263 w 393093"/>
                    <a:gd name="connsiteY41" fmla="*/ 301771 h 498223"/>
                    <a:gd name="connsiteX42" fmla="*/ 225216 w 393093"/>
                    <a:gd name="connsiteY42" fmla="*/ 313677 h 498223"/>
                    <a:gd name="connsiteX43" fmla="*/ 231169 w 393093"/>
                    <a:gd name="connsiteY43" fmla="*/ 319630 h 498223"/>
                    <a:gd name="connsiteX44" fmla="*/ 231169 w 393093"/>
                    <a:gd name="connsiteY44" fmla="*/ 325583 h 498223"/>
                    <a:gd name="connsiteX45" fmla="*/ 237122 w 393093"/>
                    <a:gd name="connsiteY45" fmla="*/ 331536 h 498223"/>
                    <a:gd name="connsiteX46" fmla="*/ 243075 w 393093"/>
                    <a:gd name="connsiteY46" fmla="*/ 337489 h 498223"/>
                    <a:gd name="connsiteX47" fmla="*/ 249028 w 393093"/>
                    <a:gd name="connsiteY47" fmla="*/ 343442 h 498223"/>
                    <a:gd name="connsiteX48" fmla="*/ 254981 w 393093"/>
                    <a:gd name="connsiteY48" fmla="*/ 349396 h 498223"/>
                    <a:gd name="connsiteX49" fmla="*/ 260935 w 393093"/>
                    <a:gd name="connsiteY49" fmla="*/ 361302 h 498223"/>
                    <a:gd name="connsiteX50" fmla="*/ 266888 w 393093"/>
                    <a:gd name="connsiteY50" fmla="*/ 367255 h 498223"/>
                    <a:gd name="connsiteX51" fmla="*/ 272841 w 393093"/>
                    <a:gd name="connsiteY51" fmla="*/ 379161 h 498223"/>
                    <a:gd name="connsiteX52" fmla="*/ 278794 w 393093"/>
                    <a:gd name="connsiteY52" fmla="*/ 385114 h 498223"/>
                    <a:gd name="connsiteX53" fmla="*/ 284747 w 393093"/>
                    <a:gd name="connsiteY53" fmla="*/ 391067 h 498223"/>
                    <a:gd name="connsiteX54" fmla="*/ 290700 w 393093"/>
                    <a:gd name="connsiteY54" fmla="*/ 402973 h 498223"/>
                    <a:gd name="connsiteX55" fmla="*/ 296653 w 393093"/>
                    <a:gd name="connsiteY55" fmla="*/ 408927 h 498223"/>
                    <a:gd name="connsiteX56" fmla="*/ 302606 w 393093"/>
                    <a:gd name="connsiteY56" fmla="*/ 414880 h 498223"/>
                    <a:gd name="connsiteX57" fmla="*/ 302606 w 393093"/>
                    <a:gd name="connsiteY57" fmla="*/ 420833 h 498223"/>
                    <a:gd name="connsiteX58" fmla="*/ 308560 w 393093"/>
                    <a:gd name="connsiteY58" fmla="*/ 426786 h 498223"/>
                    <a:gd name="connsiteX59" fmla="*/ 314513 w 393093"/>
                    <a:gd name="connsiteY59" fmla="*/ 432739 h 498223"/>
                    <a:gd name="connsiteX60" fmla="*/ 320466 w 393093"/>
                    <a:gd name="connsiteY60" fmla="*/ 438692 h 498223"/>
                    <a:gd name="connsiteX61" fmla="*/ 326419 w 393093"/>
                    <a:gd name="connsiteY61" fmla="*/ 444645 h 498223"/>
                    <a:gd name="connsiteX62" fmla="*/ 332372 w 393093"/>
                    <a:gd name="connsiteY62" fmla="*/ 450598 h 498223"/>
                    <a:gd name="connsiteX63" fmla="*/ 338325 w 393093"/>
                    <a:gd name="connsiteY63" fmla="*/ 456552 h 498223"/>
                    <a:gd name="connsiteX64" fmla="*/ 344278 w 393093"/>
                    <a:gd name="connsiteY64" fmla="*/ 462505 h 498223"/>
                    <a:gd name="connsiteX65" fmla="*/ 350231 w 393093"/>
                    <a:gd name="connsiteY65" fmla="*/ 468458 h 498223"/>
                    <a:gd name="connsiteX66" fmla="*/ 356185 w 393093"/>
                    <a:gd name="connsiteY66" fmla="*/ 474411 h 498223"/>
                    <a:gd name="connsiteX67" fmla="*/ 362138 w 393093"/>
                    <a:gd name="connsiteY67" fmla="*/ 480364 h 498223"/>
                    <a:gd name="connsiteX68" fmla="*/ 368091 w 393093"/>
                    <a:gd name="connsiteY68" fmla="*/ 486317 h 498223"/>
                    <a:gd name="connsiteX69" fmla="*/ 379997 w 393093"/>
                    <a:gd name="connsiteY69" fmla="*/ 492270 h 498223"/>
                    <a:gd name="connsiteX70" fmla="*/ 385950 w 393093"/>
                    <a:gd name="connsiteY70" fmla="*/ 498223 h 498223"/>
                    <a:gd name="connsiteX71" fmla="*/ 397856 w 393093"/>
                    <a:gd name="connsiteY71" fmla="*/ 498223 h 498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393093" h="498223">
                      <a:moveTo>
                        <a:pt x="-1002" y="-1838"/>
                      </a:moveTo>
                      <a:cubicBezTo>
                        <a:pt x="584" y="145"/>
                        <a:pt x="20825" y="25546"/>
                        <a:pt x="22810" y="27927"/>
                      </a:cubicBezTo>
                      <a:cubicBezTo>
                        <a:pt x="24794" y="30308"/>
                        <a:pt x="27969" y="33086"/>
                        <a:pt x="28763" y="33880"/>
                      </a:cubicBezTo>
                      <a:cubicBezTo>
                        <a:pt x="29556" y="34674"/>
                        <a:pt x="33922" y="39039"/>
                        <a:pt x="34716" y="39833"/>
                      </a:cubicBezTo>
                      <a:cubicBezTo>
                        <a:pt x="35509" y="40627"/>
                        <a:pt x="40272" y="44596"/>
                        <a:pt x="40669" y="45786"/>
                      </a:cubicBezTo>
                      <a:cubicBezTo>
                        <a:pt x="41066" y="46977"/>
                        <a:pt x="40272" y="56502"/>
                        <a:pt x="40669" y="57692"/>
                      </a:cubicBezTo>
                      <a:cubicBezTo>
                        <a:pt x="41066" y="58883"/>
                        <a:pt x="46225" y="62852"/>
                        <a:pt x="46622" y="63646"/>
                      </a:cubicBezTo>
                      <a:cubicBezTo>
                        <a:pt x="47019" y="64439"/>
                        <a:pt x="46225" y="68805"/>
                        <a:pt x="46622" y="69599"/>
                      </a:cubicBezTo>
                      <a:cubicBezTo>
                        <a:pt x="47019" y="70392"/>
                        <a:pt x="51781" y="74758"/>
                        <a:pt x="52575" y="75552"/>
                      </a:cubicBezTo>
                      <a:cubicBezTo>
                        <a:pt x="53368" y="76345"/>
                        <a:pt x="58131" y="80711"/>
                        <a:pt x="58528" y="81505"/>
                      </a:cubicBezTo>
                      <a:cubicBezTo>
                        <a:pt x="58925" y="82299"/>
                        <a:pt x="58131" y="86664"/>
                        <a:pt x="58528" y="87458"/>
                      </a:cubicBezTo>
                      <a:cubicBezTo>
                        <a:pt x="58925" y="88252"/>
                        <a:pt x="64084" y="92617"/>
                        <a:pt x="64481" y="93411"/>
                      </a:cubicBezTo>
                      <a:cubicBezTo>
                        <a:pt x="64878" y="94205"/>
                        <a:pt x="64084" y="98571"/>
                        <a:pt x="64481" y="99364"/>
                      </a:cubicBezTo>
                      <a:cubicBezTo>
                        <a:pt x="64878" y="100158"/>
                        <a:pt x="69641" y="104524"/>
                        <a:pt x="70435" y="105318"/>
                      </a:cubicBezTo>
                      <a:cubicBezTo>
                        <a:pt x="71228" y="106111"/>
                        <a:pt x="75594" y="110080"/>
                        <a:pt x="76388" y="111271"/>
                      </a:cubicBezTo>
                      <a:cubicBezTo>
                        <a:pt x="77181" y="112461"/>
                        <a:pt x="81547" y="121986"/>
                        <a:pt x="82341" y="123177"/>
                      </a:cubicBezTo>
                      <a:cubicBezTo>
                        <a:pt x="83134" y="124367"/>
                        <a:pt x="87500" y="127939"/>
                        <a:pt x="88294" y="129130"/>
                      </a:cubicBezTo>
                      <a:cubicBezTo>
                        <a:pt x="89087" y="130320"/>
                        <a:pt x="93453" y="139846"/>
                        <a:pt x="94247" y="141036"/>
                      </a:cubicBezTo>
                      <a:cubicBezTo>
                        <a:pt x="95041" y="142227"/>
                        <a:pt x="99803" y="146196"/>
                        <a:pt x="100200" y="146989"/>
                      </a:cubicBezTo>
                      <a:cubicBezTo>
                        <a:pt x="100597" y="147783"/>
                        <a:pt x="99803" y="152148"/>
                        <a:pt x="100200" y="152942"/>
                      </a:cubicBezTo>
                      <a:cubicBezTo>
                        <a:pt x="100597" y="153736"/>
                        <a:pt x="105359" y="158102"/>
                        <a:pt x="106153" y="158896"/>
                      </a:cubicBezTo>
                      <a:cubicBezTo>
                        <a:pt x="106947" y="159689"/>
                        <a:pt x="111313" y="164055"/>
                        <a:pt x="112106" y="164849"/>
                      </a:cubicBezTo>
                      <a:cubicBezTo>
                        <a:pt x="112900" y="165642"/>
                        <a:pt x="117662" y="170008"/>
                        <a:pt x="118060" y="170802"/>
                      </a:cubicBezTo>
                      <a:cubicBezTo>
                        <a:pt x="118456" y="171595"/>
                        <a:pt x="117662" y="175961"/>
                        <a:pt x="118060" y="176755"/>
                      </a:cubicBezTo>
                      <a:cubicBezTo>
                        <a:pt x="118456" y="177549"/>
                        <a:pt x="123219" y="181914"/>
                        <a:pt x="124013" y="182708"/>
                      </a:cubicBezTo>
                      <a:cubicBezTo>
                        <a:pt x="124806" y="183502"/>
                        <a:pt x="129172" y="187867"/>
                        <a:pt x="129966" y="188661"/>
                      </a:cubicBezTo>
                      <a:cubicBezTo>
                        <a:pt x="130759" y="189455"/>
                        <a:pt x="135125" y="193821"/>
                        <a:pt x="135919" y="194614"/>
                      </a:cubicBezTo>
                      <a:cubicBezTo>
                        <a:pt x="136712" y="195408"/>
                        <a:pt x="141078" y="199377"/>
                        <a:pt x="141872" y="200568"/>
                      </a:cubicBezTo>
                      <a:cubicBezTo>
                        <a:pt x="142666" y="201758"/>
                        <a:pt x="147031" y="211283"/>
                        <a:pt x="147825" y="212474"/>
                      </a:cubicBezTo>
                      <a:cubicBezTo>
                        <a:pt x="148618" y="213664"/>
                        <a:pt x="152984" y="217236"/>
                        <a:pt x="153778" y="218427"/>
                      </a:cubicBezTo>
                      <a:cubicBezTo>
                        <a:pt x="154572" y="219617"/>
                        <a:pt x="158938" y="229142"/>
                        <a:pt x="159731" y="230333"/>
                      </a:cubicBezTo>
                      <a:cubicBezTo>
                        <a:pt x="160525" y="231523"/>
                        <a:pt x="164891" y="235492"/>
                        <a:pt x="165685" y="236286"/>
                      </a:cubicBezTo>
                      <a:cubicBezTo>
                        <a:pt x="166478" y="237080"/>
                        <a:pt x="171241" y="241446"/>
                        <a:pt x="171638" y="242239"/>
                      </a:cubicBezTo>
                      <a:cubicBezTo>
                        <a:pt x="172034" y="243033"/>
                        <a:pt x="171241" y="247398"/>
                        <a:pt x="171638" y="248192"/>
                      </a:cubicBezTo>
                      <a:cubicBezTo>
                        <a:pt x="172034" y="248986"/>
                        <a:pt x="176797" y="253352"/>
                        <a:pt x="177591" y="254146"/>
                      </a:cubicBezTo>
                      <a:cubicBezTo>
                        <a:pt x="178384" y="254939"/>
                        <a:pt x="182750" y="259305"/>
                        <a:pt x="183544" y="260099"/>
                      </a:cubicBezTo>
                      <a:cubicBezTo>
                        <a:pt x="184337" y="260892"/>
                        <a:pt x="188703" y="265258"/>
                        <a:pt x="189497" y="266052"/>
                      </a:cubicBezTo>
                      <a:cubicBezTo>
                        <a:pt x="190291" y="266845"/>
                        <a:pt x="194656" y="271211"/>
                        <a:pt x="195450" y="272005"/>
                      </a:cubicBezTo>
                      <a:cubicBezTo>
                        <a:pt x="196243" y="272799"/>
                        <a:pt x="200609" y="276768"/>
                        <a:pt x="201403" y="277958"/>
                      </a:cubicBezTo>
                      <a:cubicBezTo>
                        <a:pt x="202197" y="279148"/>
                        <a:pt x="206563" y="288673"/>
                        <a:pt x="207356" y="289864"/>
                      </a:cubicBezTo>
                      <a:cubicBezTo>
                        <a:pt x="208150" y="291055"/>
                        <a:pt x="212516" y="295024"/>
                        <a:pt x="213310" y="295818"/>
                      </a:cubicBezTo>
                      <a:cubicBezTo>
                        <a:pt x="214103" y="296611"/>
                        <a:pt x="218469" y="300580"/>
                        <a:pt x="219263" y="301771"/>
                      </a:cubicBezTo>
                      <a:cubicBezTo>
                        <a:pt x="220056" y="302961"/>
                        <a:pt x="224422" y="312486"/>
                        <a:pt x="225216" y="313677"/>
                      </a:cubicBezTo>
                      <a:cubicBezTo>
                        <a:pt x="226009" y="314867"/>
                        <a:pt x="230772" y="318836"/>
                        <a:pt x="231169" y="319630"/>
                      </a:cubicBezTo>
                      <a:cubicBezTo>
                        <a:pt x="231566" y="320424"/>
                        <a:pt x="230772" y="324789"/>
                        <a:pt x="231169" y="325583"/>
                      </a:cubicBezTo>
                      <a:cubicBezTo>
                        <a:pt x="231566" y="326377"/>
                        <a:pt x="236328" y="330742"/>
                        <a:pt x="237122" y="331536"/>
                      </a:cubicBezTo>
                      <a:cubicBezTo>
                        <a:pt x="237916" y="332330"/>
                        <a:pt x="242281" y="336696"/>
                        <a:pt x="243075" y="337489"/>
                      </a:cubicBezTo>
                      <a:cubicBezTo>
                        <a:pt x="243868" y="338283"/>
                        <a:pt x="248234" y="342648"/>
                        <a:pt x="249028" y="343442"/>
                      </a:cubicBezTo>
                      <a:cubicBezTo>
                        <a:pt x="249822" y="344236"/>
                        <a:pt x="254188" y="348205"/>
                        <a:pt x="254981" y="349396"/>
                      </a:cubicBezTo>
                      <a:cubicBezTo>
                        <a:pt x="255775" y="350586"/>
                        <a:pt x="260141" y="360111"/>
                        <a:pt x="260935" y="361302"/>
                      </a:cubicBezTo>
                      <a:cubicBezTo>
                        <a:pt x="261728" y="362492"/>
                        <a:pt x="266094" y="366064"/>
                        <a:pt x="266888" y="367255"/>
                      </a:cubicBezTo>
                      <a:cubicBezTo>
                        <a:pt x="267681" y="368446"/>
                        <a:pt x="272047" y="377971"/>
                        <a:pt x="272841" y="379161"/>
                      </a:cubicBezTo>
                      <a:cubicBezTo>
                        <a:pt x="273634" y="380352"/>
                        <a:pt x="278000" y="384320"/>
                        <a:pt x="278794" y="385114"/>
                      </a:cubicBezTo>
                      <a:cubicBezTo>
                        <a:pt x="279587" y="385908"/>
                        <a:pt x="283953" y="389877"/>
                        <a:pt x="284747" y="391067"/>
                      </a:cubicBezTo>
                      <a:cubicBezTo>
                        <a:pt x="285541" y="392258"/>
                        <a:pt x="289906" y="401783"/>
                        <a:pt x="290700" y="402973"/>
                      </a:cubicBezTo>
                      <a:cubicBezTo>
                        <a:pt x="291493" y="404164"/>
                        <a:pt x="295859" y="408133"/>
                        <a:pt x="296653" y="408927"/>
                      </a:cubicBezTo>
                      <a:cubicBezTo>
                        <a:pt x="297447" y="409720"/>
                        <a:pt x="302209" y="414086"/>
                        <a:pt x="302606" y="414880"/>
                      </a:cubicBezTo>
                      <a:cubicBezTo>
                        <a:pt x="303003" y="415673"/>
                        <a:pt x="302209" y="420039"/>
                        <a:pt x="302606" y="420833"/>
                      </a:cubicBezTo>
                      <a:cubicBezTo>
                        <a:pt x="303003" y="421626"/>
                        <a:pt x="307766" y="425992"/>
                        <a:pt x="308560" y="426786"/>
                      </a:cubicBezTo>
                      <a:cubicBezTo>
                        <a:pt x="309353" y="427579"/>
                        <a:pt x="313719" y="431945"/>
                        <a:pt x="314513" y="432739"/>
                      </a:cubicBezTo>
                      <a:cubicBezTo>
                        <a:pt x="315306" y="433533"/>
                        <a:pt x="319672" y="437898"/>
                        <a:pt x="320466" y="438692"/>
                      </a:cubicBezTo>
                      <a:cubicBezTo>
                        <a:pt x="321259" y="439485"/>
                        <a:pt x="325625" y="443851"/>
                        <a:pt x="326419" y="444645"/>
                      </a:cubicBezTo>
                      <a:cubicBezTo>
                        <a:pt x="327212" y="445439"/>
                        <a:pt x="331578" y="449804"/>
                        <a:pt x="332372" y="450598"/>
                      </a:cubicBezTo>
                      <a:cubicBezTo>
                        <a:pt x="333166" y="451392"/>
                        <a:pt x="337531" y="455758"/>
                        <a:pt x="338325" y="456552"/>
                      </a:cubicBezTo>
                      <a:cubicBezTo>
                        <a:pt x="339118" y="457345"/>
                        <a:pt x="343484" y="461711"/>
                        <a:pt x="344278" y="462505"/>
                      </a:cubicBezTo>
                      <a:cubicBezTo>
                        <a:pt x="345072" y="463298"/>
                        <a:pt x="349438" y="467664"/>
                        <a:pt x="350231" y="468458"/>
                      </a:cubicBezTo>
                      <a:cubicBezTo>
                        <a:pt x="351025" y="469251"/>
                        <a:pt x="355391" y="473617"/>
                        <a:pt x="356185" y="474411"/>
                      </a:cubicBezTo>
                      <a:cubicBezTo>
                        <a:pt x="356978" y="475205"/>
                        <a:pt x="361344" y="479570"/>
                        <a:pt x="362138" y="480364"/>
                      </a:cubicBezTo>
                      <a:cubicBezTo>
                        <a:pt x="362931" y="481158"/>
                        <a:pt x="366900" y="485524"/>
                        <a:pt x="368091" y="486317"/>
                      </a:cubicBezTo>
                      <a:cubicBezTo>
                        <a:pt x="369281" y="487111"/>
                        <a:pt x="378806" y="491476"/>
                        <a:pt x="379997" y="492270"/>
                      </a:cubicBezTo>
                      <a:cubicBezTo>
                        <a:pt x="381187" y="493064"/>
                        <a:pt x="384759" y="497826"/>
                        <a:pt x="385950" y="498223"/>
                      </a:cubicBezTo>
                      <a:cubicBezTo>
                        <a:pt x="387140" y="498620"/>
                        <a:pt x="397063" y="498223"/>
                        <a:pt x="397856" y="498223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21375E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en-US" altLang="ko-KR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58" name="자유형: 도형 57"/>
                <p:cNvSpPr/>
                <p:nvPr/>
              </p:nvSpPr>
              <p:spPr>
                <a:xfrm>
                  <a:off x="3090082" y="3628281"/>
                  <a:ext cx="219855" cy="712737"/>
                </a:xfrm>
                <a:custGeom>
                  <a:avLst/>
                  <a:gdLst>
                    <a:gd name="connsiteX0" fmla="*/ -410 w 219855"/>
                    <a:gd name="connsiteY0" fmla="*/ -2828 h 712737"/>
                    <a:gd name="connsiteX1" fmla="*/ 11496 w 219855"/>
                    <a:gd name="connsiteY1" fmla="*/ 26937 h 712737"/>
                    <a:gd name="connsiteX2" fmla="*/ 17449 w 219855"/>
                    <a:gd name="connsiteY2" fmla="*/ 32891 h 712737"/>
                    <a:gd name="connsiteX3" fmla="*/ 23402 w 219855"/>
                    <a:gd name="connsiteY3" fmla="*/ 38844 h 712737"/>
                    <a:gd name="connsiteX4" fmla="*/ 29355 w 219855"/>
                    <a:gd name="connsiteY4" fmla="*/ 44797 h 712737"/>
                    <a:gd name="connsiteX5" fmla="*/ 35309 w 219855"/>
                    <a:gd name="connsiteY5" fmla="*/ 56703 h 712737"/>
                    <a:gd name="connsiteX6" fmla="*/ 41262 w 219855"/>
                    <a:gd name="connsiteY6" fmla="*/ 62656 h 712737"/>
                    <a:gd name="connsiteX7" fmla="*/ 47215 w 219855"/>
                    <a:gd name="connsiteY7" fmla="*/ 74562 h 712737"/>
                    <a:gd name="connsiteX8" fmla="*/ 53168 w 219855"/>
                    <a:gd name="connsiteY8" fmla="*/ 80516 h 712737"/>
                    <a:gd name="connsiteX9" fmla="*/ 59121 w 219855"/>
                    <a:gd name="connsiteY9" fmla="*/ 92422 h 712737"/>
                    <a:gd name="connsiteX10" fmla="*/ 65074 w 219855"/>
                    <a:gd name="connsiteY10" fmla="*/ 104328 h 712737"/>
                    <a:gd name="connsiteX11" fmla="*/ 71027 w 219855"/>
                    <a:gd name="connsiteY11" fmla="*/ 116234 h 712737"/>
                    <a:gd name="connsiteX12" fmla="*/ 76980 w 219855"/>
                    <a:gd name="connsiteY12" fmla="*/ 128141 h 712737"/>
                    <a:gd name="connsiteX13" fmla="*/ 82934 w 219855"/>
                    <a:gd name="connsiteY13" fmla="*/ 140047 h 712737"/>
                    <a:gd name="connsiteX14" fmla="*/ 88887 w 219855"/>
                    <a:gd name="connsiteY14" fmla="*/ 151953 h 712737"/>
                    <a:gd name="connsiteX15" fmla="*/ 94840 w 219855"/>
                    <a:gd name="connsiteY15" fmla="*/ 163859 h 712737"/>
                    <a:gd name="connsiteX16" fmla="*/ 100793 w 219855"/>
                    <a:gd name="connsiteY16" fmla="*/ 175766 h 712737"/>
                    <a:gd name="connsiteX17" fmla="*/ 106746 w 219855"/>
                    <a:gd name="connsiteY17" fmla="*/ 187672 h 712737"/>
                    <a:gd name="connsiteX18" fmla="*/ 112699 w 219855"/>
                    <a:gd name="connsiteY18" fmla="*/ 199578 h 712737"/>
                    <a:gd name="connsiteX19" fmla="*/ 118652 w 219855"/>
                    <a:gd name="connsiteY19" fmla="*/ 217437 h 712737"/>
                    <a:gd name="connsiteX20" fmla="*/ 124605 w 219855"/>
                    <a:gd name="connsiteY20" fmla="*/ 229344 h 712737"/>
                    <a:gd name="connsiteX21" fmla="*/ 130559 w 219855"/>
                    <a:gd name="connsiteY21" fmla="*/ 241250 h 712737"/>
                    <a:gd name="connsiteX22" fmla="*/ 136512 w 219855"/>
                    <a:gd name="connsiteY22" fmla="*/ 259109 h 712737"/>
                    <a:gd name="connsiteX23" fmla="*/ 142465 w 219855"/>
                    <a:gd name="connsiteY23" fmla="*/ 271016 h 712737"/>
                    <a:gd name="connsiteX24" fmla="*/ 148418 w 219855"/>
                    <a:gd name="connsiteY24" fmla="*/ 288875 h 712737"/>
                    <a:gd name="connsiteX25" fmla="*/ 154371 w 219855"/>
                    <a:gd name="connsiteY25" fmla="*/ 306734 h 712737"/>
                    <a:gd name="connsiteX26" fmla="*/ 154371 w 219855"/>
                    <a:gd name="connsiteY26" fmla="*/ 318641 h 712737"/>
                    <a:gd name="connsiteX27" fmla="*/ 160324 w 219855"/>
                    <a:gd name="connsiteY27" fmla="*/ 324594 h 712737"/>
                    <a:gd name="connsiteX28" fmla="*/ 166277 w 219855"/>
                    <a:gd name="connsiteY28" fmla="*/ 342453 h 712737"/>
                    <a:gd name="connsiteX29" fmla="*/ 172230 w 219855"/>
                    <a:gd name="connsiteY29" fmla="*/ 360312 h 712737"/>
                    <a:gd name="connsiteX30" fmla="*/ 172230 w 219855"/>
                    <a:gd name="connsiteY30" fmla="*/ 390078 h 712737"/>
                    <a:gd name="connsiteX31" fmla="*/ 178184 w 219855"/>
                    <a:gd name="connsiteY31" fmla="*/ 396031 h 712737"/>
                    <a:gd name="connsiteX32" fmla="*/ 184137 w 219855"/>
                    <a:gd name="connsiteY32" fmla="*/ 419844 h 712737"/>
                    <a:gd name="connsiteX33" fmla="*/ 190090 w 219855"/>
                    <a:gd name="connsiteY33" fmla="*/ 449609 h 712737"/>
                    <a:gd name="connsiteX34" fmla="*/ 196043 w 219855"/>
                    <a:gd name="connsiteY34" fmla="*/ 491281 h 712737"/>
                    <a:gd name="connsiteX35" fmla="*/ 201996 w 219855"/>
                    <a:gd name="connsiteY35" fmla="*/ 527000 h 712737"/>
                    <a:gd name="connsiteX36" fmla="*/ 207949 w 219855"/>
                    <a:gd name="connsiteY36" fmla="*/ 580578 h 712737"/>
                    <a:gd name="connsiteX37" fmla="*/ 213902 w 219855"/>
                    <a:gd name="connsiteY37" fmla="*/ 622250 h 712737"/>
                    <a:gd name="connsiteX38" fmla="*/ 219855 w 219855"/>
                    <a:gd name="connsiteY38" fmla="*/ 687734 h 712737"/>
                    <a:gd name="connsiteX39" fmla="*/ 219855 w 219855"/>
                    <a:gd name="connsiteY39" fmla="*/ 717500 h 712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19855" h="712737">
                      <a:moveTo>
                        <a:pt x="-410" y="-2828"/>
                      </a:moveTo>
                      <a:cubicBezTo>
                        <a:pt x="383" y="-843"/>
                        <a:pt x="10305" y="24556"/>
                        <a:pt x="11496" y="26937"/>
                      </a:cubicBezTo>
                      <a:cubicBezTo>
                        <a:pt x="12686" y="29318"/>
                        <a:pt x="16655" y="32097"/>
                        <a:pt x="17449" y="32891"/>
                      </a:cubicBezTo>
                      <a:cubicBezTo>
                        <a:pt x="18242" y="33684"/>
                        <a:pt x="22608" y="38050"/>
                        <a:pt x="23402" y="38844"/>
                      </a:cubicBezTo>
                      <a:cubicBezTo>
                        <a:pt x="24196" y="39637"/>
                        <a:pt x="28562" y="43606"/>
                        <a:pt x="29355" y="44797"/>
                      </a:cubicBezTo>
                      <a:cubicBezTo>
                        <a:pt x="30149" y="45987"/>
                        <a:pt x="34515" y="55512"/>
                        <a:pt x="35309" y="56703"/>
                      </a:cubicBezTo>
                      <a:cubicBezTo>
                        <a:pt x="36102" y="57893"/>
                        <a:pt x="40468" y="61465"/>
                        <a:pt x="41262" y="62656"/>
                      </a:cubicBezTo>
                      <a:cubicBezTo>
                        <a:pt x="42055" y="63846"/>
                        <a:pt x="46421" y="73372"/>
                        <a:pt x="47215" y="74562"/>
                      </a:cubicBezTo>
                      <a:cubicBezTo>
                        <a:pt x="48008" y="75753"/>
                        <a:pt x="52374" y="79325"/>
                        <a:pt x="53168" y="80516"/>
                      </a:cubicBezTo>
                      <a:cubicBezTo>
                        <a:pt x="53961" y="81706"/>
                        <a:pt x="58327" y="90834"/>
                        <a:pt x="59121" y="92422"/>
                      </a:cubicBezTo>
                      <a:cubicBezTo>
                        <a:pt x="59915" y="94009"/>
                        <a:pt x="64280" y="102740"/>
                        <a:pt x="65074" y="104328"/>
                      </a:cubicBezTo>
                      <a:cubicBezTo>
                        <a:pt x="65867" y="105915"/>
                        <a:pt x="70233" y="114647"/>
                        <a:pt x="71027" y="116234"/>
                      </a:cubicBezTo>
                      <a:cubicBezTo>
                        <a:pt x="71821" y="117822"/>
                        <a:pt x="76187" y="126553"/>
                        <a:pt x="76980" y="128141"/>
                      </a:cubicBezTo>
                      <a:cubicBezTo>
                        <a:pt x="77774" y="129728"/>
                        <a:pt x="82140" y="138459"/>
                        <a:pt x="82934" y="140047"/>
                      </a:cubicBezTo>
                      <a:cubicBezTo>
                        <a:pt x="83727" y="141634"/>
                        <a:pt x="88093" y="150365"/>
                        <a:pt x="88887" y="151953"/>
                      </a:cubicBezTo>
                      <a:cubicBezTo>
                        <a:pt x="89680" y="153540"/>
                        <a:pt x="94046" y="162272"/>
                        <a:pt x="94840" y="163859"/>
                      </a:cubicBezTo>
                      <a:cubicBezTo>
                        <a:pt x="95633" y="165447"/>
                        <a:pt x="99999" y="174178"/>
                        <a:pt x="100793" y="175766"/>
                      </a:cubicBezTo>
                      <a:cubicBezTo>
                        <a:pt x="101586" y="177353"/>
                        <a:pt x="105952" y="186084"/>
                        <a:pt x="106746" y="187672"/>
                      </a:cubicBezTo>
                      <a:cubicBezTo>
                        <a:pt x="107540" y="189259"/>
                        <a:pt x="111905" y="197594"/>
                        <a:pt x="112699" y="199578"/>
                      </a:cubicBezTo>
                      <a:cubicBezTo>
                        <a:pt x="113492" y="201562"/>
                        <a:pt x="117858" y="215453"/>
                        <a:pt x="118652" y="217437"/>
                      </a:cubicBezTo>
                      <a:cubicBezTo>
                        <a:pt x="119446" y="219422"/>
                        <a:pt x="123812" y="227756"/>
                        <a:pt x="124605" y="229344"/>
                      </a:cubicBezTo>
                      <a:cubicBezTo>
                        <a:pt x="125399" y="230931"/>
                        <a:pt x="129765" y="239265"/>
                        <a:pt x="130559" y="241250"/>
                      </a:cubicBezTo>
                      <a:cubicBezTo>
                        <a:pt x="131352" y="243234"/>
                        <a:pt x="135718" y="257125"/>
                        <a:pt x="136512" y="259109"/>
                      </a:cubicBezTo>
                      <a:cubicBezTo>
                        <a:pt x="137305" y="261093"/>
                        <a:pt x="141671" y="269031"/>
                        <a:pt x="142465" y="271016"/>
                      </a:cubicBezTo>
                      <a:cubicBezTo>
                        <a:pt x="143258" y="273000"/>
                        <a:pt x="147624" y="286494"/>
                        <a:pt x="148418" y="288875"/>
                      </a:cubicBezTo>
                      <a:cubicBezTo>
                        <a:pt x="149211" y="291256"/>
                        <a:pt x="153974" y="304750"/>
                        <a:pt x="154371" y="306734"/>
                      </a:cubicBezTo>
                      <a:cubicBezTo>
                        <a:pt x="154768" y="308718"/>
                        <a:pt x="153974" y="317450"/>
                        <a:pt x="154371" y="318641"/>
                      </a:cubicBezTo>
                      <a:cubicBezTo>
                        <a:pt x="154768" y="319831"/>
                        <a:pt x="159530" y="323006"/>
                        <a:pt x="160324" y="324594"/>
                      </a:cubicBezTo>
                      <a:cubicBezTo>
                        <a:pt x="161117" y="326181"/>
                        <a:pt x="165483" y="340072"/>
                        <a:pt x="166277" y="342453"/>
                      </a:cubicBezTo>
                      <a:cubicBezTo>
                        <a:pt x="167071" y="344834"/>
                        <a:pt x="171833" y="357137"/>
                        <a:pt x="172230" y="360312"/>
                      </a:cubicBezTo>
                      <a:cubicBezTo>
                        <a:pt x="172627" y="363487"/>
                        <a:pt x="171833" y="387697"/>
                        <a:pt x="172230" y="390078"/>
                      </a:cubicBezTo>
                      <a:cubicBezTo>
                        <a:pt x="172627" y="392459"/>
                        <a:pt x="177390" y="394047"/>
                        <a:pt x="178184" y="396031"/>
                      </a:cubicBezTo>
                      <a:cubicBezTo>
                        <a:pt x="178977" y="398016"/>
                        <a:pt x="183343" y="416272"/>
                        <a:pt x="184137" y="419844"/>
                      </a:cubicBezTo>
                      <a:cubicBezTo>
                        <a:pt x="184930" y="423415"/>
                        <a:pt x="189296" y="444847"/>
                        <a:pt x="190090" y="449609"/>
                      </a:cubicBezTo>
                      <a:cubicBezTo>
                        <a:pt x="190883" y="454372"/>
                        <a:pt x="195249" y="486122"/>
                        <a:pt x="196043" y="491281"/>
                      </a:cubicBezTo>
                      <a:cubicBezTo>
                        <a:pt x="196836" y="496441"/>
                        <a:pt x="201202" y="521047"/>
                        <a:pt x="201996" y="527000"/>
                      </a:cubicBezTo>
                      <a:cubicBezTo>
                        <a:pt x="202790" y="532953"/>
                        <a:pt x="207155" y="574228"/>
                        <a:pt x="207949" y="580578"/>
                      </a:cubicBezTo>
                      <a:cubicBezTo>
                        <a:pt x="208742" y="586928"/>
                        <a:pt x="213108" y="615106"/>
                        <a:pt x="213902" y="622250"/>
                      </a:cubicBezTo>
                      <a:cubicBezTo>
                        <a:pt x="214696" y="629393"/>
                        <a:pt x="219458" y="681384"/>
                        <a:pt x="219855" y="687734"/>
                      </a:cubicBezTo>
                      <a:cubicBezTo>
                        <a:pt x="220252" y="694084"/>
                        <a:pt x="219855" y="715515"/>
                        <a:pt x="219855" y="71750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en-US" altLang="ko-KR" sz="1800" b="0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endParaRPr>
                </a:p>
              </p:txBody>
            </p:sp>
          </p:grpSp>
          <p:sp>
            <p:nvSpPr>
              <p:cNvPr id="59" name="TextBox 109"/>
              <p:cNvSpPr txBox="1"/>
              <p:nvPr/>
            </p:nvSpPr>
            <p:spPr>
              <a:xfrm>
                <a:off x="1751404" y="1025139"/>
                <a:ext cx="1096443" cy="396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환자</a:t>
                </a:r>
                <a:endParaRPr kumimoji="0" lang="en-US" altLang="ko-KR" sz="2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60" name="자유형: 도형 59"/>
            <p:cNvSpPr/>
            <p:nvPr/>
          </p:nvSpPr>
          <p:spPr>
            <a:xfrm>
              <a:off x="4873377" y="4347391"/>
              <a:ext cx="2075110" cy="686571"/>
            </a:xfrm>
            <a:custGeom>
              <a:avLst/>
              <a:gdLst>
                <a:gd name="connsiteX0" fmla="*/ -974 w 2075110"/>
                <a:gd name="connsiteY0" fmla="*/ -2526 h 686571"/>
                <a:gd name="connsiteX1" fmla="*/ 21007 w 2075110"/>
                <a:gd name="connsiteY1" fmla="*/ 34108 h 686571"/>
                <a:gd name="connsiteX2" fmla="*/ 28334 w 2075110"/>
                <a:gd name="connsiteY2" fmla="*/ 41435 h 686571"/>
                <a:gd name="connsiteX3" fmla="*/ 35660 w 2075110"/>
                <a:gd name="connsiteY3" fmla="*/ 48762 h 686571"/>
                <a:gd name="connsiteX4" fmla="*/ 42987 w 2075110"/>
                <a:gd name="connsiteY4" fmla="*/ 56089 h 686571"/>
                <a:gd name="connsiteX5" fmla="*/ 50314 w 2075110"/>
                <a:gd name="connsiteY5" fmla="*/ 63416 h 686571"/>
                <a:gd name="connsiteX6" fmla="*/ 57641 w 2075110"/>
                <a:gd name="connsiteY6" fmla="*/ 70743 h 686571"/>
                <a:gd name="connsiteX7" fmla="*/ 64967 w 2075110"/>
                <a:gd name="connsiteY7" fmla="*/ 78070 h 686571"/>
                <a:gd name="connsiteX8" fmla="*/ 72295 w 2075110"/>
                <a:gd name="connsiteY8" fmla="*/ 85396 h 686571"/>
                <a:gd name="connsiteX9" fmla="*/ 79622 w 2075110"/>
                <a:gd name="connsiteY9" fmla="*/ 92724 h 686571"/>
                <a:gd name="connsiteX10" fmla="*/ 86949 w 2075110"/>
                <a:gd name="connsiteY10" fmla="*/ 100051 h 686571"/>
                <a:gd name="connsiteX11" fmla="*/ 94276 w 2075110"/>
                <a:gd name="connsiteY11" fmla="*/ 107377 h 686571"/>
                <a:gd name="connsiteX12" fmla="*/ 101603 w 2075110"/>
                <a:gd name="connsiteY12" fmla="*/ 114704 h 686571"/>
                <a:gd name="connsiteX13" fmla="*/ 108930 w 2075110"/>
                <a:gd name="connsiteY13" fmla="*/ 114704 h 686571"/>
                <a:gd name="connsiteX14" fmla="*/ 116257 w 2075110"/>
                <a:gd name="connsiteY14" fmla="*/ 122031 h 686571"/>
                <a:gd name="connsiteX15" fmla="*/ 123584 w 2075110"/>
                <a:gd name="connsiteY15" fmla="*/ 129358 h 686571"/>
                <a:gd name="connsiteX16" fmla="*/ 130910 w 2075110"/>
                <a:gd name="connsiteY16" fmla="*/ 129358 h 686571"/>
                <a:gd name="connsiteX17" fmla="*/ 138237 w 2075110"/>
                <a:gd name="connsiteY17" fmla="*/ 136685 h 686571"/>
                <a:gd name="connsiteX18" fmla="*/ 145564 w 2075110"/>
                <a:gd name="connsiteY18" fmla="*/ 144012 h 686571"/>
                <a:gd name="connsiteX19" fmla="*/ 152891 w 2075110"/>
                <a:gd name="connsiteY19" fmla="*/ 151339 h 686571"/>
                <a:gd name="connsiteX20" fmla="*/ 160217 w 2075110"/>
                <a:gd name="connsiteY20" fmla="*/ 158666 h 686571"/>
                <a:gd name="connsiteX21" fmla="*/ 174872 w 2075110"/>
                <a:gd name="connsiteY21" fmla="*/ 165993 h 686571"/>
                <a:gd name="connsiteX22" fmla="*/ 182199 w 2075110"/>
                <a:gd name="connsiteY22" fmla="*/ 165993 h 686571"/>
                <a:gd name="connsiteX23" fmla="*/ 189526 w 2075110"/>
                <a:gd name="connsiteY23" fmla="*/ 173320 h 686571"/>
                <a:gd name="connsiteX24" fmla="*/ 196853 w 2075110"/>
                <a:gd name="connsiteY24" fmla="*/ 180646 h 686571"/>
                <a:gd name="connsiteX25" fmla="*/ 204180 w 2075110"/>
                <a:gd name="connsiteY25" fmla="*/ 187974 h 686571"/>
                <a:gd name="connsiteX26" fmla="*/ 218834 w 2075110"/>
                <a:gd name="connsiteY26" fmla="*/ 187974 h 686571"/>
                <a:gd name="connsiteX27" fmla="*/ 226160 w 2075110"/>
                <a:gd name="connsiteY27" fmla="*/ 195301 h 686571"/>
                <a:gd name="connsiteX28" fmla="*/ 233487 w 2075110"/>
                <a:gd name="connsiteY28" fmla="*/ 202627 h 686571"/>
                <a:gd name="connsiteX29" fmla="*/ 240814 w 2075110"/>
                <a:gd name="connsiteY29" fmla="*/ 209954 h 686571"/>
                <a:gd name="connsiteX30" fmla="*/ 248141 w 2075110"/>
                <a:gd name="connsiteY30" fmla="*/ 209954 h 686571"/>
                <a:gd name="connsiteX31" fmla="*/ 255467 w 2075110"/>
                <a:gd name="connsiteY31" fmla="*/ 217281 h 686571"/>
                <a:gd name="connsiteX32" fmla="*/ 262795 w 2075110"/>
                <a:gd name="connsiteY32" fmla="*/ 224608 h 686571"/>
                <a:gd name="connsiteX33" fmla="*/ 270122 w 2075110"/>
                <a:gd name="connsiteY33" fmla="*/ 224608 h 686571"/>
                <a:gd name="connsiteX34" fmla="*/ 277449 w 2075110"/>
                <a:gd name="connsiteY34" fmla="*/ 231935 h 686571"/>
                <a:gd name="connsiteX35" fmla="*/ 284776 w 2075110"/>
                <a:gd name="connsiteY35" fmla="*/ 231935 h 686571"/>
                <a:gd name="connsiteX36" fmla="*/ 292103 w 2075110"/>
                <a:gd name="connsiteY36" fmla="*/ 239262 h 686571"/>
                <a:gd name="connsiteX37" fmla="*/ 299430 w 2075110"/>
                <a:gd name="connsiteY37" fmla="*/ 246589 h 686571"/>
                <a:gd name="connsiteX38" fmla="*/ 306757 w 2075110"/>
                <a:gd name="connsiteY38" fmla="*/ 246589 h 686571"/>
                <a:gd name="connsiteX39" fmla="*/ 314084 w 2075110"/>
                <a:gd name="connsiteY39" fmla="*/ 253916 h 686571"/>
                <a:gd name="connsiteX40" fmla="*/ 321410 w 2075110"/>
                <a:gd name="connsiteY40" fmla="*/ 261243 h 686571"/>
                <a:gd name="connsiteX41" fmla="*/ 336064 w 2075110"/>
                <a:gd name="connsiteY41" fmla="*/ 268570 h 686571"/>
                <a:gd name="connsiteX42" fmla="*/ 343391 w 2075110"/>
                <a:gd name="connsiteY42" fmla="*/ 268570 h 686571"/>
                <a:gd name="connsiteX43" fmla="*/ 350717 w 2075110"/>
                <a:gd name="connsiteY43" fmla="*/ 275896 h 686571"/>
                <a:gd name="connsiteX44" fmla="*/ 358045 w 2075110"/>
                <a:gd name="connsiteY44" fmla="*/ 283224 h 686571"/>
                <a:gd name="connsiteX45" fmla="*/ 372699 w 2075110"/>
                <a:gd name="connsiteY45" fmla="*/ 290551 h 686571"/>
                <a:gd name="connsiteX46" fmla="*/ 380026 w 2075110"/>
                <a:gd name="connsiteY46" fmla="*/ 290551 h 686571"/>
                <a:gd name="connsiteX47" fmla="*/ 387353 w 2075110"/>
                <a:gd name="connsiteY47" fmla="*/ 297877 h 686571"/>
                <a:gd name="connsiteX48" fmla="*/ 394680 w 2075110"/>
                <a:gd name="connsiteY48" fmla="*/ 305204 h 686571"/>
                <a:gd name="connsiteX49" fmla="*/ 402007 w 2075110"/>
                <a:gd name="connsiteY49" fmla="*/ 305204 h 686571"/>
                <a:gd name="connsiteX50" fmla="*/ 409334 w 2075110"/>
                <a:gd name="connsiteY50" fmla="*/ 312531 h 686571"/>
                <a:gd name="connsiteX51" fmla="*/ 423987 w 2075110"/>
                <a:gd name="connsiteY51" fmla="*/ 319858 h 686571"/>
                <a:gd name="connsiteX52" fmla="*/ 431314 w 2075110"/>
                <a:gd name="connsiteY52" fmla="*/ 319858 h 686571"/>
                <a:gd name="connsiteX53" fmla="*/ 438641 w 2075110"/>
                <a:gd name="connsiteY53" fmla="*/ 327185 h 686571"/>
                <a:gd name="connsiteX54" fmla="*/ 445967 w 2075110"/>
                <a:gd name="connsiteY54" fmla="*/ 334512 h 686571"/>
                <a:gd name="connsiteX55" fmla="*/ 460622 w 2075110"/>
                <a:gd name="connsiteY55" fmla="*/ 334512 h 686571"/>
                <a:gd name="connsiteX56" fmla="*/ 467949 w 2075110"/>
                <a:gd name="connsiteY56" fmla="*/ 341839 h 686571"/>
                <a:gd name="connsiteX57" fmla="*/ 475276 w 2075110"/>
                <a:gd name="connsiteY57" fmla="*/ 349166 h 686571"/>
                <a:gd name="connsiteX58" fmla="*/ 489930 w 2075110"/>
                <a:gd name="connsiteY58" fmla="*/ 356493 h 686571"/>
                <a:gd name="connsiteX59" fmla="*/ 497257 w 2075110"/>
                <a:gd name="connsiteY59" fmla="*/ 356493 h 686571"/>
                <a:gd name="connsiteX60" fmla="*/ 504584 w 2075110"/>
                <a:gd name="connsiteY60" fmla="*/ 363820 h 686571"/>
                <a:gd name="connsiteX61" fmla="*/ 511910 w 2075110"/>
                <a:gd name="connsiteY61" fmla="*/ 363820 h 686571"/>
                <a:gd name="connsiteX62" fmla="*/ 519237 w 2075110"/>
                <a:gd name="connsiteY62" fmla="*/ 371146 h 686571"/>
                <a:gd name="connsiteX63" fmla="*/ 526564 w 2075110"/>
                <a:gd name="connsiteY63" fmla="*/ 378474 h 686571"/>
                <a:gd name="connsiteX64" fmla="*/ 541217 w 2075110"/>
                <a:gd name="connsiteY64" fmla="*/ 385801 h 686571"/>
                <a:gd name="connsiteX65" fmla="*/ 548545 w 2075110"/>
                <a:gd name="connsiteY65" fmla="*/ 385801 h 686571"/>
                <a:gd name="connsiteX66" fmla="*/ 555872 w 2075110"/>
                <a:gd name="connsiteY66" fmla="*/ 393127 h 686571"/>
                <a:gd name="connsiteX67" fmla="*/ 563199 w 2075110"/>
                <a:gd name="connsiteY67" fmla="*/ 400454 h 686571"/>
                <a:gd name="connsiteX68" fmla="*/ 570526 w 2075110"/>
                <a:gd name="connsiteY68" fmla="*/ 400454 h 686571"/>
                <a:gd name="connsiteX69" fmla="*/ 577853 w 2075110"/>
                <a:gd name="connsiteY69" fmla="*/ 407781 h 686571"/>
                <a:gd name="connsiteX70" fmla="*/ 585180 w 2075110"/>
                <a:gd name="connsiteY70" fmla="*/ 415108 h 686571"/>
                <a:gd name="connsiteX71" fmla="*/ 599834 w 2075110"/>
                <a:gd name="connsiteY71" fmla="*/ 422435 h 686571"/>
                <a:gd name="connsiteX72" fmla="*/ 607160 w 2075110"/>
                <a:gd name="connsiteY72" fmla="*/ 429762 h 686571"/>
                <a:gd name="connsiteX73" fmla="*/ 621814 w 2075110"/>
                <a:gd name="connsiteY73" fmla="*/ 437089 h 686571"/>
                <a:gd name="connsiteX74" fmla="*/ 636467 w 2075110"/>
                <a:gd name="connsiteY74" fmla="*/ 444416 h 686571"/>
                <a:gd name="connsiteX75" fmla="*/ 643795 w 2075110"/>
                <a:gd name="connsiteY75" fmla="*/ 444416 h 686571"/>
                <a:gd name="connsiteX76" fmla="*/ 651122 w 2075110"/>
                <a:gd name="connsiteY76" fmla="*/ 451743 h 686571"/>
                <a:gd name="connsiteX77" fmla="*/ 658449 w 2075110"/>
                <a:gd name="connsiteY77" fmla="*/ 459070 h 686571"/>
                <a:gd name="connsiteX78" fmla="*/ 673103 w 2075110"/>
                <a:gd name="connsiteY78" fmla="*/ 466396 h 686571"/>
                <a:gd name="connsiteX79" fmla="*/ 687757 w 2075110"/>
                <a:gd name="connsiteY79" fmla="*/ 473724 h 686571"/>
                <a:gd name="connsiteX80" fmla="*/ 702410 w 2075110"/>
                <a:gd name="connsiteY80" fmla="*/ 481051 h 686571"/>
                <a:gd name="connsiteX81" fmla="*/ 717064 w 2075110"/>
                <a:gd name="connsiteY81" fmla="*/ 488377 h 686571"/>
                <a:gd name="connsiteX82" fmla="*/ 731718 w 2075110"/>
                <a:gd name="connsiteY82" fmla="*/ 495704 h 686571"/>
                <a:gd name="connsiteX83" fmla="*/ 739045 w 2075110"/>
                <a:gd name="connsiteY83" fmla="*/ 495704 h 686571"/>
                <a:gd name="connsiteX84" fmla="*/ 746372 w 2075110"/>
                <a:gd name="connsiteY84" fmla="*/ 503031 h 686571"/>
                <a:gd name="connsiteX85" fmla="*/ 761026 w 2075110"/>
                <a:gd name="connsiteY85" fmla="*/ 510358 h 686571"/>
                <a:gd name="connsiteX86" fmla="*/ 775680 w 2075110"/>
                <a:gd name="connsiteY86" fmla="*/ 517685 h 686571"/>
                <a:gd name="connsiteX87" fmla="*/ 783007 w 2075110"/>
                <a:gd name="connsiteY87" fmla="*/ 517685 h 686571"/>
                <a:gd name="connsiteX88" fmla="*/ 790334 w 2075110"/>
                <a:gd name="connsiteY88" fmla="*/ 525012 h 686571"/>
                <a:gd name="connsiteX89" fmla="*/ 804988 w 2075110"/>
                <a:gd name="connsiteY89" fmla="*/ 532339 h 686571"/>
                <a:gd name="connsiteX90" fmla="*/ 819641 w 2075110"/>
                <a:gd name="connsiteY90" fmla="*/ 539666 h 686571"/>
                <a:gd name="connsiteX91" fmla="*/ 841622 w 2075110"/>
                <a:gd name="connsiteY91" fmla="*/ 546993 h 686571"/>
                <a:gd name="connsiteX92" fmla="*/ 856276 w 2075110"/>
                <a:gd name="connsiteY92" fmla="*/ 554320 h 686571"/>
                <a:gd name="connsiteX93" fmla="*/ 878257 w 2075110"/>
                <a:gd name="connsiteY93" fmla="*/ 561646 h 686571"/>
                <a:gd name="connsiteX94" fmla="*/ 892910 w 2075110"/>
                <a:gd name="connsiteY94" fmla="*/ 568974 h 686571"/>
                <a:gd name="connsiteX95" fmla="*/ 914891 w 2075110"/>
                <a:gd name="connsiteY95" fmla="*/ 576301 h 686571"/>
                <a:gd name="connsiteX96" fmla="*/ 944199 w 2075110"/>
                <a:gd name="connsiteY96" fmla="*/ 583628 h 686571"/>
                <a:gd name="connsiteX97" fmla="*/ 966180 w 2075110"/>
                <a:gd name="connsiteY97" fmla="*/ 590955 h 686571"/>
                <a:gd name="connsiteX98" fmla="*/ 995488 w 2075110"/>
                <a:gd name="connsiteY98" fmla="*/ 598281 h 686571"/>
                <a:gd name="connsiteX99" fmla="*/ 1024796 w 2075110"/>
                <a:gd name="connsiteY99" fmla="*/ 605608 h 686571"/>
                <a:gd name="connsiteX100" fmla="*/ 1054103 w 2075110"/>
                <a:gd name="connsiteY100" fmla="*/ 612935 h 686571"/>
                <a:gd name="connsiteX101" fmla="*/ 1083410 w 2075110"/>
                <a:gd name="connsiteY101" fmla="*/ 612935 h 686571"/>
                <a:gd name="connsiteX102" fmla="*/ 1090738 w 2075110"/>
                <a:gd name="connsiteY102" fmla="*/ 620262 h 686571"/>
                <a:gd name="connsiteX103" fmla="*/ 1112718 w 2075110"/>
                <a:gd name="connsiteY103" fmla="*/ 620262 h 686571"/>
                <a:gd name="connsiteX104" fmla="*/ 1120046 w 2075110"/>
                <a:gd name="connsiteY104" fmla="*/ 627589 h 686571"/>
                <a:gd name="connsiteX105" fmla="*/ 1149353 w 2075110"/>
                <a:gd name="connsiteY105" fmla="*/ 634916 h 686571"/>
                <a:gd name="connsiteX106" fmla="*/ 1193315 w 2075110"/>
                <a:gd name="connsiteY106" fmla="*/ 642243 h 686571"/>
                <a:gd name="connsiteX107" fmla="*/ 1237276 w 2075110"/>
                <a:gd name="connsiteY107" fmla="*/ 642243 h 686571"/>
                <a:gd name="connsiteX108" fmla="*/ 1244603 w 2075110"/>
                <a:gd name="connsiteY108" fmla="*/ 649570 h 686571"/>
                <a:gd name="connsiteX109" fmla="*/ 1281238 w 2075110"/>
                <a:gd name="connsiteY109" fmla="*/ 656896 h 686571"/>
                <a:gd name="connsiteX110" fmla="*/ 1325199 w 2075110"/>
                <a:gd name="connsiteY110" fmla="*/ 664224 h 686571"/>
                <a:gd name="connsiteX111" fmla="*/ 1376488 w 2075110"/>
                <a:gd name="connsiteY111" fmla="*/ 664224 h 686571"/>
                <a:gd name="connsiteX112" fmla="*/ 1383815 w 2075110"/>
                <a:gd name="connsiteY112" fmla="*/ 671551 h 686571"/>
                <a:gd name="connsiteX113" fmla="*/ 1457084 w 2075110"/>
                <a:gd name="connsiteY113" fmla="*/ 671551 h 686571"/>
                <a:gd name="connsiteX114" fmla="*/ 1464410 w 2075110"/>
                <a:gd name="connsiteY114" fmla="*/ 678878 h 686571"/>
                <a:gd name="connsiteX115" fmla="*/ 1596296 w 2075110"/>
                <a:gd name="connsiteY115" fmla="*/ 686205 h 686571"/>
                <a:gd name="connsiteX116" fmla="*/ 1860065 w 2075110"/>
                <a:gd name="connsiteY116" fmla="*/ 678878 h 686571"/>
                <a:gd name="connsiteX117" fmla="*/ 1896699 w 2075110"/>
                <a:gd name="connsiteY117" fmla="*/ 671551 h 686571"/>
                <a:gd name="connsiteX118" fmla="*/ 1911353 w 2075110"/>
                <a:gd name="connsiteY118" fmla="*/ 664224 h 686571"/>
                <a:gd name="connsiteX119" fmla="*/ 1933334 w 2075110"/>
                <a:gd name="connsiteY119" fmla="*/ 656896 h 686571"/>
                <a:gd name="connsiteX120" fmla="*/ 1947988 w 2075110"/>
                <a:gd name="connsiteY120" fmla="*/ 649570 h 686571"/>
                <a:gd name="connsiteX121" fmla="*/ 1962642 w 2075110"/>
                <a:gd name="connsiteY121" fmla="*/ 642243 h 686571"/>
                <a:gd name="connsiteX122" fmla="*/ 1969968 w 2075110"/>
                <a:gd name="connsiteY122" fmla="*/ 634916 h 686571"/>
                <a:gd name="connsiteX123" fmla="*/ 1984622 w 2075110"/>
                <a:gd name="connsiteY123" fmla="*/ 627589 h 686571"/>
                <a:gd name="connsiteX124" fmla="*/ 1991949 w 2075110"/>
                <a:gd name="connsiteY124" fmla="*/ 620262 h 686571"/>
                <a:gd name="connsiteX125" fmla="*/ 1999276 w 2075110"/>
                <a:gd name="connsiteY125" fmla="*/ 612935 h 686571"/>
                <a:gd name="connsiteX126" fmla="*/ 2006603 w 2075110"/>
                <a:gd name="connsiteY126" fmla="*/ 605608 h 686571"/>
                <a:gd name="connsiteX127" fmla="*/ 2013930 w 2075110"/>
                <a:gd name="connsiteY127" fmla="*/ 598281 h 686571"/>
                <a:gd name="connsiteX128" fmla="*/ 2021257 w 2075110"/>
                <a:gd name="connsiteY128" fmla="*/ 590955 h 686571"/>
                <a:gd name="connsiteX129" fmla="*/ 2028584 w 2075110"/>
                <a:gd name="connsiteY129" fmla="*/ 583628 h 686571"/>
                <a:gd name="connsiteX130" fmla="*/ 2035910 w 2075110"/>
                <a:gd name="connsiteY130" fmla="*/ 576301 h 686571"/>
                <a:gd name="connsiteX131" fmla="*/ 2043238 w 2075110"/>
                <a:gd name="connsiteY131" fmla="*/ 568974 h 686571"/>
                <a:gd name="connsiteX132" fmla="*/ 2050565 w 2075110"/>
                <a:gd name="connsiteY132" fmla="*/ 561646 h 686571"/>
                <a:gd name="connsiteX133" fmla="*/ 2057892 w 2075110"/>
                <a:gd name="connsiteY133" fmla="*/ 554320 h 686571"/>
                <a:gd name="connsiteX134" fmla="*/ 2065218 w 2075110"/>
                <a:gd name="connsiteY134" fmla="*/ 546993 h 686571"/>
                <a:gd name="connsiteX135" fmla="*/ 2072546 w 2075110"/>
                <a:gd name="connsiteY135" fmla="*/ 539666 h 686571"/>
                <a:gd name="connsiteX136" fmla="*/ 2079872 w 2075110"/>
                <a:gd name="connsiteY136" fmla="*/ 539666 h 68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075110" h="686571">
                  <a:moveTo>
                    <a:pt x="-974" y="-2526"/>
                  </a:moveTo>
                  <a:cubicBezTo>
                    <a:pt x="491" y="-84"/>
                    <a:pt x="19053" y="31177"/>
                    <a:pt x="21007" y="34108"/>
                  </a:cubicBezTo>
                  <a:cubicBezTo>
                    <a:pt x="22960" y="37038"/>
                    <a:pt x="27356" y="40458"/>
                    <a:pt x="28334" y="41435"/>
                  </a:cubicBezTo>
                  <a:cubicBezTo>
                    <a:pt x="29310" y="42412"/>
                    <a:pt x="34683" y="47785"/>
                    <a:pt x="35660" y="48762"/>
                  </a:cubicBezTo>
                  <a:cubicBezTo>
                    <a:pt x="36637" y="49738"/>
                    <a:pt x="42010" y="55112"/>
                    <a:pt x="42987" y="56089"/>
                  </a:cubicBezTo>
                  <a:cubicBezTo>
                    <a:pt x="43964" y="57066"/>
                    <a:pt x="49337" y="62439"/>
                    <a:pt x="50314" y="63416"/>
                  </a:cubicBezTo>
                  <a:cubicBezTo>
                    <a:pt x="51291" y="64392"/>
                    <a:pt x="56664" y="69766"/>
                    <a:pt x="57641" y="70743"/>
                  </a:cubicBezTo>
                  <a:cubicBezTo>
                    <a:pt x="58618" y="71720"/>
                    <a:pt x="63990" y="77093"/>
                    <a:pt x="64967" y="78070"/>
                  </a:cubicBezTo>
                  <a:cubicBezTo>
                    <a:pt x="65944" y="79046"/>
                    <a:pt x="71318" y="84419"/>
                    <a:pt x="72295" y="85396"/>
                  </a:cubicBezTo>
                  <a:cubicBezTo>
                    <a:pt x="73272" y="86373"/>
                    <a:pt x="78645" y="91746"/>
                    <a:pt x="79622" y="92724"/>
                  </a:cubicBezTo>
                  <a:cubicBezTo>
                    <a:pt x="80599" y="93701"/>
                    <a:pt x="85972" y="99074"/>
                    <a:pt x="86949" y="100051"/>
                  </a:cubicBezTo>
                  <a:cubicBezTo>
                    <a:pt x="87926" y="101028"/>
                    <a:pt x="93298" y="106400"/>
                    <a:pt x="94276" y="107377"/>
                  </a:cubicBezTo>
                  <a:cubicBezTo>
                    <a:pt x="95252" y="108354"/>
                    <a:pt x="100626" y="114216"/>
                    <a:pt x="101603" y="114704"/>
                  </a:cubicBezTo>
                  <a:cubicBezTo>
                    <a:pt x="102580" y="115193"/>
                    <a:pt x="107953" y="114216"/>
                    <a:pt x="108930" y="114704"/>
                  </a:cubicBezTo>
                  <a:cubicBezTo>
                    <a:pt x="109907" y="115193"/>
                    <a:pt x="115279" y="121054"/>
                    <a:pt x="116257" y="122031"/>
                  </a:cubicBezTo>
                  <a:cubicBezTo>
                    <a:pt x="117233" y="123008"/>
                    <a:pt x="122606" y="128869"/>
                    <a:pt x="123584" y="129358"/>
                  </a:cubicBezTo>
                  <a:cubicBezTo>
                    <a:pt x="124560" y="129846"/>
                    <a:pt x="129933" y="128869"/>
                    <a:pt x="130910" y="129358"/>
                  </a:cubicBezTo>
                  <a:cubicBezTo>
                    <a:pt x="131887" y="129846"/>
                    <a:pt x="137260" y="135708"/>
                    <a:pt x="138237" y="136685"/>
                  </a:cubicBezTo>
                  <a:cubicBezTo>
                    <a:pt x="139214" y="137662"/>
                    <a:pt x="144587" y="143035"/>
                    <a:pt x="145564" y="144012"/>
                  </a:cubicBezTo>
                  <a:cubicBezTo>
                    <a:pt x="146541" y="144988"/>
                    <a:pt x="151914" y="150362"/>
                    <a:pt x="152891" y="151339"/>
                  </a:cubicBezTo>
                  <a:cubicBezTo>
                    <a:pt x="153868" y="152316"/>
                    <a:pt x="158752" y="157689"/>
                    <a:pt x="160217" y="158666"/>
                  </a:cubicBezTo>
                  <a:cubicBezTo>
                    <a:pt x="161682" y="159642"/>
                    <a:pt x="173407" y="165504"/>
                    <a:pt x="174872" y="165993"/>
                  </a:cubicBezTo>
                  <a:cubicBezTo>
                    <a:pt x="176337" y="166481"/>
                    <a:pt x="181222" y="165504"/>
                    <a:pt x="182199" y="165993"/>
                  </a:cubicBezTo>
                  <a:cubicBezTo>
                    <a:pt x="183176" y="166481"/>
                    <a:pt x="188548" y="172343"/>
                    <a:pt x="189526" y="173320"/>
                  </a:cubicBezTo>
                  <a:cubicBezTo>
                    <a:pt x="190502" y="174296"/>
                    <a:pt x="195876" y="179669"/>
                    <a:pt x="196853" y="180646"/>
                  </a:cubicBezTo>
                  <a:cubicBezTo>
                    <a:pt x="197830" y="181623"/>
                    <a:pt x="202714" y="187485"/>
                    <a:pt x="204180" y="187974"/>
                  </a:cubicBezTo>
                  <a:cubicBezTo>
                    <a:pt x="205645" y="188462"/>
                    <a:pt x="217368" y="187485"/>
                    <a:pt x="218834" y="187974"/>
                  </a:cubicBezTo>
                  <a:cubicBezTo>
                    <a:pt x="220299" y="188462"/>
                    <a:pt x="225183" y="194324"/>
                    <a:pt x="226160" y="195301"/>
                  </a:cubicBezTo>
                  <a:cubicBezTo>
                    <a:pt x="227137" y="196278"/>
                    <a:pt x="232510" y="201650"/>
                    <a:pt x="233487" y="202627"/>
                  </a:cubicBezTo>
                  <a:cubicBezTo>
                    <a:pt x="234464" y="203604"/>
                    <a:pt x="239837" y="209466"/>
                    <a:pt x="240814" y="209954"/>
                  </a:cubicBezTo>
                  <a:cubicBezTo>
                    <a:pt x="241791" y="210443"/>
                    <a:pt x="247164" y="209466"/>
                    <a:pt x="248141" y="209954"/>
                  </a:cubicBezTo>
                  <a:cubicBezTo>
                    <a:pt x="249118" y="210443"/>
                    <a:pt x="254490" y="216304"/>
                    <a:pt x="255467" y="217281"/>
                  </a:cubicBezTo>
                  <a:cubicBezTo>
                    <a:pt x="256444" y="218258"/>
                    <a:pt x="261818" y="224119"/>
                    <a:pt x="262795" y="224608"/>
                  </a:cubicBezTo>
                  <a:cubicBezTo>
                    <a:pt x="263772" y="225096"/>
                    <a:pt x="269145" y="224119"/>
                    <a:pt x="270122" y="224608"/>
                  </a:cubicBezTo>
                  <a:cubicBezTo>
                    <a:pt x="271099" y="225096"/>
                    <a:pt x="276472" y="231447"/>
                    <a:pt x="277449" y="231935"/>
                  </a:cubicBezTo>
                  <a:cubicBezTo>
                    <a:pt x="278426" y="232424"/>
                    <a:pt x="283798" y="231447"/>
                    <a:pt x="284776" y="231935"/>
                  </a:cubicBezTo>
                  <a:cubicBezTo>
                    <a:pt x="285752" y="232424"/>
                    <a:pt x="291126" y="238285"/>
                    <a:pt x="292103" y="239262"/>
                  </a:cubicBezTo>
                  <a:cubicBezTo>
                    <a:pt x="293080" y="240238"/>
                    <a:pt x="298453" y="246100"/>
                    <a:pt x="299430" y="246589"/>
                  </a:cubicBezTo>
                  <a:cubicBezTo>
                    <a:pt x="300407" y="247077"/>
                    <a:pt x="305779" y="246100"/>
                    <a:pt x="306757" y="246589"/>
                  </a:cubicBezTo>
                  <a:cubicBezTo>
                    <a:pt x="307733" y="247077"/>
                    <a:pt x="313106" y="252939"/>
                    <a:pt x="314084" y="253916"/>
                  </a:cubicBezTo>
                  <a:cubicBezTo>
                    <a:pt x="315060" y="254892"/>
                    <a:pt x="319945" y="260266"/>
                    <a:pt x="321410" y="261243"/>
                  </a:cubicBezTo>
                  <a:cubicBezTo>
                    <a:pt x="322876" y="262220"/>
                    <a:pt x="334599" y="268081"/>
                    <a:pt x="336064" y="268570"/>
                  </a:cubicBezTo>
                  <a:cubicBezTo>
                    <a:pt x="337529" y="269058"/>
                    <a:pt x="342414" y="268081"/>
                    <a:pt x="343391" y="268570"/>
                  </a:cubicBezTo>
                  <a:cubicBezTo>
                    <a:pt x="344368" y="269058"/>
                    <a:pt x="349740" y="274919"/>
                    <a:pt x="350717" y="275896"/>
                  </a:cubicBezTo>
                  <a:cubicBezTo>
                    <a:pt x="351694" y="276873"/>
                    <a:pt x="356579" y="282246"/>
                    <a:pt x="358045" y="283224"/>
                  </a:cubicBezTo>
                  <a:cubicBezTo>
                    <a:pt x="359510" y="284201"/>
                    <a:pt x="371234" y="290062"/>
                    <a:pt x="372699" y="290551"/>
                  </a:cubicBezTo>
                  <a:cubicBezTo>
                    <a:pt x="374164" y="291039"/>
                    <a:pt x="379048" y="290062"/>
                    <a:pt x="380026" y="290551"/>
                  </a:cubicBezTo>
                  <a:cubicBezTo>
                    <a:pt x="381002" y="291039"/>
                    <a:pt x="386376" y="296900"/>
                    <a:pt x="387353" y="297877"/>
                  </a:cubicBezTo>
                  <a:cubicBezTo>
                    <a:pt x="388330" y="298854"/>
                    <a:pt x="393703" y="304716"/>
                    <a:pt x="394680" y="305204"/>
                  </a:cubicBezTo>
                  <a:cubicBezTo>
                    <a:pt x="395657" y="305693"/>
                    <a:pt x="401029" y="304716"/>
                    <a:pt x="402007" y="305204"/>
                  </a:cubicBezTo>
                  <a:cubicBezTo>
                    <a:pt x="402983" y="305693"/>
                    <a:pt x="407868" y="311554"/>
                    <a:pt x="409334" y="312531"/>
                  </a:cubicBezTo>
                  <a:cubicBezTo>
                    <a:pt x="410799" y="313508"/>
                    <a:pt x="422522" y="319369"/>
                    <a:pt x="423987" y="319858"/>
                  </a:cubicBezTo>
                  <a:cubicBezTo>
                    <a:pt x="425452" y="320346"/>
                    <a:pt x="430337" y="319369"/>
                    <a:pt x="431314" y="319858"/>
                  </a:cubicBezTo>
                  <a:cubicBezTo>
                    <a:pt x="432291" y="320346"/>
                    <a:pt x="437664" y="326208"/>
                    <a:pt x="438641" y="327185"/>
                  </a:cubicBezTo>
                  <a:cubicBezTo>
                    <a:pt x="439618" y="328162"/>
                    <a:pt x="444502" y="334023"/>
                    <a:pt x="445967" y="334512"/>
                  </a:cubicBezTo>
                  <a:cubicBezTo>
                    <a:pt x="447432" y="335000"/>
                    <a:pt x="459157" y="334023"/>
                    <a:pt x="460622" y="334512"/>
                  </a:cubicBezTo>
                  <a:cubicBezTo>
                    <a:pt x="462087" y="335000"/>
                    <a:pt x="466972" y="340862"/>
                    <a:pt x="467949" y="341839"/>
                  </a:cubicBezTo>
                  <a:cubicBezTo>
                    <a:pt x="468926" y="342816"/>
                    <a:pt x="473810" y="348189"/>
                    <a:pt x="475276" y="349166"/>
                  </a:cubicBezTo>
                  <a:cubicBezTo>
                    <a:pt x="476741" y="350142"/>
                    <a:pt x="488464" y="356004"/>
                    <a:pt x="489930" y="356493"/>
                  </a:cubicBezTo>
                  <a:cubicBezTo>
                    <a:pt x="491395" y="356981"/>
                    <a:pt x="496279" y="356004"/>
                    <a:pt x="497257" y="356493"/>
                  </a:cubicBezTo>
                  <a:cubicBezTo>
                    <a:pt x="498233" y="356981"/>
                    <a:pt x="503606" y="363331"/>
                    <a:pt x="504584" y="363820"/>
                  </a:cubicBezTo>
                  <a:cubicBezTo>
                    <a:pt x="505560" y="364308"/>
                    <a:pt x="510933" y="363331"/>
                    <a:pt x="511910" y="363820"/>
                  </a:cubicBezTo>
                  <a:cubicBezTo>
                    <a:pt x="512887" y="364308"/>
                    <a:pt x="518260" y="370169"/>
                    <a:pt x="519237" y="371146"/>
                  </a:cubicBezTo>
                  <a:cubicBezTo>
                    <a:pt x="520214" y="372123"/>
                    <a:pt x="525099" y="377496"/>
                    <a:pt x="526564" y="378474"/>
                  </a:cubicBezTo>
                  <a:cubicBezTo>
                    <a:pt x="528029" y="379451"/>
                    <a:pt x="539752" y="385312"/>
                    <a:pt x="541217" y="385801"/>
                  </a:cubicBezTo>
                  <a:cubicBezTo>
                    <a:pt x="542682" y="386289"/>
                    <a:pt x="547568" y="385312"/>
                    <a:pt x="548545" y="385801"/>
                  </a:cubicBezTo>
                  <a:cubicBezTo>
                    <a:pt x="549522" y="386289"/>
                    <a:pt x="554895" y="392150"/>
                    <a:pt x="555872" y="393127"/>
                  </a:cubicBezTo>
                  <a:cubicBezTo>
                    <a:pt x="556849" y="394104"/>
                    <a:pt x="562222" y="399966"/>
                    <a:pt x="563199" y="400454"/>
                  </a:cubicBezTo>
                  <a:cubicBezTo>
                    <a:pt x="564176" y="400943"/>
                    <a:pt x="569548" y="399966"/>
                    <a:pt x="570526" y="400454"/>
                  </a:cubicBezTo>
                  <a:cubicBezTo>
                    <a:pt x="571502" y="400943"/>
                    <a:pt x="576876" y="406804"/>
                    <a:pt x="577853" y="407781"/>
                  </a:cubicBezTo>
                  <a:cubicBezTo>
                    <a:pt x="578830" y="408758"/>
                    <a:pt x="583714" y="414131"/>
                    <a:pt x="585180" y="415108"/>
                  </a:cubicBezTo>
                  <a:cubicBezTo>
                    <a:pt x="586645" y="416084"/>
                    <a:pt x="598368" y="421458"/>
                    <a:pt x="599834" y="422435"/>
                  </a:cubicBezTo>
                  <a:cubicBezTo>
                    <a:pt x="601299" y="423412"/>
                    <a:pt x="605695" y="428785"/>
                    <a:pt x="607160" y="429762"/>
                  </a:cubicBezTo>
                  <a:cubicBezTo>
                    <a:pt x="608626" y="430738"/>
                    <a:pt x="619860" y="436112"/>
                    <a:pt x="621814" y="437089"/>
                  </a:cubicBezTo>
                  <a:cubicBezTo>
                    <a:pt x="623768" y="438066"/>
                    <a:pt x="635002" y="443927"/>
                    <a:pt x="636467" y="444416"/>
                  </a:cubicBezTo>
                  <a:cubicBezTo>
                    <a:pt x="637932" y="444904"/>
                    <a:pt x="642818" y="443927"/>
                    <a:pt x="643795" y="444416"/>
                  </a:cubicBezTo>
                  <a:cubicBezTo>
                    <a:pt x="644772" y="444904"/>
                    <a:pt x="650145" y="450766"/>
                    <a:pt x="651122" y="451743"/>
                  </a:cubicBezTo>
                  <a:cubicBezTo>
                    <a:pt x="652099" y="452720"/>
                    <a:pt x="656984" y="458093"/>
                    <a:pt x="658449" y="459070"/>
                  </a:cubicBezTo>
                  <a:cubicBezTo>
                    <a:pt x="659914" y="460046"/>
                    <a:pt x="671149" y="465419"/>
                    <a:pt x="673103" y="466396"/>
                  </a:cubicBezTo>
                  <a:cubicBezTo>
                    <a:pt x="675056" y="467373"/>
                    <a:pt x="685803" y="472746"/>
                    <a:pt x="687757" y="473724"/>
                  </a:cubicBezTo>
                  <a:cubicBezTo>
                    <a:pt x="689710" y="474701"/>
                    <a:pt x="700457" y="480074"/>
                    <a:pt x="702410" y="481051"/>
                  </a:cubicBezTo>
                  <a:cubicBezTo>
                    <a:pt x="704364" y="482028"/>
                    <a:pt x="715110" y="487400"/>
                    <a:pt x="717064" y="488377"/>
                  </a:cubicBezTo>
                  <a:cubicBezTo>
                    <a:pt x="719018" y="489354"/>
                    <a:pt x="730252" y="495216"/>
                    <a:pt x="731718" y="495704"/>
                  </a:cubicBezTo>
                  <a:cubicBezTo>
                    <a:pt x="733182" y="496193"/>
                    <a:pt x="738068" y="495216"/>
                    <a:pt x="739045" y="495704"/>
                  </a:cubicBezTo>
                  <a:cubicBezTo>
                    <a:pt x="740022" y="496193"/>
                    <a:pt x="744907" y="502054"/>
                    <a:pt x="746372" y="503031"/>
                  </a:cubicBezTo>
                  <a:cubicBezTo>
                    <a:pt x="747838" y="504008"/>
                    <a:pt x="759072" y="509381"/>
                    <a:pt x="761026" y="510358"/>
                  </a:cubicBezTo>
                  <a:cubicBezTo>
                    <a:pt x="762980" y="511334"/>
                    <a:pt x="774214" y="517197"/>
                    <a:pt x="775680" y="517685"/>
                  </a:cubicBezTo>
                  <a:cubicBezTo>
                    <a:pt x="777145" y="518174"/>
                    <a:pt x="782030" y="517197"/>
                    <a:pt x="783007" y="517685"/>
                  </a:cubicBezTo>
                  <a:cubicBezTo>
                    <a:pt x="783984" y="518174"/>
                    <a:pt x="788868" y="524035"/>
                    <a:pt x="790334" y="525012"/>
                  </a:cubicBezTo>
                  <a:cubicBezTo>
                    <a:pt x="791798" y="525988"/>
                    <a:pt x="803034" y="531362"/>
                    <a:pt x="804988" y="532339"/>
                  </a:cubicBezTo>
                  <a:cubicBezTo>
                    <a:pt x="806941" y="533316"/>
                    <a:pt x="817199" y="538689"/>
                    <a:pt x="819641" y="539666"/>
                  </a:cubicBezTo>
                  <a:cubicBezTo>
                    <a:pt x="822083" y="540643"/>
                    <a:pt x="839180" y="546015"/>
                    <a:pt x="841622" y="546993"/>
                  </a:cubicBezTo>
                  <a:cubicBezTo>
                    <a:pt x="844064" y="547969"/>
                    <a:pt x="853834" y="553342"/>
                    <a:pt x="856276" y="554320"/>
                  </a:cubicBezTo>
                  <a:cubicBezTo>
                    <a:pt x="858718" y="555296"/>
                    <a:pt x="875814" y="560669"/>
                    <a:pt x="878257" y="561646"/>
                  </a:cubicBezTo>
                  <a:cubicBezTo>
                    <a:pt x="880698" y="562623"/>
                    <a:pt x="890468" y="567997"/>
                    <a:pt x="892910" y="568974"/>
                  </a:cubicBezTo>
                  <a:cubicBezTo>
                    <a:pt x="895352" y="569951"/>
                    <a:pt x="911472" y="575324"/>
                    <a:pt x="914891" y="576301"/>
                  </a:cubicBezTo>
                  <a:cubicBezTo>
                    <a:pt x="918310" y="577278"/>
                    <a:pt x="940780" y="582650"/>
                    <a:pt x="944199" y="583628"/>
                  </a:cubicBezTo>
                  <a:cubicBezTo>
                    <a:pt x="947618" y="584604"/>
                    <a:pt x="962760" y="589978"/>
                    <a:pt x="966180" y="590955"/>
                  </a:cubicBezTo>
                  <a:cubicBezTo>
                    <a:pt x="969599" y="591932"/>
                    <a:pt x="991580" y="597304"/>
                    <a:pt x="995488" y="598281"/>
                  </a:cubicBezTo>
                  <a:cubicBezTo>
                    <a:pt x="999395" y="599258"/>
                    <a:pt x="1020888" y="604631"/>
                    <a:pt x="1024796" y="605608"/>
                  </a:cubicBezTo>
                  <a:cubicBezTo>
                    <a:pt x="1028703" y="606585"/>
                    <a:pt x="1050195" y="612446"/>
                    <a:pt x="1054103" y="612935"/>
                  </a:cubicBezTo>
                  <a:cubicBezTo>
                    <a:pt x="1058010" y="613424"/>
                    <a:pt x="1080968" y="612446"/>
                    <a:pt x="1083410" y="612935"/>
                  </a:cubicBezTo>
                  <a:cubicBezTo>
                    <a:pt x="1085853" y="613424"/>
                    <a:pt x="1088784" y="619773"/>
                    <a:pt x="1090738" y="620262"/>
                  </a:cubicBezTo>
                  <a:cubicBezTo>
                    <a:pt x="1092691" y="620750"/>
                    <a:pt x="1110764" y="619773"/>
                    <a:pt x="1112718" y="620262"/>
                  </a:cubicBezTo>
                  <a:cubicBezTo>
                    <a:pt x="1114671" y="620750"/>
                    <a:pt x="1117602" y="626612"/>
                    <a:pt x="1120046" y="627589"/>
                  </a:cubicBezTo>
                  <a:cubicBezTo>
                    <a:pt x="1122488" y="628566"/>
                    <a:pt x="1144468" y="633939"/>
                    <a:pt x="1149353" y="634916"/>
                  </a:cubicBezTo>
                  <a:cubicBezTo>
                    <a:pt x="1154238" y="635893"/>
                    <a:pt x="1187453" y="641754"/>
                    <a:pt x="1193315" y="642243"/>
                  </a:cubicBezTo>
                  <a:cubicBezTo>
                    <a:pt x="1199176" y="642731"/>
                    <a:pt x="1233856" y="641754"/>
                    <a:pt x="1237276" y="642243"/>
                  </a:cubicBezTo>
                  <a:cubicBezTo>
                    <a:pt x="1240695" y="642731"/>
                    <a:pt x="1241672" y="648592"/>
                    <a:pt x="1244603" y="649570"/>
                  </a:cubicBezTo>
                  <a:cubicBezTo>
                    <a:pt x="1247534" y="650546"/>
                    <a:pt x="1275864" y="655919"/>
                    <a:pt x="1281238" y="656896"/>
                  </a:cubicBezTo>
                  <a:cubicBezTo>
                    <a:pt x="1286611" y="657873"/>
                    <a:pt x="1318849" y="663735"/>
                    <a:pt x="1325199" y="664224"/>
                  </a:cubicBezTo>
                  <a:cubicBezTo>
                    <a:pt x="1331549" y="664712"/>
                    <a:pt x="1372580" y="663735"/>
                    <a:pt x="1376488" y="664224"/>
                  </a:cubicBezTo>
                  <a:cubicBezTo>
                    <a:pt x="1380395" y="664712"/>
                    <a:pt x="1378441" y="671062"/>
                    <a:pt x="1383815" y="671551"/>
                  </a:cubicBezTo>
                  <a:cubicBezTo>
                    <a:pt x="1389188" y="672039"/>
                    <a:pt x="1451710" y="671062"/>
                    <a:pt x="1457084" y="671551"/>
                  </a:cubicBezTo>
                  <a:cubicBezTo>
                    <a:pt x="1462456" y="672039"/>
                    <a:pt x="1455130" y="677900"/>
                    <a:pt x="1464410" y="678878"/>
                  </a:cubicBezTo>
                  <a:cubicBezTo>
                    <a:pt x="1473691" y="679854"/>
                    <a:pt x="1569918" y="686205"/>
                    <a:pt x="1596296" y="686205"/>
                  </a:cubicBezTo>
                  <a:cubicBezTo>
                    <a:pt x="1622672" y="686205"/>
                    <a:pt x="1840038" y="679854"/>
                    <a:pt x="1860065" y="678878"/>
                  </a:cubicBezTo>
                  <a:cubicBezTo>
                    <a:pt x="1880092" y="677900"/>
                    <a:pt x="1893280" y="672528"/>
                    <a:pt x="1896699" y="671551"/>
                  </a:cubicBezTo>
                  <a:cubicBezTo>
                    <a:pt x="1900118" y="670574"/>
                    <a:pt x="1908911" y="665201"/>
                    <a:pt x="1911353" y="664224"/>
                  </a:cubicBezTo>
                  <a:cubicBezTo>
                    <a:pt x="1913795" y="663247"/>
                    <a:pt x="1930891" y="657873"/>
                    <a:pt x="1933334" y="656896"/>
                  </a:cubicBezTo>
                  <a:cubicBezTo>
                    <a:pt x="1935776" y="655919"/>
                    <a:pt x="1946034" y="650546"/>
                    <a:pt x="1947988" y="649570"/>
                  </a:cubicBezTo>
                  <a:cubicBezTo>
                    <a:pt x="1949941" y="648592"/>
                    <a:pt x="1961176" y="643219"/>
                    <a:pt x="1962642" y="642243"/>
                  </a:cubicBezTo>
                  <a:cubicBezTo>
                    <a:pt x="1964107" y="641265"/>
                    <a:pt x="1968503" y="635893"/>
                    <a:pt x="1969968" y="634916"/>
                  </a:cubicBezTo>
                  <a:cubicBezTo>
                    <a:pt x="1971434" y="633939"/>
                    <a:pt x="1983157" y="628566"/>
                    <a:pt x="1984622" y="627589"/>
                  </a:cubicBezTo>
                  <a:cubicBezTo>
                    <a:pt x="1986088" y="626612"/>
                    <a:pt x="1990972" y="621238"/>
                    <a:pt x="1991949" y="620262"/>
                  </a:cubicBezTo>
                  <a:cubicBezTo>
                    <a:pt x="1992926" y="619284"/>
                    <a:pt x="1998299" y="613912"/>
                    <a:pt x="1999276" y="612935"/>
                  </a:cubicBezTo>
                  <a:cubicBezTo>
                    <a:pt x="2000253" y="611958"/>
                    <a:pt x="2005626" y="606585"/>
                    <a:pt x="2006603" y="605608"/>
                  </a:cubicBezTo>
                  <a:cubicBezTo>
                    <a:pt x="2007580" y="604631"/>
                    <a:pt x="2012952" y="599258"/>
                    <a:pt x="2013930" y="598281"/>
                  </a:cubicBezTo>
                  <a:cubicBezTo>
                    <a:pt x="2014906" y="597304"/>
                    <a:pt x="2020280" y="591932"/>
                    <a:pt x="2021257" y="590955"/>
                  </a:cubicBezTo>
                  <a:cubicBezTo>
                    <a:pt x="2022234" y="589978"/>
                    <a:pt x="2027606" y="584604"/>
                    <a:pt x="2028584" y="583628"/>
                  </a:cubicBezTo>
                  <a:cubicBezTo>
                    <a:pt x="2029560" y="582650"/>
                    <a:pt x="2034933" y="577278"/>
                    <a:pt x="2035910" y="576301"/>
                  </a:cubicBezTo>
                  <a:cubicBezTo>
                    <a:pt x="2036887" y="575324"/>
                    <a:pt x="2042261" y="569951"/>
                    <a:pt x="2043238" y="568974"/>
                  </a:cubicBezTo>
                  <a:cubicBezTo>
                    <a:pt x="2044214" y="567997"/>
                    <a:pt x="2049588" y="562623"/>
                    <a:pt x="2050565" y="561646"/>
                  </a:cubicBezTo>
                  <a:cubicBezTo>
                    <a:pt x="2051542" y="560669"/>
                    <a:pt x="2056914" y="555296"/>
                    <a:pt x="2057892" y="554320"/>
                  </a:cubicBezTo>
                  <a:cubicBezTo>
                    <a:pt x="2058868" y="553342"/>
                    <a:pt x="2064241" y="547969"/>
                    <a:pt x="2065218" y="546993"/>
                  </a:cubicBezTo>
                  <a:cubicBezTo>
                    <a:pt x="2066195" y="546015"/>
                    <a:pt x="2071568" y="540154"/>
                    <a:pt x="2072546" y="539666"/>
                  </a:cubicBezTo>
                  <a:cubicBezTo>
                    <a:pt x="2073522" y="539177"/>
                    <a:pt x="2079384" y="539666"/>
                    <a:pt x="2079872" y="539666"/>
                  </a:cubicBezTo>
                </a:path>
              </a:pathLst>
            </a:custGeom>
            <a:noFill/>
            <a:ln w="28575" cap="flat" cmpd="sng" algn="ctr">
              <a:solidFill>
                <a:srgbClr val="21375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116742" y="1276826"/>
            <a:ext cx="2636743" cy="4546061"/>
            <a:chOff x="6205025" y="895421"/>
            <a:chExt cx="2636743" cy="4788983"/>
          </a:xfrm>
        </p:grpSpPr>
        <p:grpSp>
          <p:nvGrpSpPr>
            <p:cNvPr id="62" name="그룹 89"/>
            <p:cNvGrpSpPr/>
            <p:nvPr/>
          </p:nvGrpSpPr>
          <p:grpSpPr>
            <a:xfrm>
              <a:off x="6593864" y="2908576"/>
              <a:ext cx="2060419" cy="2775828"/>
              <a:chOff x="8894992" y="2528060"/>
              <a:chExt cx="2296331" cy="3255183"/>
            </a:xfrm>
          </p:grpSpPr>
          <p:pic>
            <p:nvPicPr>
              <p:cNvPr id="63" name="그림 29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9248775" y="2528060"/>
                <a:ext cx="1518058" cy="2392430"/>
              </a:xfrm>
              <a:prstGeom prst="rect">
                <a:avLst/>
              </a:prstGeom>
            </p:spPr>
          </p:pic>
          <p:sp>
            <p:nvSpPr>
              <p:cNvPr id="64" name="TextBox 76"/>
              <p:cNvSpPr txBox="1"/>
              <p:nvPr/>
            </p:nvSpPr>
            <p:spPr>
              <a:xfrm>
                <a:off x="8894992" y="4920484"/>
                <a:ext cx="2296331" cy="862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2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FES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2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저주파치료기기</a:t>
                </a:r>
                <a:endParaRPr kumimoji="0" lang="en-US" altLang="ko-KR" sz="2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67" name="TextBox 76"/>
            <p:cNvSpPr txBox="1"/>
            <p:nvPr/>
          </p:nvSpPr>
          <p:spPr>
            <a:xfrm>
              <a:off x="6205025" y="895421"/>
              <a:ext cx="2636743" cy="42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+</a:t>
              </a:r>
              <a:r>
                <a:rPr kumimoji="0" lang="ko-KR" altLang="en-US" sz="2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무선 컨트롤 장치</a:t>
              </a:r>
            </a:p>
          </p:txBody>
        </p:sp>
      </p:grpSp>
      <p:sp>
        <p:nvSpPr>
          <p:cNvPr id="73" name="TextBox 87"/>
          <p:cNvSpPr txBox="1"/>
          <p:nvPr/>
        </p:nvSpPr>
        <p:spPr>
          <a:xfrm>
            <a:off x="8461803" y="4619561"/>
            <a:ext cx="3093387" cy="515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기능성 게임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십자형 73"/>
          <p:cNvSpPr/>
          <p:nvPr/>
        </p:nvSpPr>
        <p:spPr>
          <a:xfrm>
            <a:off x="6918324" y="2655887"/>
            <a:ext cx="1009650" cy="946150"/>
          </a:xfrm>
          <a:prstGeom prst="plus">
            <a:avLst>
              <a:gd name="adj" fmla="val 38647"/>
            </a:avLst>
          </a:prstGeom>
          <a:solidFill>
            <a:srgbClr val="008000"/>
          </a:solidFill>
          <a:ln w="12700" cap="flat" cmpd="sng" algn="ctr">
            <a:noFill/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76C65E-23C4-00DA-F01E-64192AA06B67}"/>
              </a:ext>
            </a:extLst>
          </p:cNvPr>
          <p:cNvSpPr txBox="1"/>
          <p:nvPr/>
        </p:nvSpPr>
        <p:spPr>
          <a:xfrm>
            <a:off x="196886" y="262685"/>
            <a:ext cx="46820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/>
              <a:t>개발하는 제품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B3099B-40D0-E517-1708-C0BE7A61F4D3}"/>
              </a:ext>
            </a:extLst>
          </p:cNvPr>
          <p:cNvGrpSpPr/>
          <p:nvPr/>
        </p:nvGrpSpPr>
        <p:grpSpPr>
          <a:xfrm>
            <a:off x="4464474" y="1733466"/>
            <a:ext cx="1941277" cy="1342176"/>
            <a:chOff x="3614437" y="4799451"/>
            <a:chExt cx="2163547" cy="157395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71CEC5E-038C-10B5-1BF7-E1AB0D94F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156606" y="4799451"/>
              <a:ext cx="1162225" cy="109490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AC1915-4EA2-0FF7-C069-7023286CCC2C}"/>
                </a:ext>
              </a:extLst>
            </p:cNvPr>
            <p:cNvSpPr txBox="1"/>
            <p:nvPr/>
          </p:nvSpPr>
          <p:spPr>
            <a:xfrm>
              <a:off x="3614437" y="5904201"/>
              <a:ext cx="2163547" cy="469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2000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282EC43-D18F-436E-BB08-37B3944BB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635" y="1751086"/>
            <a:ext cx="3895725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527177" y="1362075"/>
            <a:ext cx="2145161" cy="4305300"/>
            <a:chOff x="641932" y="719880"/>
            <a:chExt cx="2390775" cy="49149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1932" y="719880"/>
              <a:ext cx="2390775" cy="49149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0334456">
              <a:off x="2245407" y="2493866"/>
              <a:ext cx="412998" cy="368313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243631" y="924188"/>
            <a:ext cx="1374469" cy="1624516"/>
            <a:chOff x="4087909" y="1077332"/>
            <a:chExt cx="1531841" cy="1905052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87909" y="1077332"/>
              <a:ext cx="1531841" cy="1366101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157237" y="2513179"/>
              <a:ext cx="1462513" cy="469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/>
                <a:t>MYO</a:t>
              </a:r>
              <a:r>
                <a:rPr lang="ko-KR" altLang="en-US" sz="2000" b="1"/>
                <a:t>밴드</a:t>
              </a:r>
              <a:endParaRPr lang="en-US" altLang="ko-KR" sz="2000" b="1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612032" y="3922715"/>
            <a:ext cx="2060417" cy="2748008"/>
            <a:chOff x="8895002" y="2528060"/>
            <a:chExt cx="2296328" cy="322256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248775" y="2528060"/>
              <a:ext cx="1518058" cy="239243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8895002" y="4920490"/>
              <a:ext cx="2296328" cy="830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/>
                <a:t>FES</a:t>
              </a:r>
            </a:p>
            <a:p>
              <a:pPr algn="ctr">
                <a:defRPr/>
              </a:pPr>
              <a:r>
                <a:rPr lang="ko-KR" altLang="en-US" sz="2000" b="1" dirty="0"/>
                <a:t>저주파치료기기</a:t>
              </a:r>
              <a:endParaRPr lang="en-US" altLang="ko-KR" sz="2000" b="1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819366" y="832380"/>
            <a:ext cx="1640969" cy="1870211"/>
            <a:chOff x="6898938" y="3951853"/>
            <a:chExt cx="1828855" cy="2193176"/>
          </a:xfrm>
        </p:grpSpPr>
        <p:sp>
          <p:nvSpPr>
            <p:cNvPr id="76" name="TextBox 75"/>
            <p:cNvSpPr txBox="1"/>
            <p:nvPr/>
          </p:nvSpPr>
          <p:spPr>
            <a:xfrm>
              <a:off x="7050656" y="5314899"/>
              <a:ext cx="1525418" cy="830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/>
                <a:t>조이스틱</a:t>
              </a:r>
            </a:p>
            <a:p>
              <a:pPr algn="ctr">
                <a:defRPr/>
              </a:pPr>
              <a:r>
                <a:rPr lang="en-US" altLang="ko-KR" sz="2000" b="1"/>
                <a:t>(</a:t>
              </a:r>
              <a:r>
                <a:rPr lang="ko-KR" altLang="en-US" sz="2000" b="1"/>
                <a:t>컨트롤러</a:t>
              </a:r>
              <a:r>
                <a:rPr lang="en-US" altLang="ko-KR" sz="2000" b="1"/>
                <a:t>)</a:t>
              </a: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898938" y="3951853"/>
              <a:ext cx="1828855" cy="1353266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6785686" y="1015973"/>
            <a:ext cx="1941277" cy="1649952"/>
            <a:chOff x="3614437" y="4799451"/>
            <a:chExt cx="2163547" cy="193488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56606" y="4799451"/>
              <a:ext cx="1162225" cy="1094901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3614437" y="5904201"/>
              <a:ext cx="2163547" cy="830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/>
                <a:t>무선 통신 </a:t>
              </a:r>
              <a:endParaRPr lang="en-US" altLang="ko-KR" sz="2000" b="1" dirty="0"/>
            </a:p>
            <a:p>
              <a:pPr algn="ctr">
                <a:defRPr/>
              </a:pPr>
              <a:r>
                <a:rPr lang="ko-KR" altLang="en-US" sz="2000" b="1" dirty="0"/>
                <a:t>모듈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및 </a:t>
              </a:r>
              <a:r>
                <a:rPr lang="en-US" altLang="ko-KR" sz="2000" b="1" dirty="0"/>
                <a:t>MCU</a:t>
              </a:r>
            </a:p>
          </p:txBody>
        </p:sp>
      </p:grpSp>
      <p:sp>
        <p:nvSpPr>
          <p:cNvPr id="91" name="화살표: 오른쪽 90"/>
          <p:cNvSpPr/>
          <p:nvPr/>
        </p:nvSpPr>
        <p:spPr>
          <a:xfrm rot="19958260">
            <a:off x="2823164" y="2692499"/>
            <a:ext cx="753159" cy="3408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880034" y="1597989"/>
            <a:ext cx="2137929" cy="7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rgbClr val="008000"/>
                </a:solidFill>
              </a:rPr>
              <a:t>사용자가 손을 오므리기</a:t>
            </a:r>
            <a:r>
              <a:rPr lang="en-US" altLang="ko-KR" sz="1400" b="1">
                <a:solidFill>
                  <a:srgbClr val="008000"/>
                </a:solidFill>
              </a:rPr>
              <a:t>, </a:t>
            </a:r>
          </a:p>
          <a:p>
            <a:pPr algn="ctr">
              <a:defRPr/>
            </a:pPr>
            <a:r>
              <a:rPr lang="ko-KR" altLang="en-US" sz="1400" b="1">
                <a:solidFill>
                  <a:srgbClr val="008000"/>
                </a:solidFill>
              </a:rPr>
              <a:t>펴기</a:t>
            </a:r>
            <a:r>
              <a:rPr lang="en-US" altLang="ko-KR" sz="1400" b="1">
                <a:solidFill>
                  <a:srgbClr val="008000"/>
                </a:solidFill>
              </a:rPr>
              <a:t>, </a:t>
            </a:r>
            <a:r>
              <a:rPr lang="ko-KR" altLang="en-US" sz="1400" b="1">
                <a:solidFill>
                  <a:srgbClr val="008000"/>
                </a:solidFill>
              </a:rPr>
              <a:t>좌 우 꺾기 등 </a:t>
            </a:r>
          </a:p>
          <a:p>
            <a:pPr algn="ctr">
              <a:defRPr/>
            </a:pPr>
            <a:r>
              <a:rPr lang="ko-KR" altLang="en-US" sz="1400" b="1">
                <a:solidFill>
                  <a:srgbClr val="008000"/>
                </a:solidFill>
              </a:rPr>
              <a:t>행동을 취한다</a:t>
            </a:r>
          </a:p>
        </p:txBody>
      </p:sp>
      <p:sp>
        <p:nvSpPr>
          <p:cNvPr id="95" name="화살표: 오른쪽 94"/>
          <p:cNvSpPr/>
          <p:nvPr/>
        </p:nvSpPr>
        <p:spPr>
          <a:xfrm rot="7135783">
            <a:off x="9438393" y="3345968"/>
            <a:ext cx="495964" cy="3408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화살표: 오른쪽 95"/>
          <p:cNvSpPr/>
          <p:nvPr/>
        </p:nvSpPr>
        <p:spPr>
          <a:xfrm>
            <a:off x="6051464" y="1610307"/>
            <a:ext cx="753159" cy="3408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814033" y="2523687"/>
            <a:ext cx="2143693" cy="722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008000"/>
                </a:solidFill>
              </a:rPr>
              <a:t>MYO</a:t>
            </a:r>
            <a:r>
              <a:rPr lang="ko-KR" altLang="en-US" sz="1400" b="1" dirty="0">
                <a:solidFill>
                  <a:srgbClr val="008000"/>
                </a:solidFill>
              </a:rPr>
              <a:t>밴드에서 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rgbClr val="008000"/>
                </a:solidFill>
              </a:rPr>
              <a:t>모션을 인식하고</a:t>
            </a:r>
            <a:r>
              <a:rPr lang="en-US" altLang="ko-KR" sz="1400" b="1" dirty="0">
                <a:solidFill>
                  <a:srgbClr val="008000"/>
                </a:solidFill>
              </a:rPr>
              <a:t> </a:t>
            </a:r>
            <a:r>
              <a:rPr lang="ko-KR" altLang="en-US" sz="1400" b="1" dirty="0">
                <a:solidFill>
                  <a:srgbClr val="008000"/>
                </a:solidFill>
              </a:rPr>
              <a:t>신호를 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rgbClr val="008000"/>
                </a:solidFill>
              </a:rPr>
              <a:t>무선통신 모듈로 보낸다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00044" y="2571213"/>
            <a:ext cx="2312560" cy="512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rgbClr val="008000"/>
                </a:solidFill>
              </a:rPr>
              <a:t>MYO</a:t>
            </a:r>
            <a:r>
              <a:rPr lang="ko-KR" altLang="en-US" sz="1400" b="1">
                <a:solidFill>
                  <a:srgbClr val="008000"/>
                </a:solidFill>
              </a:rPr>
              <a:t> 밴드의 신호를 </a:t>
            </a:r>
          </a:p>
          <a:p>
            <a:pPr algn="ctr">
              <a:defRPr/>
            </a:pPr>
            <a:r>
              <a:rPr lang="ko-KR" altLang="en-US" sz="1400" b="1">
                <a:solidFill>
                  <a:srgbClr val="008000"/>
                </a:solidFill>
              </a:rPr>
              <a:t>조이스틱의 신호로 보낸다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819366" y="2710931"/>
            <a:ext cx="15534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8000"/>
                </a:solidFill>
              </a:rPr>
              <a:t>조이스틱은 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rgbClr val="008000"/>
                </a:solidFill>
              </a:rPr>
              <a:t>받은 신호를 통해</a:t>
            </a:r>
          </a:p>
          <a:p>
            <a:pPr algn="ctr">
              <a:defRPr/>
            </a:pPr>
            <a:r>
              <a:rPr lang="ko-KR" altLang="en-US" sz="1400" b="1" dirty="0">
                <a:solidFill>
                  <a:srgbClr val="FF0000"/>
                </a:solidFill>
              </a:rPr>
              <a:t>무선</a:t>
            </a:r>
            <a:r>
              <a:rPr lang="ko-KR" altLang="en-US" sz="1400" b="1" dirty="0">
                <a:solidFill>
                  <a:srgbClr val="008000"/>
                </a:solidFill>
              </a:rPr>
              <a:t>으로 작동한다</a:t>
            </a:r>
            <a:endParaRPr lang="en-US" altLang="ko-KR" sz="1400" b="1" dirty="0">
              <a:solidFill>
                <a:srgbClr val="008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54762" y="971518"/>
            <a:ext cx="10964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/>
              <a:t>환자</a:t>
            </a:r>
            <a:endParaRPr lang="en-US" altLang="ko-KR" sz="25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663726" y="1063240"/>
            <a:ext cx="5162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/>
              <a:t>①</a:t>
            </a:r>
          </a:p>
        </p:txBody>
      </p:sp>
      <p:sp>
        <p:nvSpPr>
          <p:cNvPr id="113" name="화살표: 오른쪽 112"/>
          <p:cNvSpPr/>
          <p:nvPr/>
        </p:nvSpPr>
        <p:spPr>
          <a:xfrm>
            <a:off x="8864698" y="1610307"/>
            <a:ext cx="753159" cy="3408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802615" y="2278825"/>
            <a:ext cx="5162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/>
              <a:t>②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96975" y="2327563"/>
            <a:ext cx="5162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/>
              <a:t>③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17857" y="2453647"/>
            <a:ext cx="5162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/>
              <a:t>④</a:t>
            </a:r>
          </a:p>
        </p:txBody>
      </p:sp>
      <p:sp>
        <p:nvSpPr>
          <p:cNvPr id="120" name="TextBox 9"/>
          <p:cNvSpPr txBox="1"/>
          <p:nvPr/>
        </p:nvSpPr>
        <p:spPr>
          <a:xfrm>
            <a:off x="-676081" y="274902"/>
            <a:ext cx="51122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(RCA-10)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9E1E235-EC92-2040-1EBF-A91DF21D98BB}"/>
              </a:ext>
            </a:extLst>
          </p:cNvPr>
          <p:cNvSpPr/>
          <p:nvPr/>
        </p:nvSpPr>
        <p:spPr>
          <a:xfrm rot="9048721">
            <a:off x="8274750" y="3228123"/>
            <a:ext cx="999825" cy="3672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DF323D-2A70-3AC9-8B5B-3278ECCBE746}"/>
              </a:ext>
            </a:extLst>
          </p:cNvPr>
          <p:cNvGrpSpPr/>
          <p:nvPr/>
        </p:nvGrpSpPr>
        <p:grpSpPr>
          <a:xfrm>
            <a:off x="3074452" y="3643608"/>
            <a:ext cx="2060417" cy="1970249"/>
            <a:chOff x="2708898" y="3862758"/>
            <a:chExt cx="2060417" cy="1970249"/>
          </a:xfrm>
        </p:grpSpPr>
        <p:pic>
          <p:nvPicPr>
            <p:cNvPr id="9" name="그림 8" descr="텍스트, 모니터, 전자기기, 실내이(가) 표시된 사진&#10;&#10;자동 생성된 설명">
              <a:extLst>
                <a:ext uri="{FF2B5EF4-FFF2-40B4-BE49-F238E27FC236}">
                  <a16:creationId xmlns:a16="http://schemas.microsoft.com/office/drawing/2014/main" id="{1CD45D92-00A7-A297-EDC8-60201F6B8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287" y="3862758"/>
              <a:ext cx="1969253" cy="159887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2A95CC-CEB7-80D3-3AAC-DA4AE38FE566}"/>
                </a:ext>
              </a:extLst>
            </p:cNvPr>
            <p:cNvSpPr txBox="1"/>
            <p:nvPr/>
          </p:nvSpPr>
          <p:spPr>
            <a:xfrm>
              <a:off x="2708898" y="5432897"/>
              <a:ext cx="20604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/>
                <a:t>LCD </a:t>
              </a:r>
              <a:r>
                <a:rPr lang="ko-KR" altLang="en-US" sz="2000" b="1" dirty="0"/>
                <a:t>모니터</a:t>
              </a:r>
              <a:endParaRPr lang="en-US" altLang="ko-KR" sz="2000" b="1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92B44B3-65C6-9BC6-7E73-3C1DB13E9F42}"/>
              </a:ext>
            </a:extLst>
          </p:cNvPr>
          <p:cNvSpPr txBox="1"/>
          <p:nvPr/>
        </p:nvSpPr>
        <p:spPr>
          <a:xfrm>
            <a:off x="2921862" y="5555229"/>
            <a:ext cx="2363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8000"/>
                </a:solidFill>
              </a:rPr>
              <a:t>사용자는 모니터를 통해</a:t>
            </a:r>
            <a:endParaRPr lang="en-US" altLang="ko-KR" sz="1400" b="1" dirty="0">
              <a:solidFill>
                <a:srgbClr val="008000"/>
              </a:solidFill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008000"/>
                </a:solidFill>
              </a:rPr>
              <a:t>게임 및 훈련을 진행한다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CA93E5C-9035-410C-8490-7FF48E1D3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926" y="4000552"/>
            <a:ext cx="2820628" cy="18620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A6E7A3E-92F0-4241-804E-2A329BA85668}"/>
              </a:ext>
            </a:extLst>
          </p:cNvPr>
          <p:cNvSpPr txBox="1"/>
          <p:nvPr/>
        </p:nvSpPr>
        <p:spPr>
          <a:xfrm>
            <a:off x="9297521" y="6047250"/>
            <a:ext cx="1673215" cy="34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기능성 게임</a:t>
            </a:r>
            <a:endParaRPr lang="en-US" altLang="ko-KR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2BEBC3-CB24-4DA7-A229-E0AB81CE5A92}"/>
              </a:ext>
            </a:extLst>
          </p:cNvPr>
          <p:cNvSpPr/>
          <p:nvPr/>
        </p:nvSpPr>
        <p:spPr>
          <a:xfrm>
            <a:off x="513292" y="465667"/>
            <a:ext cx="11165416" cy="5926666"/>
          </a:xfrm>
          <a:prstGeom prst="roundRect">
            <a:avLst>
              <a:gd name="adj" fmla="val 16667"/>
            </a:avLst>
          </a:prstGeom>
          <a:solidFill>
            <a:srgbClr val="008000">
              <a:alpha val="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15329-272C-A0E8-4349-A6B32411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294" y="571076"/>
            <a:ext cx="5093076" cy="5715847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EB33452B-DD02-4684-93E4-132813F62667}"/>
              </a:ext>
            </a:extLst>
          </p:cNvPr>
          <p:cNvSpPr txBox="1"/>
          <p:nvPr/>
        </p:nvSpPr>
        <p:spPr>
          <a:xfrm>
            <a:off x="234767" y="166787"/>
            <a:ext cx="3680008" cy="9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dirty="0">
                <a:solidFill>
                  <a:srgbClr val="0070C0"/>
                </a:solidFill>
              </a:rPr>
              <a:t>생체 밴드</a:t>
            </a:r>
            <a:endParaRPr lang="en-US" altLang="ko-KR" sz="3500" b="1" i="0" u="none" strike="noStrik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8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575</Words>
  <Application>Microsoft Office PowerPoint</Application>
  <PresentationFormat>와이드스크린</PresentationFormat>
  <Paragraphs>195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한양신명조</vt:lpstr>
      <vt:lpstr>한양중고딕</vt:lpstr>
      <vt:lpstr>한컴바탕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_ Jang</dc:creator>
  <cp:lastModifiedBy>_ Jang</cp:lastModifiedBy>
  <cp:revision>118</cp:revision>
  <dcterms:created xsi:type="dcterms:W3CDTF">2022-05-20T06:05:40Z</dcterms:created>
  <dcterms:modified xsi:type="dcterms:W3CDTF">2022-06-03T08:21:36Z</dcterms:modified>
  <cp:version/>
</cp:coreProperties>
</file>