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624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85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4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99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5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3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21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4F3547-A590-4F43-87B2-E2A04DF7C742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352D5B-BF29-401E-8ECB-20E09A65F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61872" y="758952"/>
            <a:ext cx="9418320" cy="5356366"/>
          </a:xfrm>
        </p:spPr>
        <p:txBody>
          <a:bodyPr anchor="ctr" anchorCtr="0"/>
          <a:lstStyle/>
          <a:p>
            <a:pPr lvl="0">
              <a:defRPr/>
            </a:pPr>
            <a:r>
              <a:rPr lang="ko-KR" altLang="en-US" sz="6700" b="1"/>
              <a:t>스마트 그린윌</a:t>
            </a:r>
            <a:endParaRPr lang="ko-KR" altLang="en-US" sz="6700" b="1"/>
          </a:p>
        </p:txBody>
      </p:sp>
    </p:spTree>
    <p:extLst>
      <p:ext uri="{BB962C8B-B14F-4D97-AF65-F5344CB8AC3E}">
        <p14:creationId xmlns:p14="http://schemas.microsoft.com/office/powerpoint/2010/main" val="348673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61872" y="575310"/>
            <a:ext cx="9692640" cy="1325562"/>
          </a:xfrm>
        </p:spPr>
        <p:txBody>
          <a:bodyPr anchor="ctr"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1872" y="1869678"/>
            <a:ext cx="8595360" cy="48375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/>
              <a:t>전체 구조도</a:t>
            </a:r>
            <a:r>
              <a:rPr lang="en-US" altLang="ko-KR" sz="2400"/>
              <a:t>(</a:t>
            </a:r>
            <a:r>
              <a:rPr lang="ko-KR" altLang="en-US" sz="2400"/>
              <a:t>회로도</a:t>
            </a:r>
            <a:r>
              <a:rPr lang="en-US" altLang="ko-KR" sz="2400"/>
              <a:t>)</a:t>
            </a:r>
            <a:endParaRPr lang="en-US" altLang="ko-KR" sz="24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/>
              <a:t>구성품목 설명</a:t>
            </a:r>
            <a:endParaRPr lang="ko-KR" altLang="en-US" sz="24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en-US" altLang="ko-KR" sz="1800"/>
              <a:t>PMS7003</a:t>
            </a:r>
            <a:endParaRPr lang="en-US" altLang="ko-KR" sz="18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en-US" altLang="ko-KR" sz="1800"/>
              <a:t>DHT11</a:t>
            </a:r>
            <a:endParaRPr lang="en-US" altLang="ko-KR" sz="18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en-US" altLang="ko-KR" sz="1800"/>
              <a:t>RTC</a:t>
            </a:r>
            <a:endParaRPr lang="en-US" altLang="ko-KR" sz="18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en-US" altLang="ko-KR" sz="1800"/>
              <a:t>Uno </a:t>
            </a:r>
            <a:r>
              <a:rPr lang="ko-KR" altLang="en-US" sz="1800"/>
              <a:t>보드</a:t>
            </a:r>
            <a:endParaRPr lang="ko-KR" altLang="en-US" sz="18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en-US" altLang="ko-KR" sz="1800"/>
              <a:t>Due</a:t>
            </a:r>
            <a:r>
              <a:rPr lang="ko-KR" altLang="en-US" sz="1800"/>
              <a:t> 보드</a:t>
            </a:r>
            <a:endParaRPr lang="ko-KR" altLang="en-US" sz="18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en-US" altLang="ko-KR" sz="1800"/>
              <a:t>Nextion </a:t>
            </a:r>
            <a:r>
              <a:rPr lang="ko-KR" altLang="en-US" sz="1800"/>
              <a:t>디스플레이</a:t>
            </a:r>
            <a:endParaRPr lang="ko-KR" altLang="en-US" sz="1800"/>
          </a:p>
          <a:p>
            <a:pPr marL="617220" lvl="1" indent="-342900">
              <a:buFont typeface="+mj-lt"/>
              <a:buAutoNum type="arabicPeriod"/>
              <a:defRPr/>
            </a:pPr>
            <a:r>
              <a:rPr lang="ko-KR" altLang="en-US" sz="1800"/>
              <a:t>모터 및 램프</a:t>
            </a:r>
            <a:endParaRPr lang="ko-KR" altLang="en-US" sz="180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ko-KR" altLang="en-US" sz="2400"/>
              <a:t>실제 구현 사진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5201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112" y="308557"/>
            <a:ext cx="10386235" cy="62408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49680" y="0"/>
            <a:ext cx="9692640" cy="1325562"/>
          </a:xfrm>
        </p:spPr>
        <p:txBody>
          <a:bodyPr anchor="ctr"/>
          <a:lstStyle/>
          <a:p>
            <a:pPr lvl="0">
              <a:defRPr/>
            </a:pPr>
            <a:r>
              <a:rPr lang="en-US" altLang="ko-KR" b="1">
                <a:latin typeface="+mj-ea"/>
              </a:rPr>
              <a:t>1. </a:t>
            </a:r>
            <a:r>
              <a:rPr lang="ko-KR" altLang="en-US" b="1">
                <a:latin typeface="+mj-ea"/>
              </a:rPr>
              <a:t>전체 구조도</a:t>
            </a:r>
            <a:endParaRPr lang="ko-KR" altLang="en-US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9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</ep:Words>
  <ep:PresentationFormat>와이드스크린</ep:PresentationFormat>
  <ep:Paragraphs>13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보기</vt:lpstr>
      <vt:lpstr>스마트 그린윌</vt:lpstr>
      <vt:lpstr>목차</vt:lpstr>
      <vt:lpstr>1. 전체 구조도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2023-09-03T05:33:54.000</dcterms:created>
  <dc:creator>Nancy Wood</dc:creator>
  <cp:lastModifiedBy>kdoch</cp:lastModifiedBy>
  <dcterms:modified xsi:type="dcterms:W3CDTF">2023-12-19T16:00:29.846</dcterms:modified>
  <cp:revision>69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