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DBBEA-4D4E-491F-ABFF-906FD8017AF6}" v="6" dt="2022-04-12T04:46:2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-29" y="-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lownee Floyd" userId="9f99945e64366d07" providerId="LiveId" clId="{7C3DBBEA-4D4E-491F-ABFF-906FD8017AF6}"/>
    <pc:docChg chg="custSel addSld modSld">
      <pc:chgData name="Mellownee Floyd" userId="9f99945e64366d07" providerId="LiveId" clId="{7C3DBBEA-4D4E-491F-ABFF-906FD8017AF6}" dt="2022-04-12T04:47:17.967" v="758" actId="255"/>
      <pc:docMkLst>
        <pc:docMk/>
      </pc:docMkLst>
      <pc:sldChg chg="modSp mod">
        <pc:chgData name="Mellownee Floyd" userId="9f99945e64366d07" providerId="LiveId" clId="{7C3DBBEA-4D4E-491F-ABFF-906FD8017AF6}" dt="2022-04-08T21:13:37.887" v="19" actId="20577"/>
        <pc:sldMkLst>
          <pc:docMk/>
          <pc:sldMk cId="805975866" sldId="256"/>
        </pc:sldMkLst>
        <pc:spChg chg="mod">
          <ac:chgData name="Mellownee Floyd" userId="9f99945e64366d07" providerId="LiveId" clId="{7C3DBBEA-4D4E-491F-ABFF-906FD8017AF6}" dt="2022-04-08T21:13:37.887" v="19" actId="20577"/>
          <ac:spMkLst>
            <pc:docMk/>
            <pc:sldMk cId="805975866" sldId="256"/>
            <ac:spMk id="48" creationId="{EF976FA5-ACFB-4162-AE50-2EAD25C38E3D}"/>
          </ac:spMkLst>
        </pc:spChg>
      </pc:sldChg>
      <pc:sldChg chg="addSp delSp modSp new mod">
        <pc:chgData name="Mellownee Floyd" userId="9f99945e64366d07" providerId="LiveId" clId="{7C3DBBEA-4D4E-491F-ABFF-906FD8017AF6}" dt="2022-04-12T04:47:17.967" v="758" actId="255"/>
        <pc:sldMkLst>
          <pc:docMk/>
          <pc:sldMk cId="173504556" sldId="257"/>
        </pc:sldMkLst>
        <pc:spChg chg="mod">
          <ac:chgData name="Mellownee Floyd" userId="9f99945e64366d07" providerId="LiveId" clId="{7C3DBBEA-4D4E-491F-ABFF-906FD8017AF6}" dt="2022-04-12T04:32:27.182" v="72" actId="20577"/>
          <ac:spMkLst>
            <pc:docMk/>
            <pc:sldMk cId="173504556" sldId="257"/>
            <ac:spMk id="2" creationId="{C8C05D86-10E5-4898-976A-BA29353A7AD7}"/>
          </ac:spMkLst>
        </pc:spChg>
        <pc:spChg chg="del">
          <ac:chgData name="Mellownee Floyd" userId="9f99945e64366d07" providerId="LiveId" clId="{7C3DBBEA-4D4E-491F-ABFF-906FD8017AF6}" dt="2022-04-12T04:33:31.701" v="73" actId="3680"/>
          <ac:spMkLst>
            <pc:docMk/>
            <pc:sldMk cId="173504556" sldId="257"/>
            <ac:spMk id="3" creationId="{A1696AFD-B0F6-4D8E-A615-37EF131F205D}"/>
          </ac:spMkLst>
        </pc:spChg>
        <pc:spChg chg="add mod">
          <ac:chgData name="Mellownee Floyd" userId="9f99945e64366d07" providerId="LiveId" clId="{7C3DBBEA-4D4E-491F-ABFF-906FD8017AF6}" dt="2022-04-12T04:37:01.966" v="246" actId="1076"/>
          <ac:spMkLst>
            <pc:docMk/>
            <pc:sldMk cId="173504556" sldId="257"/>
            <ac:spMk id="5" creationId="{D45344A6-011A-4576-A673-941183ACE579}"/>
          </ac:spMkLst>
        </pc:spChg>
        <pc:spChg chg="add mod">
          <ac:chgData name="Mellownee Floyd" userId="9f99945e64366d07" providerId="LiveId" clId="{7C3DBBEA-4D4E-491F-ABFF-906FD8017AF6}" dt="2022-04-12T04:45:59.646" v="661" actId="1076"/>
          <ac:spMkLst>
            <pc:docMk/>
            <pc:sldMk cId="173504556" sldId="257"/>
            <ac:spMk id="6" creationId="{328C9E45-BEEF-4438-97CC-D24F0F26B030}"/>
          </ac:spMkLst>
        </pc:spChg>
        <pc:spChg chg="add mod">
          <ac:chgData name="Mellownee Floyd" userId="9f99945e64366d07" providerId="LiveId" clId="{7C3DBBEA-4D4E-491F-ABFF-906FD8017AF6}" dt="2022-04-12T04:40:19.717" v="375" actId="113"/>
          <ac:spMkLst>
            <pc:docMk/>
            <pc:sldMk cId="173504556" sldId="257"/>
            <ac:spMk id="7" creationId="{9610C0F6-61CD-4343-B05E-541D792F9CE6}"/>
          </ac:spMkLst>
        </pc:spChg>
        <pc:spChg chg="add mod">
          <ac:chgData name="Mellownee Floyd" userId="9f99945e64366d07" providerId="LiveId" clId="{7C3DBBEA-4D4E-491F-ABFF-906FD8017AF6}" dt="2022-04-12T04:42:08.933" v="475" actId="20577"/>
          <ac:spMkLst>
            <pc:docMk/>
            <pc:sldMk cId="173504556" sldId="257"/>
            <ac:spMk id="8" creationId="{5671E11B-B72A-40AE-BD15-705BCC9E0E89}"/>
          </ac:spMkLst>
        </pc:spChg>
        <pc:spChg chg="add mod">
          <ac:chgData name="Mellownee Floyd" userId="9f99945e64366d07" providerId="LiveId" clId="{7C3DBBEA-4D4E-491F-ABFF-906FD8017AF6}" dt="2022-04-12T04:47:17.967" v="758" actId="255"/>
          <ac:spMkLst>
            <pc:docMk/>
            <pc:sldMk cId="173504556" sldId="257"/>
            <ac:spMk id="10" creationId="{6EB725E9-2F9B-4B72-879A-C63D25ABE364}"/>
          </ac:spMkLst>
        </pc:spChg>
        <pc:graphicFrameChg chg="add mod ord modGraphic">
          <ac:chgData name="Mellownee Floyd" userId="9f99945e64366d07" providerId="LiveId" clId="{7C3DBBEA-4D4E-491F-ABFF-906FD8017AF6}" dt="2022-04-12T04:45:00.749" v="607" actId="1076"/>
          <ac:graphicFrameMkLst>
            <pc:docMk/>
            <pc:sldMk cId="173504556" sldId="257"/>
            <ac:graphicFrameMk id="4" creationId="{60990E7D-E57D-4608-940A-27F36F3CAD25}"/>
          </ac:graphicFrameMkLst>
        </pc:graphicFrameChg>
        <pc:graphicFrameChg chg="add mod modGraphic">
          <ac:chgData name="Mellownee Floyd" userId="9f99945e64366d07" providerId="LiveId" clId="{7C3DBBEA-4D4E-491F-ABFF-906FD8017AF6}" dt="2022-04-12T04:44:47.790" v="605" actId="1076"/>
          <ac:graphicFrameMkLst>
            <pc:docMk/>
            <pc:sldMk cId="173504556" sldId="257"/>
            <ac:graphicFrameMk id="9" creationId="{6E29076B-FB7D-4750-83E9-45D2E69747E3}"/>
          </ac:graphicFrameMkLst>
        </pc:graphicFrameChg>
      </pc:sldChg>
      <pc:sldChg chg="delSp modSp new mod">
        <pc:chgData name="Mellownee Floyd" userId="9f99945e64366d07" providerId="LiveId" clId="{7C3DBBEA-4D4E-491F-ABFF-906FD8017AF6}" dt="2022-04-12T04:35:29.363" v="153" actId="478"/>
        <pc:sldMkLst>
          <pc:docMk/>
          <pc:sldMk cId="3890981517" sldId="258"/>
        </pc:sldMkLst>
        <pc:spChg chg="mod">
          <ac:chgData name="Mellownee Floyd" userId="9f99945e64366d07" providerId="LiveId" clId="{7C3DBBEA-4D4E-491F-ABFF-906FD8017AF6}" dt="2022-04-12T04:35:23.013" v="152" actId="20577"/>
          <ac:spMkLst>
            <pc:docMk/>
            <pc:sldMk cId="3890981517" sldId="258"/>
            <ac:spMk id="2" creationId="{81E4FC29-EA41-450F-A9D2-49F889E8BC88}"/>
          </ac:spMkLst>
        </pc:spChg>
        <pc:spChg chg="del">
          <ac:chgData name="Mellownee Floyd" userId="9f99945e64366d07" providerId="LiveId" clId="{7C3DBBEA-4D4E-491F-ABFF-906FD8017AF6}" dt="2022-04-12T04:35:29.363" v="153" actId="478"/>
          <ac:spMkLst>
            <pc:docMk/>
            <pc:sldMk cId="3890981517" sldId="258"/>
            <ac:spMk id="3" creationId="{AB7D11F5-E646-463F-99C9-8F5309AC4E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7FF2-7A75-45F9-888F-A421F1738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4A4C-CF74-48F2-BA7D-843813016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DB8D-E6D4-491D-A2FD-6FB62FFB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ECCE-3451-4363-BD4E-95C38EF3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B5986-D3FF-4182-B2A9-528EC254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2DA1-8203-43AD-9D96-2582A94E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F6F6E-43B7-4695-8EF7-62FA3ABC8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E7D8-36A2-4495-80A4-EC0C22BD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F3BC-7B8F-4A03-85F5-0B8AF748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EA10-741E-4E79-850C-7EF3271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29E3B-380A-47E0-9972-20BDC5669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1087-B339-4A8B-B4A5-B2B80D7B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5063-5676-4BCB-ADB4-8F8BFB5A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0DDC-0D46-4979-8466-D094264B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2BB0-CF0C-4925-84A0-FF15282B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0892-EE85-47E2-A485-C882C1AA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3B01-DF0C-4F70-9996-E2DC4F58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E7D2-9395-4612-A1EE-8FEFB821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60DD-F1FE-4A7F-96D9-2B26AADF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8E09-F14C-4F0B-8CCB-46F0CB8D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8078-EBE5-4813-B362-59822FBD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4DF5-6F47-425F-B381-506EA5B9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CE6B-4F3F-4583-9047-12B9FEFF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3122-49D8-4B58-A1EC-A56211D9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1265-E8C2-4E39-8B58-6BCBE1E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EC5D-A4E2-47CA-9D40-2488B3CF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7A2C-B0CA-4542-8228-508722E6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548AA-96FB-4124-B61F-142070B1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187B-9601-4397-911C-7A5B0590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E91A-2BB4-46CC-A45A-F9ED63F2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C84BE-AC85-4027-978A-74D71FE3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011-D18D-4EFE-B908-416CC74F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02B12-1D4E-4B81-B49D-E0F35F3C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49BA-801C-4D7E-93CE-D60BCB669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1725D-9EEA-43FD-8AF0-73B11A675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BBDFE-5CF9-4A83-9757-721097A67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8D05A-0895-40A3-A67C-548F1A08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04D99-0DA0-4C56-A479-9001BE82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7BE3B-84AE-4FEC-8ACC-940A4D10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F2DA-8360-4845-B1CF-769957CE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ABE14-4E29-475A-97F4-3FC5FF8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9D358-6932-4BF2-8964-0E97A1EC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DB8E3-5104-4B63-80A0-A3B3B9FF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E882-D709-48C0-BAFB-59DF193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28BEC-6C0D-41BD-9B70-53D1DD08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BE53-A5D2-4526-8F0A-3F899757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0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3D6B-BADF-46E6-93AA-95FE2381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7060-77BC-4D7F-B8DB-22F7430F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8BDC6-5AC7-4293-A8D7-CCEE15FB6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8A55-7399-4C2D-805B-E1B62018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D870-0A12-4197-936A-CBDBCD46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00615-7811-47DC-82A6-496EFCFF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B0F3-19A7-4247-9F07-1BAFB8BE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6CAA0-C525-4B8F-B501-FC5F494D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04FDA-95DF-4FD8-8943-CD12433D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314A-6D6B-442D-9DF2-18F9DFE9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BE7D-7C32-482A-B689-90F8C04D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56BE-9CAC-4D92-A9BC-90F7DE5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B8A4-1542-4117-8740-1FDDF63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8276-9E51-4AF6-B1B7-658CA488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1F6E-3918-464C-A2A6-07BF81ECD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90B5-3B88-4EF9-816B-E4368E8268DB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E1A3-630C-404A-AF17-C4D804DCF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285B-FCD9-4322-AD62-7D3275A0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C7B4-382F-43D4-B738-899444B44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FC29-EA41-450F-A9D2-49F889E8B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Visuals</a:t>
            </a:r>
          </a:p>
        </p:txBody>
      </p:sp>
    </p:spTree>
    <p:extLst>
      <p:ext uri="{BB962C8B-B14F-4D97-AF65-F5344CB8AC3E}">
        <p14:creationId xmlns:p14="http://schemas.microsoft.com/office/powerpoint/2010/main" val="38909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1BBA8-C134-4357-9E24-88919F242E08}"/>
              </a:ext>
            </a:extLst>
          </p:cNvPr>
          <p:cNvSpPr/>
          <p:nvPr/>
        </p:nvSpPr>
        <p:spPr>
          <a:xfrm>
            <a:off x="3305175" y="190500"/>
            <a:ext cx="5895975" cy="6410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8ECD-1D1E-4566-91AC-08A96CEE5F3C}"/>
              </a:ext>
            </a:extLst>
          </p:cNvPr>
          <p:cNvSpPr txBox="1"/>
          <p:nvPr/>
        </p:nvSpPr>
        <p:spPr>
          <a:xfrm>
            <a:off x="3685590" y="682276"/>
            <a:ext cx="44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Tuition Reimbursement 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545479-F4EB-4DA7-89F2-0366F65DD49C}"/>
              </a:ext>
            </a:extLst>
          </p:cNvPr>
          <p:cNvGrpSpPr/>
          <p:nvPr/>
        </p:nvGrpSpPr>
        <p:grpSpPr>
          <a:xfrm>
            <a:off x="3685592" y="1296955"/>
            <a:ext cx="5206481" cy="755780"/>
            <a:chOff x="3685592" y="1296955"/>
            <a:chExt cx="5206481" cy="7557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484027-9AD0-4CEC-B877-5954072A2924}"/>
                </a:ext>
              </a:extLst>
            </p:cNvPr>
            <p:cNvGrpSpPr/>
            <p:nvPr/>
          </p:nvGrpSpPr>
          <p:grpSpPr>
            <a:xfrm>
              <a:off x="3685592" y="1296955"/>
              <a:ext cx="5206481" cy="755780"/>
              <a:chOff x="3685592" y="1296955"/>
              <a:chExt cx="5206481" cy="75578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E70513F-9018-4B1C-B072-78179F62D400}"/>
                  </a:ext>
                </a:extLst>
              </p:cNvPr>
              <p:cNvSpPr/>
              <p:nvPr/>
            </p:nvSpPr>
            <p:spPr>
              <a:xfrm>
                <a:off x="3685592" y="1296955"/>
                <a:ext cx="5206481" cy="75578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398928-EE7C-424C-B713-06A485CC2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3461" y="1296955"/>
                <a:ext cx="0" cy="755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C1BF51-C2FD-471D-8CE4-CCE51A4CB017}"/>
                </a:ext>
              </a:extLst>
            </p:cNvPr>
            <p:cNvCxnSpPr/>
            <p:nvPr/>
          </p:nvCxnSpPr>
          <p:spPr>
            <a:xfrm>
              <a:off x="8089641" y="1296955"/>
              <a:ext cx="0" cy="75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73880B-6846-4ED9-8D99-21B701E80951}"/>
              </a:ext>
            </a:extLst>
          </p:cNvPr>
          <p:cNvGrpSpPr/>
          <p:nvPr/>
        </p:nvGrpSpPr>
        <p:grpSpPr>
          <a:xfrm>
            <a:off x="3685591" y="2259537"/>
            <a:ext cx="5206481" cy="755780"/>
            <a:chOff x="3679368" y="2223792"/>
            <a:chExt cx="5206481" cy="7557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BF3FD6-BFB6-4766-9DF3-C839BF647A48}"/>
                </a:ext>
              </a:extLst>
            </p:cNvPr>
            <p:cNvGrpSpPr/>
            <p:nvPr/>
          </p:nvGrpSpPr>
          <p:grpSpPr>
            <a:xfrm>
              <a:off x="3679368" y="2223792"/>
              <a:ext cx="5206481" cy="755780"/>
              <a:chOff x="3685592" y="1296955"/>
              <a:chExt cx="5206481" cy="75578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11D0247-3B40-4F03-8397-991D055ECEA1}"/>
                  </a:ext>
                </a:extLst>
              </p:cNvPr>
              <p:cNvSpPr/>
              <p:nvPr/>
            </p:nvSpPr>
            <p:spPr>
              <a:xfrm>
                <a:off x="3685592" y="1296955"/>
                <a:ext cx="5206481" cy="755780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AA38A2-BA06-420A-81A9-9AADA2F81B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3461" y="1296955"/>
                <a:ext cx="0" cy="755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BE5EB7-82DA-4740-86BE-576F595C5EC7}"/>
                </a:ext>
              </a:extLst>
            </p:cNvPr>
            <p:cNvCxnSpPr/>
            <p:nvPr/>
          </p:nvCxnSpPr>
          <p:spPr>
            <a:xfrm>
              <a:off x="8089641" y="2233909"/>
              <a:ext cx="0" cy="736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022166-521C-4F42-B24A-9BEB7E01DDFE}"/>
              </a:ext>
            </a:extLst>
          </p:cNvPr>
          <p:cNvGrpSpPr/>
          <p:nvPr/>
        </p:nvGrpSpPr>
        <p:grpSpPr>
          <a:xfrm>
            <a:off x="3685591" y="3190279"/>
            <a:ext cx="5206480" cy="942392"/>
            <a:chOff x="3685592" y="3228392"/>
            <a:chExt cx="5206480" cy="9423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CB7D60F-F69F-4A6A-91FF-20D2A01DB297}"/>
                </a:ext>
              </a:extLst>
            </p:cNvPr>
            <p:cNvSpPr/>
            <p:nvPr/>
          </p:nvSpPr>
          <p:spPr>
            <a:xfrm>
              <a:off x="3685592" y="3228392"/>
              <a:ext cx="5206480" cy="94239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07B3F5-512C-447F-9C5B-267E7BE2DD82}"/>
                </a:ext>
              </a:extLst>
            </p:cNvPr>
            <p:cNvCxnSpPr/>
            <p:nvPr/>
          </p:nvCxnSpPr>
          <p:spPr>
            <a:xfrm>
              <a:off x="4127237" y="3228392"/>
              <a:ext cx="0" cy="942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AB1B49-5C1B-4162-83D7-8FA05B05B37E}"/>
                </a:ext>
              </a:extLst>
            </p:cNvPr>
            <p:cNvCxnSpPr/>
            <p:nvPr/>
          </p:nvCxnSpPr>
          <p:spPr>
            <a:xfrm>
              <a:off x="8089641" y="3228392"/>
              <a:ext cx="0" cy="9423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84AD1B2-70E5-49AC-B7F6-0B6ECBCA7B0A}"/>
              </a:ext>
            </a:extLst>
          </p:cNvPr>
          <p:cNvSpPr txBox="1"/>
          <p:nvPr/>
        </p:nvSpPr>
        <p:spPr>
          <a:xfrm>
            <a:off x="3721943" y="5792980"/>
            <a:ext cx="520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Disclaimer: </a:t>
            </a:r>
            <a:r>
              <a:rPr lang="en-US" sz="1000" dirty="0" err="1"/>
              <a:t>Yadayadayada</a:t>
            </a:r>
            <a:r>
              <a:rPr lang="en-US" sz="1000" dirty="0"/>
              <a:t> </a:t>
            </a:r>
            <a:r>
              <a:rPr lang="en-US" sz="1000" dirty="0" err="1"/>
              <a:t>dakfdlai</a:t>
            </a:r>
            <a:r>
              <a:rPr lang="en-US" sz="1000" dirty="0"/>
              <a:t> </a:t>
            </a:r>
            <a:r>
              <a:rPr lang="en-US" sz="1000" dirty="0" err="1"/>
              <a:t>sdkfjalisdfjlakdj</a:t>
            </a:r>
            <a:r>
              <a:rPr lang="en-US" sz="1000" dirty="0"/>
              <a:t>  </a:t>
            </a:r>
            <a:r>
              <a:rPr lang="en-US" sz="1000" dirty="0" err="1"/>
              <a:t>sdadifjalsdikf</a:t>
            </a:r>
            <a:r>
              <a:rPr lang="en-US" sz="1000" dirty="0"/>
              <a:t> </a:t>
            </a:r>
            <a:r>
              <a:rPr lang="en-US" sz="1000" dirty="0" err="1"/>
              <a:t>ajdifjaldkfj</a:t>
            </a:r>
            <a:r>
              <a:rPr lang="en-US" sz="1000" dirty="0"/>
              <a:t> </a:t>
            </a:r>
            <a:r>
              <a:rPr lang="en-US" sz="1000" dirty="0" err="1"/>
              <a:t>adifjal</a:t>
            </a:r>
            <a:r>
              <a:rPr lang="en-US" sz="1000" dirty="0"/>
              <a:t> </a:t>
            </a:r>
            <a:r>
              <a:rPr lang="en-US" sz="1000" dirty="0" err="1"/>
              <a:t>akdfjaliedrfjlkj</a:t>
            </a:r>
            <a:r>
              <a:rPr lang="en-US" sz="1000" dirty="0"/>
              <a:t> </a:t>
            </a:r>
            <a:r>
              <a:rPr lang="en-US" sz="1000" dirty="0" err="1"/>
              <a:t>aieurlq</a:t>
            </a:r>
            <a:r>
              <a:rPr lang="en-US" sz="1000" dirty="0"/>
              <a:t> </a:t>
            </a:r>
            <a:r>
              <a:rPr lang="en-US" sz="1000" dirty="0" err="1"/>
              <a:t>fajsdif</a:t>
            </a:r>
            <a:r>
              <a:rPr lang="en-US" sz="10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84EB31-6A92-4E71-9437-860D5F2FDCF0}"/>
              </a:ext>
            </a:extLst>
          </p:cNvPr>
          <p:cNvSpPr txBox="1"/>
          <p:nvPr/>
        </p:nvSpPr>
        <p:spPr>
          <a:xfrm rot="16200000">
            <a:off x="3384050" y="1468717"/>
            <a:ext cx="10382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Employee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0335E9-9943-4E9C-884C-04F3DB8CE8FB}"/>
              </a:ext>
            </a:extLst>
          </p:cNvPr>
          <p:cNvSpPr txBox="1"/>
          <p:nvPr/>
        </p:nvSpPr>
        <p:spPr>
          <a:xfrm rot="16200000">
            <a:off x="3542814" y="2394354"/>
            <a:ext cx="733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Training </a:t>
            </a:r>
          </a:p>
          <a:p>
            <a:r>
              <a:rPr lang="en-US" sz="1000" dirty="0"/>
              <a:t>Expenses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78C47A-94E2-4589-B009-FA1CABF9488D}"/>
              </a:ext>
            </a:extLst>
          </p:cNvPr>
          <p:cNvSpPr txBox="1"/>
          <p:nvPr/>
        </p:nvSpPr>
        <p:spPr>
          <a:xfrm rot="16200000">
            <a:off x="3573039" y="3415960"/>
            <a:ext cx="66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Itemized </a:t>
            </a:r>
          </a:p>
          <a:p>
            <a:r>
              <a:rPr lang="en-US" sz="1000" dirty="0"/>
              <a:t>Tuition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B890C0-59DC-4AAF-B60B-1F47423D022E}"/>
              </a:ext>
            </a:extLst>
          </p:cNvPr>
          <p:cNvSpPr txBox="1"/>
          <p:nvPr/>
        </p:nvSpPr>
        <p:spPr>
          <a:xfrm>
            <a:off x="8060967" y="2227696"/>
            <a:ext cx="850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Instructions: ska</a:t>
            </a:r>
          </a:p>
          <a:p>
            <a:r>
              <a:rPr lang="en-US" sz="900" dirty="0" err="1"/>
              <a:t>Akdsflj</a:t>
            </a:r>
            <a:r>
              <a:rPr lang="en-US" sz="900" dirty="0"/>
              <a:t> </a:t>
            </a:r>
            <a:r>
              <a:rPr lang="en-US" sz="900" dirty="0" err="1"/>
              <a:t>adkfja</a:t>
            </a:r>
            <a:r>
              <a:rPr lang="en-US" sz="900" dirty="0"/>
              <a:t>. </a:t>
            </a:r>
            <a:r>
              <a:rPr lang="en-US" sz="900" dirty="0" err="1"/>
              <a:t>Ajsidf</a:t>
            </a:r>
            <a:r>
              <a:rPr lang="en-US" sz="900" dirty="0"/>
              <a:t> </a:t>
            </a:r>
            <a:r>
              <a:rPr lang="en-US" sz="900" dirty="0" err="1"/>
              <a:t>sdkjfala</a:t>
            </a:r>
            <a:r>
              <a:rPr lang="en-US" sz="900" dirty="0"/>
              <a:t> </a:t>
            </a:r>
            <a:r>
              <a:rPr lang="en-US" sz="900" dirty="0" err="1"/>
              <a:t>akdj</a:t>
            </a:r>
            <a:r>
              <a:rPr lang="en-US" sz="900" dirty="0"/>
              <a:t> as </a:t>
            </a:r>
            <a:r>
              <a:rPr lang="en-US" sz="900" dirty="0" err="1"/>
              <a:t>asd</a:t>
            </a:r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32B5DA-FAF4-4ED4-BF34-2B868300A61F}"/>
              </a:ext>
            </a:extLst>
          </p:cNvPr>
          <p:cNvSpPr txBox="1"/>
          <p:nvPr/>
        </p:nvSpPr>
        <p:spPr>
          <a:xfrm>
            <a:off x="8068161" y="1267905"/>
            <a:ext cx="814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Instructions: ska</a:t>
            </a:r>
          </a:p>
          <a:p>
            <a:r>
              <a:rPr lang="en-US" sz="900" dirty="0" err="1"/>
              <a:t>Akdsflj</a:t>
            </a:r>
            <a:r>
              <a:rPr lang="en-US" sz="900" dirty="0"/>
              <a:t> </a:t>
            </a:r>
            <a:r>
              <a:rPr lang="en-US" sz="900" dirty="0" err="1"/>
              <a:t>adkfja</a:t>
            </a:r>
            <a:r>
              <a:rPr lang="en-US" sz="900" dirty="0"/>
              <a:t>. </a:t>
            </a:r>
            <a:r>
              <a:rPr lang="en-US" sz="900" dirty="0" err="1"/>
              <a:t>Ajsidf</a:t>
            </a:r>
            <a:r>
              <a:rPr lang="en-US" sz="900" dirty="0"/>
              <a:t> </a:t>
            </a:r>
            <a:r>
              <a:rPr lang="en-US" sz="900" dirty="0" err="1"/>
              <a:t>sdkj</a:t>
            </a:r>
            <a:endParaRPr 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8D009-C5B6-4AFC-AF44-19043E76824A}"/>
              </a:ext>
            </a:extLst>
          </p:cNvPr>
          <p:cNvSpPr txBox="1"/>
          <p:nvPr/>
        </p:nvSpPr>
        <p:spPr>
          <a:xfrm>
            <a:off x="8070492" y="3189721"/>
            <a:ext cx="8501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Instructions: ska</a:t>
            </a:r>
          </a:p>
          <a:p>
            <a:r>
              <a:rPr lang="en-US" sz="900" dirty="0" err="1"/>
              <a:t>Akdsflj</a:t>
            </a:r>
            <a:r>
              <a:rPr lang="en-US" sz="900" dirty="0"/>
              <a:t> </a:t>
            </a:r>
            <a:r>
              <a:rPr lang="en-US" sz="900" dirty="0" err="1"/>
              <a:t>adkfja</a:t>
            </a:r>
            <a:r>
              <a:rPr lang="en-US" sz="900" dirty="0"/>
              <a:t>. </a:t>
            </a:r>
            <a:r>
              <a:rPr lang="en-US" sz="900" dirty="0" err="1"/>
              <a:t>Ajsidf</a:t>
            </a:r>
            <a:r>
              <a:rPr lang="en-US" sz="900" dirty="0"/>
              <a:t> </a:t>
            </a:r>
            <a:r>
              <a:rPr lang="en-US" sz="900" dirty="0" err="1"/>
              <a:t>sdkjfala</a:t>
            </a:r>
            <a:r>
              <a:rPr lang="en-US" sz="900" dirty="0"/>
              <a:t> </a:t>
            </a:r>
            <a:r>
              <a:rPr lang="en-US" sz="900" dirty="0" err="1"/>
              <a:t>akdj</a:t>
            </a:r>
            <a:r>
              <a:rPr lang="en-US" sz="900" dirty="0"/>
              <a:t> as </a:t>
            </a:r>
            <a:r>
              <a:rPr lang="en-US" sz="900" dirty="0" err="1"/>
              <a:t>asd</a:t>
            </a:r>
            <a:endParaRPr lang="en-US" sz="9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4C6599-C471-4A2A-B078-1CF199F5B02C}"/>
              </a:ext>
            </a:extLst>
          </p:cNvPr>
          <p:cNvSpPr/>
          <p:nvPr/>
        </p:nvSpPr>
        <p:spPr>
          <a:xfrm>
            <a:off x="7546230" y="6121184"/>
            <a:ext cx="578208" cy="121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Submit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DF4E3C-130B-454C-B8FE-8A0ED6A82393}"/>
              </a:ext>
            </a:extLst>
          </p:cNvPr>
          <p:cNvSpPr txBox="1"/>
          <p:nvPr/>
        </p:nvSpPr>
        <p:spPr>
          <a:xfrm>
            <a:off x="4200525" y="1345735"/>
            <a:ext cx="110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Employee Name:</a:t>
            </a:r>
          </a:p>
          <a:p>
            <a:r>
              <a:rPr lang="en-US" sz="900" dirty="0"/>
              <a:t>Department:</a:t>
            </a:r>
          </a:p>
          <a:p>
            <a:r>
              <a:rPr lang="en-US" sz="900" dirty="0"/>
              <a:t>Title:</a:t>
            </a:r>
          </a:p>
          <a:p>
            <a:r>
              <a:rPr lang="en-US" sz="900" dirty="0"/>
              <a:t>Date of Request: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F5933-22DB-4B97-8ED2-30E2E82BCC57}"/>
              </a:ext>
            </a:extLst>
          </p:cNvPr>
          <p:cNvSpPr/>
          <p:nvPr/>
        </p:nvSpPr>
        <p:spPr>
          <a:xfrm>
            <a:off x="6781317" y="1850023"/>
            <a:ext cx="1162340" cy="166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-Collapse / +Expand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A96B9-8290-4257-B0CD-F81BAACD60CB}"/>
              </a:ext>
            </a:extLst>
          </p:cNvPr>
          <p:cNvSpPr/>
          <p:nvPr/>
        </p:nvSpPr>
        <p:spPr>
          <a:xfrm>
            <a:off x="6781317" y="2807803"/>
            <a:ext cx="1162340" cy="166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-Collapse / +Expand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372FF0-EDC7-4027-85E7-B5A864DD1854}"/>
              </a:ext>
            </a:extLst>
          </p:cNvPr>
          <p:cNvSpPr/>
          <p:nvPr/>
        </p:nvSpPr>
        <p:spPr>
          <a:xfrm>
            <a:off x="6781317" y="3908110"/>
            <a:ext cx="1162340" cy="166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-Collapse / +Expand</a:t>
            </a:r>
            <a:endParaRPr lang="en-US" sz="9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FFFAE1-A833-4A6A-B0A2-E68BE1819339}"/>
              </a:ext>
            </a:extLst>
          </p:cNvPr>
          <p:cNvGrpSpPr/>
          <p:nvPr/>
        </p:nvGrpSpPr>
        <p:grpSpPr>
          <a:xfrm>
            <a:off x="3714165" y="4523550"/>
            <a:ext cx="5206481" cy="784830"/>
            <a:chOff x="3714165" y="4266046"/>
            <a:chExt cx="5206481" cy="7848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2C598E-DCCC-426F-AF8A-D6C2FFAC90ED}"/>
                </a:ext>
              </a:extLst>
            </p:cNvPr>
            <p:cNvGrpSpPr/>
            <p:nvPr/>
          </p:nvGrpSpPr>
          <p:grpSpPr>
            <a:xfrm>
              <a:off x="3714165" y="4289332"/>
              <a:ext cx="5206481" cy="755780"/>
              <a:chOff x="3679368" y="2223792"/>
              <a:chExt cx="5206481" cy="75578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13CED3C-9389-4A29-87CB-B4E8A6B00981}"/>
                  </a:ext>
                </a:extLst>
              </p:cNvPr>
              <p:cNvGrpSpPr/>
              <p:nvPr/>
            </p:nvGrpSpPr>
            <p:grpSpPr>
              <a:xfrm>
                <a:off x="3679368" y="2223792"/>
                <a:ext cx="5206481" cy="755780"/>
                <a:chOff x="3685592" y="1296955"/>
                <a:chExt cx="5206481" cy="755780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32E2FB14-27B7-41D9-9DAA-B10E2C479233}"/>
                    </a:ext>
                  </a:extLst>
                </p:cNvPr>
                <p:cNvSpPr/>
                <p:nvPr/>
              </p:nvSpPr>
              <p:spPr>
                <a:xfrm>
                  <a:off x="3685592" y="1296955"/>
                  <a:ext cx="5206481" cy="755780"/>
                </a:xfrm>
                <a:prstGeom prst="round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D15FB7B-8454-4042-9580-5189E6C74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33461" y="1296955"/>
                  <a:ext cx="0" cy="7557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9D7427F-3875-471A-9DBB-2ACB5DFD8767}"/>
                  </a:ext>
                </a:extLst>
              </p:cNvPr>
              <p:cNvCxnSpPr/>
              <p:nvPr/>
            </p:nvCxnSpPr>
            <p:spPr>
              <a:xfrm>
                <a:off x="8089641" y="2233909"/>
                <a:ext cx="0" cy="736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64D216-72F0-4099-8B85-078C7FD94809}"/>
                </a:ext>
              </a:extLst>
            </p:cNvPr>
            <p:cNvSpPr txBox="1"/>
            <p:nvPr/>
          </p:nvSpPr>
          <p:spPr>
            <a:xfrm>
              <a:off x="8060967" y="4266046"/>
              <a:ext cx="8501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Instructions: ska</a:t>
              </a:r>
            </a:p>
            <a:p>
              <a:r>
                <a:rPr lang="en-US" sz="900" dirty="0" err="1"/>
                <a:t>Akdsflj</a:t>
              </a:r>
              <a:r>
                <a:rPr lang="en-US" sz="900" dirty="0"/>
                <a:t> </a:t>
              </a:r>
              <a:r>
                <a:rPr lang="en-US" sz="900" dirty="0" err="1"/>
                <a:t>adkfja</a:t>
              </a:r>
              <a:r>
                <a:rPr lang="en-US" sz="900" dirty="0"/>
                <a:t>. </a:t>
              </a:r>
              <a:r>
                <a:rPr lang="en-US" sz="900" dirty="0" err="1"/>
                <a:t>Ajsidf</a:t>
              </a:r>
              <a:r>
                <a:rPr lang="en-US" sz="900" dirty="0"/>
                <a:t> </a:t>
              </a:r>
              <a:r>
                <a:rPr lang="en-US" sz="900" dirty="0" err="1"/>
                <a:t>sdkjfala</a:t>
              </a:r>
              <a:r>
                <a:rPr lang="en-US" sz="900" dirty="0"/>
                <a:t> </a:t>
              </a:r>
              <a:r>
                <a:rPr lang="en-US" sz="900" dirty="0" err="1"/>
                <a:t>akdj</a:t>
              </a:r>
              <a:r>
                <a:rPr lang="en-US" sz="900" dirty="0"/>
                <a:t> as </a:t>
              </a:r>
              <a:r>
                <a:rPr lang="en-US" sz="900" dirty="0" err="1"/>
                <a:t>asd</a:t>
              </a:r>
              <a:endParaRPr lang="en-US" sz="9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2F34650-CCA3-4069-99B0-266EA4EB8152}"/>
                </a:ext>
              </a:extLst>
            </p:cNvPr>
            <p:cNvSpPr/>
            <p:nvPr/>
          </p:nvSpPr>
          <p:spPr>
            <a:xfrm>
              <a:off x="6781317" y="4848425"/>
              <a:ext cx="1162340" cy="166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-Collapse / +Expand</a:t>
              </a:r>
              <a:endParaRPr lang="en-US" sz="9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F976FA5-ACFB-4162-AE50-2EAD25C38E3D}"/>
              </a:ext>
            </a:extLst>
          </p:cNvPr>
          <p:cNvSpPr txBox="1"/>
          <p:nvPr/>
        </p:nvSpPr>
        <p:spPr>
          <a:xfrm>
            <a:off x="4248343" y="2309675"/>
            <a:ext cx="254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Course Name:</a:t>
            </a:r>
          </a:p>
          <a:p>
            <a:r>
              <a:rPr lang="en-US" sz="900" dirty="0"/>
              <a:t>Instructor / Facilitator:</a:t>
            </a:r>
          </a:p>
          <a:p>
            <a:r>
              <a:rPr lang="en-US" sz="900" dirty="0"/>
              <a:t>Description:</a:t>
            </a:r>
          </a:p>
          <a:p>
            <a:r>
              <a:rPr lang="en-US" sz="900" dirty="0"/>
              <a:t>Start Date :                                    End Date: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96A71-F7BA-4A80-A39C-3850C2FFA16A}"/>
              </a:ext>
            </a:extLst>
          </p:cNvPr>
          <p:cNvSpPr txBox="1"/>
          <p:nvPr/>
        </p:nvSpPr>
        <p:spPr>
          <a:xfrm>
            <a:off x="4233305" y="3351304"/>
            <a:ext cx="2547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NAME:              DESCRIPTION:          COST: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3D6951-C513-4390-A41F-04E2AC9A384A}"/>
              </a:ext>
            </a:extLst>
          </p:cNvPr>
          <p:cNvSpPr txBox="1"/>
          <p:nvPr/>
        </p:nvSpPr>
        <p:spPr>
          <a:xfrm>
            <a:off x="4070178" y="3175407"/>
            <a:ext cx="1054269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+ Add New Course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F2E75B-687C-4848-BDF9-230DED1F2EEF}"/>
              </a:ext>
            </a:extLst>
          </p:cNvPr>
          <p:cNvSpPr txBox="1"/>
          <p:nvPr/>
        </p:nvSpPr>
        <p:spPr>
          <a:xfrm>
            <a:off x="4205089" y="3518592"/>
            <a:ext cx="2967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Calculus              Required Math        $989.34           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 Delete</a:t>
            </a:r>
          </a:p>
          <a:p>
            <a:r>
              <a:rPr lang="en-US" sz="900" dirty="0"/>
              <a:t>Programming     CS Required            $1042.78          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 Delete</a:t>
            </a:r>
            <a:endParaRPr lang="en-US" sz="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8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8B379-0EE7-4CEB-B789-5D5C7A91887B}"/>
              </a:ext>
            </a:extLst>
          </p:cNvPr>
          <p:cNvSpPr txBox="1"/>
          <p:nvPr/>
        </p:nvSpPr>
        <p:spPr>
          <a:xfrm>
            <a:off x="7117314" y="4242430"/>
            <a:ext cx="9816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Total: $2,032.12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68282F-743C-4A12-A102-7789A0F9E302}"/>
              </a:ext>
            </a:extLst>
          </p:cNvPr>
          <p:cNvSpPr txBox="1"/>
          <p:nvPr/>
        </p:nvSpPr>
        <p:spPr>
          <a:xfrm rot="16200000">
            <a:off x="3602911" y="4675985"/>
            <a:ext cx="63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 &amp; </a:t>
            </a:r>
          </a:p>
          <a:p>
            <a:r>
              <a:rPr lang="en-US" sz="1000" dirty="0"/>
              <a:t>Submit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1ABA11-A827-4F24-90B6-85D7366B704E}"/>
              </a:ext>
            </a:extLst>
          </p:cNvPr>
          <p:cNvSpPr txBox="1"/>
          <p:nvPr/>
        </p:nvSpPr>
        <p:spPr>
          <a:xfrm>
            <a:off x="4166471" y="4556951"/>
            <a:ext cx="1653301" cy="23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Approver: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C7892-6C7A-4B6B-B9AE-06DD182EC590}"/>
              </a:ext>
            </a:extLst>
          </p:cNvPr>
          <p:cNvSpPr txBox="1"/>
          <p:nvPr/>
        </p:nvSpPr>
        <p:spPr>
          <a:xfrm>
            <a:off x="3729005" y="5400565"/>
            <a:ext cx="520648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Notes: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24CB73-4F81-4C92-8B2C-9A3BD30446E0}"/>
              </a:ext>
            </a:extLst>
          </p:cNvPr>
          <p:cNvSpPr txBox="1"/>
          <p:nvPr/>
        </p:nvSpPr>
        <p:spPr>
          <a:xfrm>
            <a:off x="4166471" y="4756976"/>
            <a:ext cx="1653301" cy="23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Sign:</a:t>
            </a:r>
          </a:p>
        </p:txBody>
      </p:sp>
    </p:spTree>
    <p:extLst>
      <p:ext uri="{BB962C8B-B14F-4D97-AF65-F5344CB8AC3E}">
        <p14:creationId xmlns:p14="http://schemas.microsoft.com/office/powerpoint/2010/main" val="80597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5D86-10E5-4898-976A-BA29353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table display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990E7D-E57D-4608-940A-27F36F3CA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586776"/>
              </p:ext>
            </p:extLst>
          </p:nvPr>
        </p:nvGraphicFramePr>
        <p:xfrm>
          <a:off x="160020" y="2182258"/>
          <a:ext cx="118719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175">
                  <a:extLst>
                    <a:ext uri="{9D8B030D-6E8A-4147-A177-3AD203B41FA5}">
                      <a16:colId xmlns:a16="http://schemas.microsoft.com/office/drawing/2014/main" val="1053191007"/>
                    </a:ext>
                  </a:extLst>
                </a:gridCol>
                <a:gridCol w="2067347">
                  <a:extLst>
                    <a:ext uri="{9D8B030D-6E8A-4147-A177-3AD203B41FA5}">
                      <a16:colId xmlns:a16="http://schemas.microsoft.com/office/drawing/2014/main" val="1244465648"/>
                    </a:ext>
                  </a:extLst>
                </a:gridCol>
                <a:gridCol w="3004639">
                  <a:extLst>
                    <a:ext uri="{9D8B030D-6E8A-4147-A177-3AD203B41FA5}">
                      <a16:colId xmlns:a16="http://schemas.microsoft.com/office/drawing/2014/main" val="3536765866"/>
                    </a:ext>
                  </a:extLst>
                </a:gridCol>
                <a:gridCol w="1262010">
                  <a:extLst>
                    <a:ext uri="{9D8B030D-6E8A-4147-A177-3AD203B41FA5}">
                      <a16:colId xmlns:a16="http://schemas.microsoft.com/office/drawing/2014/main" val="1461980104"/>
                    </a:ext>
                  </a:extLst>
                </a:gridCol>
                <a:gridCol w="1571844">
                  <a:extLst>
                    <a:ext uri="{9D8B030D-6E8A-4147-A177-3AD203B41FA5}">
                      <a16:colId xmlns:a16="http://schemas.microsoft.com/office/drawing/2014/main" val="3780666211"/>
                    </a:ext>
                  </a:extLst>
                </a:gridCol>
                <a:gridCol w="2115944">
                  <a:extLst>
                    <a:ext uri="{9D8B030D-6E8A-4147-A177-3AD203B41FA5}">
                      <a16:colId xmlns:a16="http://schemas.microsoft.com/office/drawing/2014/main" val="420783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requested: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Approve/Deny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Approver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04/10/22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Halwa </a:t>
                      </a:r>
                      <a:r>
                        <a:rPr lang="en-US" dirty="0" err="1"/>
                        <a:t>Sofe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63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5344A6-011A-4576-A673-941183ACE579}"/>
              </a:ext>
            </a:extLst>
          </p:cNvPr>
          <p:cNvSpPr txBox="1"/>
          <p:nvPr/>
        </p:nvSpPr>
        <p:spPr>
          <a:xfrm>
            <a:off x="4434840" y="1367988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 and above page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C9E45-BEEF-4438-97CC-D24F0F26B030}"/>
              </a:ext>
            </a:extLst>
          </p:cNvPr>
          <p:cNvSpPr txBox="1"/>
          <p:nvPr/>
        </p:nvSpPr>
        <p:spPr>
          <a:xfrm>
            <a:off x="4434840" y="3358756"/>
            <a:ext cx="357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View of previous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0C0F6-61CD-4343-B05E-541D792F9CE6}"/>
              </a:ext>
            </a:extLst>
          </p:cNvPr>
          <p:cNvSpPr txBox="1"/>
          <p:nvPr/>
        </p:nvSpPr>
        <p:spPr>
          <a:xfrm>
            <a:off x="220981" y="1690688"/>
            <a:ext cx="36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Pending Approval 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1E11B-B72A-40AE-BD15-705BCC9E0E89}"/>
              </a:ext>
            </a:extLst>
          </p:cNvPr>
          <p:cNvSpPr txBox="1"/>
          <p:nvPr/>
        </p:nvSpPr>
        <p:spPr>
          <a:xfrm>
            <a:off x="220981" y="3728088"/>
            <a:ext cx="36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Previous Submissions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E29076B-FB7D-4750-83E9-45D2E6974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80177"/>
              </p:ext>
            </p:extLst>
          </p:nvPr>
        </p:nvGraphicFramePr>
        <p:xfrm>
          <a:off x="632222" y="4165648"/>
          <a:ext cx="107215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53">
                  <a:extLst>
                    <a:ext uri="{9D8B030D-6E8A-4147-A177-3AD203B41FA5}">
                      <a16:colId xmlns:a16="http://schemas.microsoft.com/office/drawing/2014/main" val="1053191007"/>
                    </a:ext>
                  </a:extLst>
                </a:gridCol>
                <a:gridCol w="3078089">
                  <a:extLst>
                    <a:ext uri="{9D8B030D-6E8A-4147-A177-3AD203B41FA5}">
                      <a16:colId xmlns:a16="http://schemas.microsoft.com/office/drawing/2014/main" val="3536765866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1461980104"/>
                    </a:ext>
                  </a:extLst>
                </a:gridCol>
                <a:gridCol w="4315876">
                  <a:extLst>
                    <a:ext uri="{9D8B030D-6E8A-4147-A177-3AD203B41FA5}">
                      <a16:colId xmlns:a16="http://schemas.microsoft.com/office/drawing/2014/main" val="420783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requested: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Approver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12/02/21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Authorized family 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Already maxed annual allowance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63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B725E9-2F9B-4B72-879A-C63D25ABE364}"/>
              </a:ext>
            </a:extLst>
          </p:cNvPr>
          <p:cNvSpPr txBox="1"/>
          <p:nvPr/>
        </p:nvSpPr>
        <p:spPr>
          <a:xfrm>
            <a:off x="563642" y="4982646"/>
            <a:ext cx="838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*Employee view of pending will only show the first three columns and a pending status</a:t>
            </a:r>
          </a:p>
        </p:txBody>
      </p:sp>
    </p:spTree>
    <p:extLst>
      <p:ext uri="{BB962C8B-B14F-4D97-AF65-F5344CB8AC3E}">
        <p14:creationId xmlns:p14="http://schemas.microsoft.com/office/powerpoint/2010/main" val="17350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223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1 Visuals</vt:lpstr>
      <vt:lpstr>PowerPoint Presentation</vt:lpstr>
      <vt:lpstr>Form table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Mellownee Floyd</dc:creator>
  <cp:lastModifiedBy>Mellownee Floyd</cp:lastModifiedBy>
  <cp:revision>1</cp:revision>
  <dcterms:created xsi:type="dcterms:W3CDTF">2022-04-08T20:29:09Z</dcterms:created>
  <dcterms:modified xsi:type="dcterms:W3CDTF">2022-04-12T04:47:25Z</dcterms:modified>
</cp:coreProperties>
</file>