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35" r:id="rId3"/>
    <p:sldId id="820" r:id="rId4"/>
    <p:sldId id="775" r:id="rId5"/>
    <p:sldId id="789" r:id="rId6"/>
    <p:sldId id="790" r:id="rId7"/>
    <p:sldId id="781" r:id="rId8"/>
    <p:sldId id="776" r:id="rId9"/>
    <p:sldId id="782" r:id="rId10"/>
    <p:sldId id="792" r:id="rId11"/>
    <p:sldId id="786" r:id="rId12"/>
    <p:sldId id="787" r:id="rId13"/>
    <p:sldId id="793" r:id="rId14"/>
    <p:sldId id="796" r:id="rId15"/>
    <p:sldId id="783" r:id="rId16"/>
    <p:sldId id="795" r:id="rId17"/>
    <p:sldId id="785" r:id="rId18"/>
    <p:sldId id="801" r:id="rId19"/>
    <p:sldId id="802" r:id="rId20"/>
    <p:sldId id="799" r:id="rId21"/>
    <p:sldId id="800" r:id="rId22"/>
    <p:sldId id="821" r:id="rId23"/>
    <p:sldId id="815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 autoAdjust="0"/>
    <p:restoredTop sz="93881" autoAdjust="0"/>
  </p:normalViewPr>
  <p:slideViewPr>
    <p:cSldViewPr>
      <p:cViewPr varScale="1">
        <p:scale>
          <a:sx n="112" d="100"/>
          <a:sy n="112" d="100"/>
        </p:scale>
        <p:origin x="1452" y="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20B823-737E-4E3D-9238-77E2E9A22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27EE-830D-49CE-985E-AB94113C27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2C240-6496-4A8E-A8B3-F943082DF23E}" type="datetimeFigureOut">
              <a:rPr lang="zh-CN" altLang="en-US"/>
              <a:pPr>
                <a:defRPr/>
              </a:pPr>
              <a:t>2023/5/24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AF73402-062F-4B22-B545-BFA43D2C2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0DD133-4A0D-4665-B714-C8418696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43C4B-66D8-4F37-9FF5-29F30E5E0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A1AA-0EE7-496E-B32D-8EAB45517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3379E7-EFB6-4D19-8480-DBA827EA8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E61D583-ABB7-4B19-AA2B-64C35AB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724F8C3-3180-4E04-A600-26DCE833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055F0E4-00A8-46A8-8A4F-51CCC355E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ADF0A-0C14-4AC6-A72E-89FD4FE800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744EE3D-01CD-4D59-BF78-03A1CE243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FE5739B-8252-4AA3-8401-24941699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642D16C-4DCE-4CF7-A98D-7B1F2D257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2BDD8E-28FC-47B3-AFDD-20ED352E16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6740D5B-2133-4C14-B21F-665B4A24D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07A5B60-66BE-456C-9D6F-61EEAF353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1171293-3C52-475D-9907-068A8F5F8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8CCD2-6DDC-4BEB-88CB-6909FBB5D6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33AB24B-7E56-4517-8E72-E9492B445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4231068-25EA-43F7-A93F-479AB0A3B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为克服</a:t>
            </a:r>
            <a:r>
              <a:rPr lang="en-US" altLang="zh-CN"/>
              <a:t>WAW</a:t>
            </a:r>
            <a:r>
              <a:rPr lang="zh-CN" altLang="en-US"/>
              <a:t>（写后写）和</a:t>
            </a:r>
            <a:r>
              <a:rPr lang="en-US" altLang="zh-CN"/>
              <a:t>WAR</a:t>
            </a:r>
            <a:r>
              <a:rPr lang="zh-CN" altLang="en-US"/>
              <a:t>（读后写），</a:t>
            </a:r>
            <a:r>
              <a:rPr lang="en-US" altLang="zh-CN"/>
              <a:t>R-Type</a:t>
            </a:r>
            <a:r>
              <a:rPr lang="zh-CN" altLang="en-US"/>
              <a:t>的运算指令执行后延后一周期写回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5501E8C9-FFE7-4EF9-96DA-2BB61FA53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0170D1-E5B6-4544-BCBC-93FB3790DD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AA85A52B-C458-4389-9610-2320DCF4522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7CB9-3B4E-4F1D-A6C0-0D48B68D5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C249D599-1515-412E-AA4B-EE2442FCC231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E2F7-364B-46E8-A6AB-10774079C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B3EA9-4E05-4167-96BA-0A567EF5A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367035A-0266-466B-898C-0B21620FB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52A4FD3-50B2-4C3D-9F3A-C994D3D12F2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94E22-72C8-4D33-BE49-7A239C5AB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855583E-2E96-4879-A402-4C1ABDEFF94B}" type="datetime1">
              <a:rPr lang="zh-CN" altLang="en-US" smtClean="0"/>
              <a:t>2023/5/24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8481C-3B76-4658-9CEB-1CF4008B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FEABC-1CA6-4BDD-8BD3-32593AF56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508606F-694E-4BCF-92BA-23CC96414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0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9DC65E-DCF1-4C5E-B880-24C21C60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0ED4D-6394-43DA-8518-47EC71A2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DCAA36-D4D3-49AE-8497-85FFF6962A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EA5FDDD-849C-4547-A8A8-95428BD15922}" type="datetime1">
              <a:rPr lang="zh-CN" altLang="en-US" smtClean="0"/>
              <a:t>2023/5/24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77B012-8A92-4111-8FED-B5FD2B020D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2023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C16803-6D3E-4C67-A4B0-D403BC3B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D8A974-593B-4EE6-8384-6C2B92CB7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E1A8A3C-4F97-4FBA-9D78-6120364E65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CF68AA2-F2A3-4F2A-AD8B-90431913F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实验五  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9FE8AFEB-9CA6-4A4D-AE0B-B815A8213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4F8904D3-F6DF-41DB-91E6-029CB0AAD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E094B-B2E7-405C-912F-4B89156F259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51087D8F-755E-4B8A-9F10-6138B6328B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8D238-C696-4C8E-8F78-E13C83E46518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135E3C4-815F-40F6-8682-0FC05B1FA1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8F29A18-8A7E-4F55-AF5B-D40A3E51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流水线相关及其处理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4474B8D-C0B1-4AB7-B960-15BF1147A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/>
              <a:t>结构相关：当多条指令执行时竞争使用同一资源时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存储器相关处理：哈佛结构（指令和数据存储器分开）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寄存器堆相关处理：同一寄存器读写时，写优先（</a:t>
            </a:r>
            <a:r>
              <a:rPr lang="en-US" altLang="zh-CN" sz="2000"/>
              <a:t>Write First</a:t>
            </a:r>
            <a:r>
              <a:rPr lang="zh-CN" altLang="en-US" sz="200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400"/>
              <a:t>数据相关：当一条指令需要等待前面指令的执行结果时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数据定向（</a:t>
            </a:r>
            <a:r>
              <a:rPr lang="en-US" altLang="zh-CN" sz="2000"/>
              <a:t>Forwarding</a:t>
            </a:r>
            <a:r>
              <a:rPr lang="zh-CN" altLang="en-US" sz="2000"/>
              <a:t>）：将执行结果提前传递至之前流水段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加载</a:t>
            </a:r>
            <a:r>
              <a:rPr lang="en-US" altLang="zh-CN" sz="2000"/>
              <a:t>-</a:t>
            </a:r>
            <a:r>
              <a:rPr lang="zh-CN" altLang="en-US" sz="2000"/>
              <a:t>使用相关（</a:t>
            </a:r>
            <a:r>
              <a:rPr lang="en-US" altLang="zh-CN" sz="2000"/>
              <a:t>Load-use hazard</a:t>
            </a:r>
            <a:r>
              <a:rPr lang="zh-CN" altLang="en-US" sz="2000"/>
              <a:t>）：阻止紧随</a:t>
            </a:r>
            <a:r>
              <a:rPr lang="en-US" altLang="zh-CN" sz="2000"/>
              <a:t>Load</a:t>
            </a:r>
            <a:r>
              <a:rPr lang="zh-CN" altLang="en-US" sz="2000"/>
              <a:t>已进入流水线的指令流动（</a:t>
            </a:r>
            <a:r>
              <a:rPr lang="en-US" altLang="zh-CN" sz="2000"/>
              <a:t>Stall</a:t>
            </a:r>
            <a:r>
              <a:rPr lang="zh-CN" altLang="en-US" sz="2000"/>
              <a:t>），向后续流水段插入空操作（</a:t>
            </a:r>
            <a:r>
              <a:rPr lang="en-US" altLang="zh-CN" sz="2000"/>
              <a:t>Bubble</a:t>
            </a:r>
            <a:r>
              <a:rPr lang="zh-CN" altLang="en-US" sz="2000"/>
              <a:t>）</a:t>
            </a:r>
            <a:endParaRPr lang="zh-CN" altLang="en-US" sz="1800"/>
          </a:p>
          <a:p>
            <a:pPr>
              <a:spcBef>
                <a:spcPts val="1200"/>
              </a:spcBef>
            </a:pPr>
            <a:r>
              <a:rPr lang="zh-CN" altLang="en-US" sz="2400"/>
              <a:t>控制相关：当遇到转移指令且不能继续顺序执行时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清除（</a:t>
            </a:r>
            <a:r>
              <a:rPr lang="en-US" altLang="zh-CN" sz="2000"/>
              <a:t>Flush</a:t>
            </a:r>
            <a:r>
              <a:rPr lang="zh-CN" altLang="en-US" sz="2000"/>
              <a:t>）紧随转移指令已进入流水线的指令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从转移目标处取指令后执行</a:t>
            </a:r>
            <a:endParaRPr lang="en-US" altLang="zh-CN" sz="2000"/>
          </a:p>
          <a:p>
            <a:pPr>
              <a:spcBef>
                <a:spcPts val="600"/>
              </a:spcBef>
            </a:pPr>
            <a:endParaRPr lang="zh-CN" altLang="en-US" sz="2400"/>
          </a:p>
          <a:p>
            <a:pPr>
              <a:spcBef>
                <a:spcPts val="600"/>
              </a:spcBef>
            </a:pPr>
            <a:endParaRPr lang="zh-CN" altLang="en-US" sz="240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D20F22F1-96D0-4FB8-9364-29D5F16A4C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31CCE-5B7A-440B-BE15-0B1F8DD3295D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9D4EDE83-D2B8-459B-B308-54D9E2042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989CB4A2-D997-4B60-B673-B0BDF76E0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12BF0-C1EB-4304-B807-0077EFC6FA5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16572A-A31A-4BCD-AFFB-B4F69184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8" y="1196752"/>
            <a:ext cx="7848600" cy="4953000"/>
          </a:xfrm>
          <a:prstGeom prst="rect">
            <a:avLst/>
          </a:prstGeom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5F19331B-04EE-46F1-9828-2ACA14C1C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流水线相关：结构相关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E999D78-96F0-4352-899A-3DCF8C2008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76B26-3BC5-4E89-91A1-3E9E66968B44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6FD8D0D2-9F5C-4777-9535-A60D2F548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5FEB808-BD04-4581-B646-B29F859E8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6E2E1-C0B4-4A72-B8F1-E47153E2930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E3EDFF-6984-48EE-A6AA-548F4D1D953F}"/>
              </a:ext>
            </a:extLst>
          </p:cNvPr>
          <p:cNvSpPr/>
          <p:nvPr/>
        </p:nvSpPr>
        <p:spPr bwMode="auto">
          <a:xfrm>
            <a:off x="4972050" y="2068513"/>
            <a:ext cx="396875" cy="461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659709-3E08-4108-AF66-E3A34FF76224}"/>
              </a:ext>
            </a:extLst>
          </p:cNvPr>
          <p:cNvSpPr/>
          <p:nvPr/>
        </p:nvSpPr>
        <p:spPr bwMode="auto">
          <a:xfrm>
            <a:off x="5002213" y="4622800"/>
            <a:ext cx="395287" cy="461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CDA24FCE-C00F-4BCA-9F07-0D451AA611B2}"/>
              </a:ext>
            </a:extLst>
          </p:cNvPr>
          <p:cNvSpPr/>
          <p:nvPr/>
        </p:nvSpPr>
        <p:spPr bwMode="auto">
          <a:xfrm>
            <a:off x="5048250" y="2992438"/>
            <a:ext cx="323850" cy="3095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71098A88-70C8-4049-BD2F-39EFC581C3AE}"/>
              </a:ext>
            </a:extLst>
          </p:cNvPr>
          <p:cNvSpPr/>
          <p:nvPr/>
        </p:nvSpPr>
        <p:spPr bwMode="auto">
          <a:xfrm>
            <a:off x="5067300" y="5543550"/>
            <a:ext cx="3302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2C5A2DD8-9F3C-482C-8861-A74B3B70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057400"/>
            <a:ext cx="184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</a:rPr>
              <a:t>寄存器堆</a:t>
            </a:r>
            <a:r>
              <a:rPr lang="zh-CN" altLang="en-US" sz="1800">
                <a:solidFill>
                  <a:srgbClr val="0070C0"/>
                </a:solidFill>
              </a:rPr>
              <a:t>写优先（</a:t>
            </a:r>
            <a:r>
              <a:rPr lang="en-US" altLang="zh-CN" sz="1800">
                <a:solidFill>
                  <a:srgbClr val="0070C0"/>
                </a:solidFill>
              </a:rPr>
              <a:t>Write First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85491-E57E-4042-829E-E02E56F5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225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宋体" panose="02010600030101010101" pitchFamily="2" charset="-122"/>
              </a:rPr>
              <a:t>哈佛结构</a:t>
            </a: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1">
            <a:extLst>
              <a:ext uri="{FF2B5EF4-FFF2-40B4-BE49-F238E27FC236}">
                <a16:creationId xmlns:a16="http://schemas.microsoft.com/office/drawing/2014/main" id="{644F8942-2A33-4A7E-9C19-C9D3B795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标题 1">
            <a:extLst>
              <a:ext uri="{FF2B5EF4-FFF2-40B4-BE49-F238E27FC236}">
                <a16:creationId xmlns:a16="http://schemas.microsoft.com/office/drawing/2014/main" id="{E4A13B06-3216-4B4A-A242-7F3F32BDB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</a:t>
            </a: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EFB482D5-E8BE-4D72-85C0-51515CCC0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548C6-44BE-426C-A41D-EC849F51320E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2385B8A9-0B4C-48C9-88A1-61AC86AB3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E1F3166B-C329-4AB2-A0B1-CCFA30489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60448-2BB1-4832-8C38-DCC0C484DBD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9675" y="2152650"/>
            <a:ext cx="349250" cy="31591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02025" y="300990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03F1335-145F-4A4F-9B72-58CC1A1953D5}"/>
              </a:ext>
            </a:extLst>
          </p:cNvPr>
          <p:cNvCxnSpPr>
            <a:cxnSpLocks/>
          </p:cNvCxnSpPr>
          <p:nvPr/>
        </p:nvCxnSpPr>
        <p:spPr bwMode="auto">
          <a:xfrm>
            <a:off x="416718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65613" y="384175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1119BC-B696-40FC-884A-7151028A9B13}"/>
              </a:ext>
            </a:extLst>
          </p:cNvPr>
          <p:cNvCxnSpPr>
            <a:cxnSpLocks/>
          </p:cNvCxnSpPr>
          <p:nvPr/>
        </p:nvCxnSpPr>
        <p:spPr bwMode="auto">
          <a:xfrm>
            <a:off x="4930775" y="2300288"/>
            <a:ext cx="0" cy="16017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CA806F36-0E25-4DE2-AE4A-79E39C8CE362}"/>
              </a:ext>
            </a:extLst>
          </p:cNvPr>
          <p:cNvSpPr/>
          <p:nvPr/>
        </p:nvSpPr>
        <p:spPr bwMode="auto">
          <a:xfrm>
            <a:off x="4965700" y="4619625"/>
            <a:ext cx="501650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7" name="矩形 7">
            <a:extLst>
              <a:ext uri="{FF2B5EF4-FFF2-40B4-BE49-F238E27FC236}">
                <a16:creationId xmlns:a16="http://schemas.microsoft.com/office/drawing/2014/main" id="{93339020-8105-47CC-A3ED-1E097978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x0, 1</a:t>
            </a:r>
          </a:p>
        </p:txBody>
      </p:sp>
      <p:sp>
        <p:nvSpPr>
          <p:cNvPr id="21518" name="矩形 7">
            <a:extLst>
              <a:ext uri="{FF2B5EF4-FFF2-40B4-BE49-F238E27FC236}">
                <a16:creationId xmlns:a16="http://schemas.microsoft.com/office/drawing/2014/main" id="{622B8B3F-DF3A-422F-B828-3DD03CCC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016250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1519" name="矩形 7">
            <a:extLst>
              <a:ext uri="{FF2B5EF4-FFF2-40B4-BE49-F238E27FC236}">
                <a16:creationId xmlns:a16="http://schemas.microsoft.com/office/drawing/2014/main" id="{B37EA977-29E0-4175-9081-CB1E44AD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44925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</a:p>
        </p:txBody>
      </p:sp>
      <p:sp>
        <p:nvSpPr>
          <p:cNvPr id="21520" name="矩形 7">
            <a:extLst>
              <a:ext uri="{FF2B5EF4-FFF2-40B4-BE49-F238E27FC236}">
                <a16:creationId xmlns:a16="http://schemas.microsoft.com/office/drawing/2014/main" id="{C2A73329-34D4-45F9-BB87-48190687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x4,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21521" name="矩形 7">
            <a:extLst>
              <a:ext uri="{FF2B5EF4-FFF2-40B4-BE49-F238E27FC236}">
                <a16:creationId xmlns:a16="http://schemas.microsoft.com/office/drawing/2014/main" id="{68531775-6E01-48DD-82AA-D41F2373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x5,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30" name="圆角矩形 12">
            <a:extLst>
              <a:ext uri="{FF2B5EF4-FFF2-40B4-BE49-F238E27FC236}">
                <a16:creationId xmlns:a16="http://schemas.microsoft.com/office/drawing/2014/main" id="{C98D1808-0A36-476F-B36C-B04671089071}"/>
              </a:ext>
            </a:extLst>
          </p:cNvPr>
          <p:cNvSpPr/>
          <p:nvPr/>
        </p:nvSpPr>
        <p:spPr bwMode="auto">
          <a:xfrm>
            <a:off x="5038725" y="4694238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D5DAAE9D-0BD2-4F4F-95A4-0F85570BB439}"/>
              </a:ext>
            </a:extLst>
          </p:cNvPr>
          <p:cNvSpPr/>
          <p:nvPr/>
        </p:nvSpPr>
        <p:spPr bwMode="auto">
          <a:xfrm>
            <a:off x="6540500" y="3854450"/>
            <a:ext cx="368300" cy="3111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97930EB7-5534-443D-ABA3-BAAA3F936B7F}"/>
              </a:ext>
            </a:extLst>
          </p:cNvPr>
          <p:cNvSpPr/>
          <p:nvPr/>
        </p:nvSpPr>
        <p:spPr bwMode="auto">
          <a:xfrm>
            <a:off x="5727700" y="5467350"/>
            <a:ext cx="503238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588FB1-5879-43C9-855C-671246E896BC}"/>
              </a:ext>
            </a:extLst>
          </p:cNvPr>
          <p:cNvCxnSpPr>
            <a:cxnSpLocks/>
          </p:cNvCxnSpPr>
          <p:nvPr/>
        </p:nvCxnSpPr>
        <p:spPr bwMode="auto">
          <a:xfrm>
            <a:off x="5703888" y="3997325"/>
            <a:ext cx="0" cy="960438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11F80BE-BED8-4BCD-B70B-FAE2C02281A2}"/>
              </a:ext>
            </a:extLst>
          </p:cNvPr>
          <p:cNvCxnSpPr>
            <a:cxnSpLocks/>
          </p:cNvCxnSpPr>
          <p:nvPr/>
        </p:nvCxnSpPr>
        <p:spPr bwMode="auto">
          <a:xfrm>
            <a:off x="6467475" y="3997325"/>
            <a:ext cx="0" cy="1819275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5A4A7C14-0CEB-4993-9F6D-582A539FD6C5}"/>
              </a:ext>
            </a:extLst>
          </p:cNvPr>
          <p:cNvSpPr/>
          <p:nvPr/>
        </p:nvSpPr>
        <p:spPr bwMode="auto">
          <a:xfrm>
            <a:off x="5791200" y="3003550"/>
            <a:ext cx="34925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圆角矩形 12">
            <a:extLst>
              <a:ext uri="{FF2B5EF4-FFF2-40B4-BE49-F238E27FC236}">
                <a16:creationId xmlns:a16="http://schemas.microsoft.com/office/drawing/2014/main" id="{539C165C-68E5-4B30-99B3-E0037BF350CC}"/>
              </a:ext>
            </a:extLst>
          </p:cNvPr>
          <p:cNvSpPr/>
          <p:nvPr/>
        </p:nvSpPr>
        <p:spPr bwMode="auto">
          <a:xfrm>
            <a:off x="4192588" y="3770313"/>
            <a:ext cx="501650" cy="471487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D2199B-008C-48C7-B1C1-B29A53C2E25E}"/>
              </a:ext>
            </a:extLst>
          </p:cNvPr>
          <p:cNvCxnSpPr>
            <a:cxnSpLocks/>
          </p:cNvCxnSpPr>
          <p:nvPr/>
        </p:nvCxnSpPr>
        <p:spPr bwMode="auto">
          <a:xfrm>
            <a:off x="4994275" y="3148013"/>
            <a:ext cx="0" cy="97155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FE8A7076-B52C-46C0-9DE6-7D034ECE66F6}"/>
              </a:ext>
            </a:extLst>
          </p:cNvPr>
          <p:cNvSpPr/>
          <p:nvPr/>
        </p:nvSpPr>
        <p:spPr bwMode="auto">
          <a:xfrm>
            <a:off x="5811838" y="5543550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31" name="矩形 5">
            <a:extLst>
              <a:ext uri="{FF2B5EF4-FFF2-40B4-BE49-F238E27FC236}">
                <a16:creationId xmlns:a16="http://schemas.microsoft.com/office/drawing/2014/main" id="{50498B7C-F684-4F40-B75A-FDF4EB0B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684338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2" name="矩形 5">
            <a:extLst>
              <a:ext uri="{FF2B5EF4-FFF2-40B4-BE49-F238E27FC236}">
                <a16:creationId xmlns:a16="http://schemas.microsoft.com/office/drawing/2014/main" id="{7327880E-0A5B-4D98-89E6-BB0E1FD0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684338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3" name="矩形 5">
            <a:extLst>
              <a:ext uri="{FF2B5EF4-FFF2-40B4-BE49-F238E27FC236}">
                <a16:creationId xmlns:a16="http://schemas.microsoft.com/office/drawing/2014/main" id="{71F0A191-56AF-49AD-89FF-DF3D2F35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1684338"/>
            <a:ext cx="42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4" name="矩形 5">
            <a:extLst>
              <a:ext uri="{FF2B5EF4-FFF2-40B4-BE49-F238E27FC236}">
                <a16:creationId xmlns:a16="http://schemas.microsoft.com/office/drawing/2014/main" id="{C1B680D9-10F8-4D76-A5BB-C383D62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684338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5" name="矩形 5">
            <a:extLst>
              <a:ext uri="{FF2B5EF4-FFF2-40B4-BE49-F238E27FC236}">
                <a16:creationId xmlns:a16="http://schemas.microsoft.com/office/drawing/2014/main" id="{4DA95034-B041-4401-9623-248AC31C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68433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51" name="矩形 5">
            <a:extLst>
              <a:ext uri="{FF2B5EF4-FFF2-40B4-BE49-F238E27FC236}">
                <a16:creationId xmlns:a16="http://schemas.microsoft.com/office/drawing/2014/main" id="{61563EA6-4C73-46C1-906E-345F393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15106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Forwarding</a:t>
            </a:r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0" grpId="0" animBg="1"/>
      <p:bldP spid="30" grpId="0" animBg="1"/>
      <p:bldP spid="32" grpId="0" animBg="1"/>
      <p:bldP spid="33" grpId="0" animBg="1"/>
      <p:bldP spid="39" grpId="0" animBg="1"/>
      <p:bldP spid="40" grpId="0" animBg="1"/>
      <p:bldP spid="43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1">
            <a:extLst>
              <a:ext uri="{FF2B5EF4-FFF2-40B4-BE49-F238E27FC236}">
                <a16:creationId xmlns:a16="http://schemas.microsoft.com/office/drawing/2014/main" id="{9DE44013-C1A1-4E46-861F-B2F2D708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094B72FB-DAEB-4FE2-866B-635896DDA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472C50CB-D57F-4C85-BFA9-B186AB47A4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4ADA3-51C5-4665-BD3C-BE5CB22CCF05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6BBD4DDE-EF49-4239-B2C0-262EEE0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6CFAC6BF-5361-4F36-BC51-0DED2042D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B4643-08BE-4D48-9A6D-E59828F98B1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9" name="矩形 7">
            <a:extLst>
              <a:ext uri="{FF2B5EF4-FFF2-40B4-BE49-F238E27FC236}">
                <a16:creationId xmlns:a16="http://schemas.microsoft.com/office/drawing/2014/main" id="{6CD595F6-7A55-4740-B060-B5EC9BD5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x1, x2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2" name="直接箭头连接符 3">
            <a:extLst>
              <a:ext uri="{FF2B5EF4-FFF2-40B4-BE49-F238E27FC236}">
                <a16:creationId xmlns:a16="http://schemas.microsoft.com/office/drawing/2014/main" id="{CE97B5FD-544A-4DDD-AED8-5FB563E2010C}"/>
              </a:ext>
            </a:extLst>
          </p:cNvPr>
          <p:cNvCxnSpPr>
            <a:cxnSpLocks/>
          </p:cNvCxnSpPr>
          <p:nvPr/>
        </p:nvCxnSpPr>
        <p:spPr bwMode="auto">
          <a:xfrm>
            <a:off x="417353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92600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4" name="直接箭头连接符 15">
            <a:extLst>
              <a:ext uri="{FF2B5EF4-FFF2-40B4-BE49-F238E27FC236}">
                <a16:creationId xmlns:a16="http://schemas.microsoft.com/office/drawing/2014/main" id="{175D5809-6C0E-4D3F-97EF-198353BBAF70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矩形 7">
            <a:extLst>
              <a:ext uri="{FF2B5EF4-FFF2-40B4-BE49-F238E27FC236}">
                <a16:creationId xmlns:a16="http://schemas.microsoft.com/office/drawing/2014/main" id="{16A8A281-CCA3-4B5C-86CA-45B56D38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x3</a:t>
            </a:r>
          </a:p>
        </p:txBody>
      </p:sp>
      <p:sp>
        <p:nvSpPr>
          <p:cNvPr id="23566" name="矩形 7">
            <a:extLst>
              <a:ext uri="{FF2B5EF4-FFF2-40B4-BE49-F238E27FC236}">
                <a16:creationId xmlns:a16="http://schemas.microsoft.com/office/drawing/2014/main" id="{7CBFB2F3-BBD1-4618-A23A-C9124BE1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3567" name="矩形 7">
            <a:extLst>
              <a:ext uri="{FF2B5EF4-FFF2-40B4-BE49-F238E27FC236}">
                <a16:creationId xmlns:a16="http://schemas.microsoft.com/office/drawing/2014/main" id="{2071825B-81F9-489B-859F-2419D479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x4</a:t>
            </a:r>
          </a:p>
        </p:txBody>
      </p:sp>
      <p:sp>
        <p:nvSpPr>
          <p:cNvPr id="23568" name="矩形 7">
            <a:extLst>
              <a:ext uri="{FF2B5EF4-FFF2-40B4-BE49-F238E27FC236}">
                <a16:creationId xmlns:a16="http://schemas.microsoft.com/office/drawing/2014/main" id="{C49347E1-6BD8-4B11-A54C-7476D7DB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x6, x6, x5</a:t>
            </a:r>
          </a:p>
        </p:txBody>
      </p:sp>
      <p:sp>
        <p:nvSpPr>
          <p:cNvPr id="23569" name="矩形 7">
            <a:extLst>
              <a:ext uri="{FF2B5EF4-FFF2-40B4-BE49-F238E27FC236}">
                <a16:creationId xmlns:a16="http://schemas.microsoft.com/office/drawing/2014/main" id="{15F846AA-7106-4901-A3C8-BE4ECBA2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sw  x6, 0x408(x0)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5797550" y="2997200"/>
            <a:ext cx="325438" cy="3302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71" name="直接箭头连接符 25">
            <a:extLst>
              <a:ext uri="{FF2B5EF4-FFF2-40B4-BE49-F238E27FC236}">
                <a16:creationId xmlns:a16="http://schemas.microsoft.com/office/drawing/2014/main" id="{A2B28027-919F-498A-8BAA-72064EB007A7}"/>
              </a:ext>
            </a:extLst>
          </p:cNvPr>
          <p:cNvCxnSpPr>
            <a:cxnSpLocks/>
          </p:cNvCxnSpPr>
          <p:nvPr/>
        </p:nvCxnSpPr>
        <p:spPr bwMode="auto">
          <a:xfrm>
            <a:off x="4992688" y="3167063"/>
            <a:ext cx="0" cy="7254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A5ABCB4-7307-4386-9798-DAFF1357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557463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12">
            <a:extLst>
              <a:ext uri="{FF2B5EF4-FFF2-40B4-BE49-F238E27FC236}">
                <a16:creationId xmlns:a16="http://schemas.microsoft.com/office/drawing/2014/main" id="{0BF82E88-33BD-4A16-AD0C-B629FFF7276E}"/>
              </a:ext>
            </a:extLst>
          </p:cNvPr>
          <p:cNvSpPr/>
          <p:nvPr/>
        </p:nvSpPr>
        <p:spPr bwMode="auto">
          <a:xfrm>
            <a:off x="6554788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1">
            <a:extLst>
              <a:ext uri="{FF2B5EF4-FFF2-40B4-BE49-F238E27FC236}">
                <a16:creationId xmlns:a16="http://schemas.microsoft.com/office/drawing/2014/main" id="{75A3BFB4-0CAE-4A3C-ACC2-D98ECA90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319ED2B5-C44A-400A-AAC9-47B2A0FFF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4FD6D975-6D85-4C38-93E5-2ECDCB9F34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E8C09-66E8-4D38-A4B3-F1495AA49080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96B8051E-FAD4-4D3C-B8E2-0443D3403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4582" name="灯片编号占位符 5">
            <a:extLst>
              <a:ext uri="{FF2B5EF4-FFF2-40B4-BE49-F238E27FC236}">
                <a16:creationId xmlns:a16="http://schemas.microsoft.com/office/drawing/2014/main" id="{0A48013B-1315-4130-8771-D33297C50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80DFE-DC83-403F-BD90-23E069E3B63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4583" name="矩形 7">
            <a:extLst>
              <a:ext uri="{FF2B5EF4-FFF2-40B4-BE49-F238E27FC236}">
                <a16:creationId xmlns:a16="http://schemas.microsoft.com/office/drawing/2014/main" id="{FA94AA60-4718-4D70-B5C2-16686F8C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lw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0(x6)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5041900" y="4699000"/>
            <a:ext cx="357188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7" name="矩形 7">
            <a:extLst>
              <a:ext uri="{FF2B5EF4-FFF2-40B4-BE49-F238E27FC236}">
                <a16:creationId xmlns:a16="http://schemas.microsoft.com/office/drawing/2014/main" id="{C504D64D-2D2C-4FB3-8E99-AD95A031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x8,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4588" name="矩形 7">
            <a:extLst>
              <a:ext uri="{FF2B5EF4-FFF2-40B4-BE49-F238E27FC236}">
                <a16:creationId xmlns:a16="http://schemas.microsoft.com/office/drawing/2014/main" id="{911A713C-8BBC-4CC8-8AD2-C1464438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4589" name="矩形 7">
            <a:extLst>
              <a:ext uri="{FF2B5EF4-FFF2-40B4-BE49-F238E27FC236}">
                <a16:creationId xmlns:a16="http://schemas.microsoft.com/office/drawing/2014/main" id="{14803DE4-46FA-4BE1-AACC-BD0B22D2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4590" name="矩形 7">
            <a:extLst>
              <a:ext uri="{FF2B5EF4-FFF2-40B4-BE49-F238E27FC236}">
                <a16:creationId xmlns:a16="http://schemas.microsoft.com/office/drawing/2014/main" id="{7003409D-45EE-44BA-A0FA-91588F9F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x9, x8, x1 </a:t>
            </a:r>
          </a:p>
        </p:txBody>
      </p:sp>
      <p:sp>
        <p:nvSpPr>
          <p:cNvPr id="24591" name="矩形 7">
            <a:extLst>
              <a:ext uri="{FF2B5EF4-FFF2-40B4-BE49-F238E27FC236}">
                <a16:creationId xmlns:a16="http://schemas.microsoft.com/office/drawing/2014/main" id="{EE466ABF-7B0E-4E44-BC04-2FA830A0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nop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6546850" y="3836988"/>
            <a:ext cx="357188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4AD448-7019-4385-A5A4-6DA3F99BA117}"/>
              </a:ext>
            </a:extLst>
          </p:cNvPr>
          <p:cNvCxnSpPr>
            <a:cxnSpLocks/>
          </p:cNvCxnSpPr>
          <p:nvPr/>
        </p:nvCxnSpPr>
        <p:spPr bwMode="auto">
          <a:xfrm>
            <a:off x="5707063" y="4017963"/>
            <a:ext cx="0" cy="938212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7">
            <a:extLst>
              <a:ext uri="{FF2B5EF4-FFF2-40B4-BE49-F238E27FC236}">
                <a16:creationId xmlns:a16="http://schemas.microsoft.com/office/drawing/2014/main" id="{6174F7B8-C6A7-43E9-A01A-B6644996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87675"/>
            <a:ext cx="1517650" cy="2952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800" b="0">
                <a:latin typeface="Arial Narrow" panose="020B0606020202030204" pitchFamily="34" charset="0"/>
              </a:rPr>
              <a:t> nop</a:t>
            </a: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9CE9B017-DF9E-4046-88EA-18C3E5B2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668838"/>
            <a:ext cx="1462088" cy="34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14DA49D2-33AE-4A49-840A-1F7F99D8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5481638"/>
            <a:ext cx="1479550" cy="323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x9, x1,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3180B56D-3049-400E-BDF0-B705AB09329C}"/>
              </a:ext>
            </a:extLst>
          </p:cNvPr>
          <p:cNvSpPr/>
          <p:nvPr/>
        </p:nvSpPr>
        <p:spPr bwMode="auto">
          <a:xfrm>
            <a:off x="4151313" y="2908300"/>
            <a:ext cx="566737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8E6878CF-9EBE-4A86-9330-E56B8CE60274}"/>
              </a:ext>
            </a:extLst>
          </p:cNvPr>
          <p:cNvSpPr/>
          <p:nvPr/>
        </p:nvSpPr>
        <p:spPr bwMode="auto">
          <a:xfrm>
            <a:off x="4937125" y="2908300"/>
            <a:ext cx="568325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" name="云形 36">
            <a:extLst>
              <a:ext uri="{FF2B5EF4-FFF2-40B4-BE49-F238E27FC236}">
                <a16:creationId xmlns:a16="http://schemas.microsoft.com/office/drawing/2014/main" id="{95743D25-8C13-4CF6-97A6-A836055EDC5D}"/>
              </a:ext>
            </a:extLst>
          </p:cNvPr>
          <p:cNvSpPr/>
          <p:nvPr/>
        </p:nvSpPr>
        <p:spPr bwMode="auto">
          <a:xfrm>
            <a:off x="5705475" y="2925763"/>
            <a:ext cx="566738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EB2E3527-9DA6-42F1-871B-2B6DB39E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49688"/>
            <a:ext cx="1508125" cy="301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C56C46-E9D7-4B7C-AD0B-DFE0A0FBE94C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D6B2EC0A-4CEB-452B-96B6-ADAB657CBD9A}"/>
              </a:ext>
            </a:extLst>
          </p:cNvPr>
          <p:cNvSpPr/>
          <p:nvPr/>
        </p:nvSpPr>
        <p:spPr bwMode="auto">
          <a:xfrm>
            <a:off x="4276725" y="3836988"/>
            <a:ext cx="336550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1D4964-FF2D-431C-8DBE-493E48B25EDD}"/>
              </a:ext>
            </a:extLst>
          </p:cNvPr>
          <p:cNvCxnSpPr>
            <a:cxnSpLocks/>
          </p:cNvCxnSpPr>
          <p:nvPr/>
        </p:nvCxnSpPr>
        <p:spPr bwMode="auto">
          <a:xfrm>
            <a:off x="6473825" y="4017963"/>
            <a:ext cx="0" cy="1781175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圆角矩形 12">
            <a:extLst>
              <a:ext uri="{FF2B5EF4-FFF2-40B4-BE49-F238E27FC236}">
                <a16:creationId xmlns:a16="http://schemas.microsoft.com/office/drawing/2014/main" id="{5AA43A0D-D79A-48E9-A4B6-41D8D0EDB158}"/>
              </a:ext>
            </a:extLst>
          </p:cNvPr>
          <p:cNvSpPr/>
          <p:nvPr/>
        </p:nvSpPr>
        <p:spPr bwMode="auto">
          <a:xfrm>
            <a:off x="5816600" y="5540375"/>
            <a:ext cx="352425" cy="32226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矩形 7">
            <a:extLst>
              <a:ext uri="{FF2B5EF4-FFF2-40B4-BE49-F238E27FC236}">
                <a16:creationId xmlns:a16="http://schemas.microsoft.com/office/drawing/2014/main" id="{925C8C78-63E9-47C5-BA81-9E38D04F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98863"/>
            <a:ext cx="474663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Stall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C683365D-8904-4CAF-9083-89651292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305435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Bubble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7" grpId="0" animBg="1"/>
      <p:bldP spid="28" grpId="0" animBg="1"/>
      <p:bldP spid="29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E9F97A1D-843E-4682-9C15-FBB426F4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r>
              <a:rPr lang="en-US" altLang="zh-CN"/>
              <a:t>Forwarding</a:t>
            </a:r>
            <a:endParaRPr lang="zh-CN" altLang="en-US"/>
          </a:p>
        </p:txBody>
      </p:sp>
      <p:sp>
        <p:nvSpPr>
          <p:cNvPr id="25603" name="日期占位符 3">
            <a:extLst>
              <a:ext uri="{FF2B5EF4-FFF2-40B4-BE49-F238E27FC236}">
                <a16:creationId xmlns:a16="http://schemas.microsoft.com/office/drawing/2014/main" id="{D2C815D3-287C-4616-845C-DD2113FB1C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952048-31E9-40EE-825F-12F91163F89E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EBBE8A1D-150C-4145-AA35-5BEA61D3F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5">
            <a:extLst>
              <a:ext uri="{FF2B5EF4-FFF2-40B4-BE49-F238E27FC236}">
                <a16:creationId xmlns:a16="http://schemas.microsoft.com/office/drawing/2014/main" id="{F937A7D2-6706-4FAA-A535-F0E06A418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ED925-6BE5-4110-A1D9-7C9C15AEA5E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5606" name="图片 8">
            <a:extLst>
              <a:ext uri="{FF2B5EF4-FFF2-40B4-BE49-F238E27FC236}">
                <a16:creationId xmlns:a16="http://schemas.microsoft.com/office/drawing/2014/main" id="{818C4E18-FAAC-41B7-9860-FC2E4AC4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31900"/>
            <a:ext cx="86772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44574A-0E45-4D28-8A5F-FFF31398DB7B}"/>
              </a:ext>
            </a:extLst>
          </p:cNvPr>
          <p:cNvCxnSpPr>
            <a:cxnSpLocks/>
          </p:cNvCxnSpPr>
          <p:nvPr/>
        </p:nvCxnSpPr>
        <p:spPr>
          <a:xfrm flipH="1">
            <a:off x="5070475" y="3133725"/>
            <a:ext cx="3810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686AA4-29D2-4A0C-9EB1-5009ECA90A6C}"/>
              </a:ext>
            </a:extLst>
          </p:cNvPr>
          <p:cNvCxnSpPr>
            <a:cxnSpLocks/>
          </p:cNvCxnSpPr>
          <p:nvPr/>
        </p:nvCxnSpPr>
        <p:spPr>
          <a:xfrm flipH="1">
            <a:off x="5240338" y="5241925"/>
            <a:ext cx="3444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D1DC0-9FA4-4218-95D3-BF85FB980436}"/>
              </a:ext>
            </a:extLst>
          </p:cNvPr>
          <p:cNvCxnSpPr>
            <a:cxnSpLocks/>
          </p:cNvCxnSpPr>
          <p:nvPr/>
        </p:nvCxnSpPr>
        <p:spPr>
          <a:xfrm flipV="1">
            <a:off x="5053013" y="2971800"/>
            <a:ext cx="0" cy="16986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69F0CC-9517-4369-85C7-14DEAA18489B}"/>
              </a:ext>
            </a:extLst>
          </p:cNvPr>
          <p:cNvCxnSpPr>
            <a:cxnSpLocks/>
          </p:cNvCxnSpPr>
          <p:nvPr/>
        </p:nvCxnSpPr>
        <p:spPr>
          <a:xfrm>
            <a:off x="5456238" y="3125788"/>
            <a:ext cx="0" cy="202723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C92FF4-C812-43AB-9E02-DF7334ED5BC3}"/>
              </a:ext>
            </a:extLst>
          </p:cNvPr>
          <p:cNvCxnSpPr>
            <a:cxnSpLocks/>
          </p:cNvCxnSpPr>
          <p:nvPr/>
        </p:nvCxnSpPr>
        <p:spPr>
          <a:xfrm flipH="1">
            <a:off x="5449888" y="5157788"/>
            <a:ext cx="227012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53312B9-034D-40CD-98AA-5E1FFA563B88}"/>
              </a:ext>
            </a:extLst>
          </p:cNvPr>
          <p:cNvCxnSpPr>
            <a:cxnSpLocks/>
          </p:cNvCxnSpPr>
          <p:nvPr/>
        </p:nvCxnSpPr>
        <p:spPr>
          <a:xfrm flipH="1">
            <a:off x="5062538" y="4222750"/>
            <a:ext cx="1539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BCD48C7-5004-4AD5-8D82-6E6988672FA0}"/>
              </a:ext>
            </a:extLst>
          </p:cNvPr>
          <p:cNvCxnSpPr>
            <a:cxnSpLocks/>
          </p:cNvCxnSpPr>
          <p:nvPr/>
        </p:nvCxnSpPr>
        <p:spPr>
          <a:xfrm flipV="1">
            <a:off x="5060950" y="3975100"/>
            <a:ext cx="0" cy="2555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3359BD-383C-4D9A-9701-5E575F8FE818}"/>
              </a:ext>
            </a:extLst>
          </p:cNvPr>
          <p:cNvCxnSpPr>
            <a:cxnSpLocks/>
          </p:cNvCxnSpPr>
          <p:nvPr/>
        </p:nvCxnSpPr>
        <p:spPr>
          <a:xfrm>
            <a:off x="5232400" y="4216400"/>
            <a:ext cx="0" cy="1035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07A138-103D-41F8-B6C7-1F48F31B4D8D}"/>
              </a:ext>
            </a:extLst>
          </p:cNvPr>
          <p:cNvCxnSpPr>
            <a:cxnSpLocks/>
          </p:cNvCxnSpPr>
          <p:nvPr/>
        </p:nvCxnSpPr>
        <p:spPr>
          <a:xfrm>
            <a:off x="6262688" y="5238750"/>
            <a:ext cx="336550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723A34-4505-4CE2-ADC2-BE097BCD08C6}"/>
              </a:ext>
            </a:extLst>
          </p:cNvPr>
          <p:cNvCxnSpPr>
            <a:cxnSpLocks/>
          </p:cNvCxnSpPr>
          <p:nvPr/>
        </p:nvCxnSpPr>
        <p:spPr>
          <a:xfrm flipV="1">
            <a:off x="6646863" y="1855788"/>
            <a:ext cx="0" cy="3495675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50AC288-B640-44D1-8878-85AB4AB2E9FB}"/>
              </a:ext>
            </a:extLst>
          </p:cNvPr>
          <p:cNvCxnSpPr>
            <a:cxnSpLocks/>
          </p:cNvCxnSpPr>
          <p:nvPr/>
        </p:nvCxnSpPr>
        <p:spPr>
          <a:xfrm>
            <a:off x="6286500" y="5343525"/>
            <a:ext cx="36195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A68CF0F-6B19-4220-AD36-4EB5B96CEC2D}"/>
              </a:ext>
            </a:extLst>
          </p:cNvPr>
          <p:cNvCxnSpPr>
            <a:cxnSpLocks/>
          </p:cNvCxnSpPr>
          <p:nvPr/>
        </p:nvCxnSpPr>
        <p:spPr>
          <a:xfrm>
            <a:off x="6267450" y="5435600"/>
            <a:ext cx="2112963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D6CCC9D-150F-4DDA-9AE2-CCF8E08F1844}"/>
              </a:ext>
            </a:extLst>
          </p:cNvPr>
          <p:cNvCxnSpPr>
            <a:cxnSpLocks/>
          </p:cNvCxnSpPr>
          <p:nvPr/>
        </p:nvCxnSpPr>
        <p:spPr>
          <a:xfrm>
            <a:off x="6229350" y="5540375"/>
            <a:ext cx="205740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A99FBDC-5981-4ECC-95BA-0B29187FFE4B}"/>
              </a:ext>
            </a:extLst>
          </p:cNvPr>
          <p:cNvCxnSpPr>
            <a:cxnSpLocks/>
          </p:cNvCxnSpPr>
          <p:nvPr/>
        </p:nvCxnSpPr>
        <p:spPr>
          <a:xfrm flipV="1">
            <a:off x="8285163" y="2143125"/>
            <a:ext cx="0" cy="3398838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5AE8D70-821B-41DC-A978-26A89A1DDB86}"/>
              </a:ext>
            </a:extLst>
          </p:cNvPr>
          <p:cNvCxnSpPr>
            <a:cxnSpLocks/>
          </p:cNvCxnSpPr>
          <p:nvPr/>
        </p:nvCxnSpPr>
        <p:spPr>
          <a:xfrm flipH="1">
            <a:off x="8164513" y="2139950"/>
            <a:ext cx="115887" cy="0"/>
          </a:xfrm>
          <a:prstGeom prst="line">
            <a:avLst/>
          </a:prstGeom>
          <a:ln w="19050">
            <a:solidFill>
              <a:srgbClr val="FF00F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8671BB-04BB-4AE6-9EC4-67CB1E76D0F0}"/>
              </a:ext>
            </a:extLst>
          </p:cNvPr>
          <p:cNvCxnSpPr>
            <a:cxnSpLocks/>
          </p:cNvCxnSpPr>
          <p:nvPr/>
        </p:nvCxnSpPr>
        <p:spPr>
          <a:xfrm flipH="1">
            <a:off x="8151813" y="4860925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0E870BE-9030-4539-8CE0-FFD3AB9DDF08}"/>
              </a:ext>
            </a:extLst>
          </p:cNvPr>
          <p:cNvCxnSpPr>
            <a:cxnSpLocks/>
          </p:cNvCxnSpPr>
          <p:nvPr/>
        </p:nvCxnSpPr>
        <p:spPr>
          <a:xfrm flipV="1">
            <a:off x="8375650" y="4873625"/>
            <a:ext cx="0" cy="56673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1402513-F8FA-4E81-894A-5D3F28412B62}"/>
              </a:ext>
            </a:extLst>
          </p:cNvPr>
          <p:cNvCxnSpPr>
            <a:cxnSpLocks/>
          </p:cNvCxnSpPr>
          <p:nvPr/>
        </p:nvCxnSpPr>
        <p:spPr>
          <a:xfrm flipH="1">
            <a:off x="4256088" y="4518025"/>
            <a:ext cx="315912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C2A708-412F-4058-B269-D92E1FD7B14C}"/>
              </a:ext>
            </a:extLst>
          </p:cNvPr>
          <p:cNvCxnSpPr>
            <a:cxnSpLocks/>
          </p:cNvCxnSpPr>
          <p:nvPr/>
        </p:nvCxnSpPr>
        <p:spPr>
          <a:xfrm flipV="1">
            <a:off x="4570413" y="4524375"/>
            <a:ext cx="0" cy="82391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99F461E-0744-42EE-A206-40F8C351DE1F}"/>
              </a:ext>
            </a:extLst>
          </p:cNvPr>
          <p:cNvCxnSpPr>
            <a:cxnSpLocks/>
          </p:cNvCxnSpPr>
          <p:nvPr/>
        </p:nvCxnSpPr>
        <p:spPr>
          <a:xfrm flipH="1">
            <a:off x="4583113" y="5337175"/>
            <a:ext cx="966787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A35634-267E-4480-800E-5A49D6662605}"/>
              </a:ext>
            </a:extLst>
          </p:cNvPr>
          <p:cNvCxnSpPr>
            <a:cxnSpLocks/>
          </p:cNvCxnSpPr>
          <p:nvPr/>
        </p:nvCxnSpPr>
        <p:spPr>
          <a:xfrm flipH="1">
            <a:off x="4268788" y="4691063"/>
            <a:ext cx="215900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FA2E3D-E397-436E-8CE9-0BA4A9040967}"/>
              </a:ext>
            </a:extLst>
          </p:cNvPr>
          <p:cNvCxnSpPr>
            <a:cxnSpLocks/>
          </p:cNvCxnSpPr>
          <p:nvPr/>
        </p:nvCxnSpPr>
        <p:spPr>
          <a:xfrm flipV="1">
            <a:off x="4486275" y="4683125"/>
            <a:ext cx="0" cy="76358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CE0830D-D464-4628-98D0-24F358538047}"/>
              </a:ext>
            </a:extLst>
          </p:cNvPr>
          <p:cNvCxnSpPr>
            <a:cxnSpLocks/>
          </p:cNvCxnSpPr>
          <p:nvPr/>
        </p:nvCxnSpPr>
        <p:spPr>
          <a:xfrm flipH="1">
            <a:off x="4486275" y="5465763"/>
            <a:ext cx="10953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A5F50F-200D-4285-958D-FA4D9C7D59A4}"/>
              </a:ext>
            </a:extLst>
          </p:cNvPr>
          <p:cNvCxnSpPr>
            <a:cxnSpLocks/>
          </p:cNvCxnSpPr>
          <p:nvPr/>
        </p:nvCxnSpPr>
        <p:spPr>
          <a:xfrm flipV="1">
            <a:off x="6596063" y="4851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20E99375-DF2D-45B6-9E9D-4142BC9E6CFB}"/>
              </a:ext>
            </a:extLst>
          </p:cNvPr>
          <p:cNvSpPr/>
          <p:nvPr/>
        </p:nvSpPr>
        <p:spPr bwMode="auto">
          <a:xfrm>
            <a:off x="5549900" y="5118100"/>
            <a:ext cx="750888" cy="496888"/>
          </a:xfrm>
          <a:prstGeom prst="roundRect">
            <a:avLst>
              <a:gd name="adj" fmla="val 4977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32" name="矩形 5">
            <a:extLst>
              <a:ext uri="{FF2B5EF4-FFF2-40B4-BE49-F238E27FC236}">
                <a16:creationId xmlns:a16="http://schemas.microsoft.com/office/drawing/2014/main" id="{D5B4BE19-BDD3-4E3D-A5C9-A70522F410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6051" y="48133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3" name="矩形 5">
            <a:extLst>
              <a:ext uri="{FF2B5EF4-FFF2-40B4-BE49-F238E27FC236}">
                <a16:creationId xmlns:a16="http://schemas.microsoft.com/office/drawing/2014/main" id="{44AF3357-8343-4928-929F-2A695867FF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4582" y="4734719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RdM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4" name="矩形 5">
            <a:extLst>
              <a:ext uri="{FF2B5EF4-FFF2-40B4-BE49-F238E27FC236}">
                <a16:creationId xmlns:a16="http://schemas.microsoft.com/office/drawing/2014/main" id="{119FF42E-F3BC-4093-A054-6280279A72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5576" y="4752975"/>
            <a:ext cx="519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RdW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5" name="矩形 5">
            <a:extLst>
              <a:ext uri="{FF2B5EF4-FFF2-40B4-BE49-F238E27FC236}">
                <a16:creationId xmlns:a16="http://schemas.microsoft.com/office/drawing/2014/main" id="{6B9D9256-C803-43B1-BE27-705670021F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540250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6" name="矩形 5">
            <a:extLst>
              <a:ext uri="{FF2B5EF4-FFF2-40B4-BE49-F238E27FC236}">
                <a16:creationId xmlns:a16="http://schemas.microsoft.com/office/drawing/2014/main" id="{8F7AA3F3-E69E-45E5-9007-8B3BF3017C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219575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551F7D24-06AA-4033-A910-FFBC09CC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2801938"/>
            <a:ext cx="617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afwd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16FA74B9-4E90-49C3-997F-9A528955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287838"/>
            <a:ext cx="630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bfwd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25639" name="矩形 5">
            <a:extLst>
              <a:ext uri="{FF2B5EF4-FFF2-40B4-BE49-F238E27FC236}">
                <a16:creationId xmlns:a16="http://schemas.microsoft.com/office/drawing/2014/main" id="{4296A100-1CCD-4A5F-97A5-96853CC4BF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27994" y="336311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矩形 5">
            <a:extLst>
              <a:ext uri="{FF2B5EF4-FFF2-40B4-BE49-F238E27FC236}">
                <a16:creationId xmlns:a16="http://schemas.microsoft.com/office/drawing/2014/main" id="{905F2C4E-E07C-4C37-9012-6F2D0644607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2613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1" name="矩形 5">
            <a:extLst>
              <a:ext uri="{FF2B5EF4-FFF2-40B4-BE49-F238E27FC236}">
                <a16:creationId xmlns:a16="http://schemas.microsoft.com/office/drawing/2014/main" id="{E6918505-8416-4A37-9405-DCC4BD5EBD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32829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2" name="矩形 5">
            <a:extLst>
              <a:ext uri="{FF2B5EF4-FFF2-40B4-BE49-F238E27FC236}">
                <a16:creationId xmlns:a16="http://schemas.microsoft.com/office/drawing/2014/main" id="{88408D1D-3E02-42F7-9D24-04FDEAB228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86500" y="3028951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3" name="矩形 5">
            <a:extLst>
              <a:ext uri="{FF2B5EF4-FFF2-40B4-BE49-F238E27FC236}">
                <a16:creationId xmlns:a16="http://schemas.microsoft.com/office/drawing/2014/main" id="{D4A1F899-169F-445F-8C42-D5C76CFF054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4682" y="4036626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4" name="矩形 5">
            <a:extLst>
              <a:ext uri="{FF2B5EF4-FFF2-40B4-BE49-F238E27FC236}">
                <a16:creationId xmlns:a16="http://schemas.microsoft.com/office/drawing/2014/main" id="{3520666A-9B38-4F98-99A4-06624C2E73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828757" y="4356894"/>
            <a:ext cx="43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5" name="矩形 5">
            <a:extLst>
              <a:ext uri="{FF2B5EF4-FFF2-40B4-BE49-F238E27FC236}">
                <a16:creationId xmlns:a16="http://schemas.microsoft.com/office/drawing/2014/main" id="{C316A51D-4318-43CF-B637-9AB7FEAB93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8751" y="3019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7B2BD5D8-CAF8-4DDA-A3A9-FE848EEE24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72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43E75-B553-4560-B81A-A9BB9108AD01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7" name="页脚占位符 4">
            <a:extLst>
              <a:ext uri="{FF2B5EF4-FFF2-40B4-BE49-F238E27FC236}">
                <a16:creationId xmlns:a16="http://schemas.microsoft.com/office/drawing/2014/main" id="{E986E861-B3A0-4B6D-8896-68FAB1694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72200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28" name="灯片编号占位符 5">
            <a:extLst>
              <a:ext uri="{FF2B5EF4-FFF2-40B4-BE49-F238E27FC236}">
                <a16:creationId xmlns:a16="http://schemas.microsoft.com/office/drawing/2014/main" id="{40C32004-D531-40B5-94CC-A8FBD5D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72200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92265-03DB-4B04-9B3A-3506625A307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6629" name="图片 6">
            <a:extLst>
              <a:ext uri="{FF2B5EF4-FFF2-40B4-BE49-F238E27FC236}">
                <a16:creationId xmlns:a16="http://schemas.microsoft.com/office/drawing/2014/main" id="{A7811FBB-878E-485A-8B53-30391C1B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08050"/>
            <a:ext cx="828675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F2873E-EDC9-47B5-B8FA-BD47982E8945}"/>
              </a:ext>
            </a:extLst>
          </p:cNvPr>
          <p:cNvCxnSpPr>
            <a:cxnSpLocks/>
          </p:cNvCxnSpPr>
          <p:nvPr/>
        </p:nvCxnSpPr>
        <p:spPr>
          <a:xfrm>
            <a:off x="1549400" y="1406525"/>
            <a:ext cx="0" cy="2484438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97D656-889F-4E3F-B1B3-145974D9E62C}"/>
              </a:ext>
            </a:extLst>
          </p:cNvPr>
          <p:cNvCxnSpPr>
            <a:cxnSpLocks/>
          </p:cNvCxnSpPr>
          <p:nvPr/>
        </p:nvCxnSpPr>
        <p:spPr>
          <a:xfrm flipH="1">
            <a:off x="1446213" y="5732463"/>
            <a:ext cx="4230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C55A30-25E7-4B5D-A8C5-8B9E49A6DFF0}"/>
              </a:ext>
            </a:extLst>
          </p:cNvPr>
          <p:cNvCxnSpPr>
            <a:cxnSpLocks/>
          </p:cNvCxnSpPr>
          <p:nvPr/>
        </p:nvCxnSpPr>
        <p:spPr>
          <a:xfrm>
            <a:off x="8356600" y="3565525"/>
            <a:ext cx="128588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62AA7B-1EE1-4516-94C5-35A1AB5F5FA6}"/>
              </a:ext>
            </a:extLst>
          </p:cNvPr>
          <p:cNvCxnSpPr>
            <a:cxnSpLocks/>
          </p:cNvCxnSpPr>
          <p:nvPr/>
        </p:nvCxnSpPr>
        <p:spPr>
          <a:xfrm>
            <a:off x="1446213" y="4549775"/>
            <a:ext cx="0" cy="118745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93DCA9-05A4-4DBD-B47D-F29FAF7BC94A}"/>
              </a:ext>
            </a:extLst>
          </p:cNvPr>
          <p:cNvCxnSpPr>
            <a:cxnSpLocks/>
          </p:cNvCxnSpPr>
          <p:nvPr/>
        </p:nvCxnSpPr>
        <p:spPr>
          <a:xfrm>
            <a:off x="8480425" y="1395413"/>
            <a:ext cx="0" cy="2160587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2A0D5F-7358-41C9-B77B-564CD4986335}"/>
              </a:ext>
            </a:extLst>
          </p:cNvPr>
          <p:cNvCxnSpPr>
            <a:cxnSpLocks/>
          </p:cNvCxnSpPr>
          <p:nvPr/>
        </p:nvCxnSpPr>
        <p:spPr>
          <a:xfrm flipH="1">
            <a:off x="454025" y="1401763"/>
            <a:ext cx="8020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C636D4-DE0B-48CB-96FD-0F53B07B9A13}"/>
              </a:ext>
            </a:extLst>
          </p:cNvPr>
          <p:cNvCxnSpPr>
            <a:cxnSpLocks/>
          </p:cNvCxnSpPr>
          <p:nvPr/>
        </p:nvCxnSpPr>
        <p:spPr>
          <a:xfrm flipH="1">
            <a:off x="5330825" y="4208463"/>
            <a:ext cx="3333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DE2B8A-015D-479C-B283-244DB5F3C0EE}"/>
              </a:ext>
            </a:extLst>
          </p:cNvPr>
          <p:cNvCxnSpPr>
            <a:cxnSpLocks/>
          </p:cNvCxnSpPr>
          <p:nvPr/>
        </p:nvCxnSpPr>
        <p:spPr>
          <a:xfrm>
            <a:off x="5664200" y="4216400"/>
            <a:ext cx="0" cy="1503363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24C255-C3EF-482D-8113-57B4AC2985D9}"/>
              </a:ext>
            </a:extLst>
          </p:cNvPr>
          <p:cNvCxnSpPr>
            <a:cxnSpLocks/>
          </p:cNvCxnSpPr>
          <p:nvPr/>
        </p:nvCxnSpPr>
        <p:spPr>
          <a:xfrm flipH="1">
            <a:off x="7718425" y="3571875"/>
            <a:ext cx="4333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7D9FE8C-05A2-4BB2-8637-277A436C46B2}"/>
              </a:ext>
            </a:extLst>
          </p:cNvPr>
          <p:cNvCxnSpPr>
            <a:cxnSpLocks/>
          </p:cNvCxnSpPr>
          <p:nvPr/>
        </p:nvCxnSpPr>
        <p:spPr>
          <a:xfrm flipH="1">
            <a:off x="1441450" y="4541838"/>
            <a:ext cx="884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804F5C-C38E-4EEC-9CE4-849E9DB4A7F8}"/>
              </a:ext>
            </a:extLst>
          </p:cNvPr>
          <p:cNvCxnSpPr>
            <a:cxnSpLocks/>
          </p:cNvCxnSpPr>
          <p:nvPr/>
        </p:nvCxnSpPr>
        <p:spPr>
          <a:xfrm flipH="1">
            <a:off x="1544638" y="3884613"/>
            <a:ext cx="1206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标题 1">
            <a:extLst>
              <a:ext uri="{FF2B5EF4-FFF2-40B4-BE49-F238E27FC236}">
                <a16:creationId xmlns:a16="http://schemas.microsoft.com/office/drawing/2014/main" id="{DADAEC92-0D8F-4D0C-A79C-8EF22BFED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771525"/>
          </a:xfrm>
        </p:spPr>
        <p:txBody>
          <a:bodyPr/>
          <a:lstStyle/>
          <a:p>
            <a:r>
              <a:rPr lang="en-US" altLang="zh-CN"/>
              <a:t>Forwarding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8">
            <a:extLst>
              <a:ext uri="{FF2B5EF4-FFF2-40B4-BE49-F238E27FC236}">
                <a16:creationId xmlns:a16="http://schemas.microsoft.com/office/drawing/2014/main" id="{F5DEDDC8-D35A-46B1-B80F-662FB13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44588"/>
            <a:ext cx="8248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标题 1">
            <a:extLst>
              <a:ext uri="{FF2B5EF4-FFF2-40B4-BE49-F238E27FC236}">
                <a16:creationId xmlns:a16="http://schemas.microsoft.com/office/drawing/2014/main" id="{79133482-CD9A-413D-BA91-5BF236830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3"/>
            <a:ext cx="8229600" cy="1143000"/>
          </a:xfrm>
        </p:spPr>
        <p:txBody>
          <a:bodyPr/>
          <a:lstStyle/>
          <a:p>
            <a:r>
              <a:rPr lang="en-US" altLang="zh-CN"/>
              <a:t>Load-Use Hazard</a:t>
            </a:r>
            <a:endParaRPr lang="zh-CN" altLang="en-US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3A664770-6038-4F33-843E-AE5DD067F2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B52454-67C0-45D2-BB9C-5DBC812D428D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AFE8AF6B-FF6D-4957-BE7B-48C44E66B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7351C1F5-2712-4B89-96D6-679A06A6B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A20E4-5939-4BF6-801F-AE85AF81CF0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9273DD-C378-4E27-9241-9695EDA32A53}"/>
              </a:ext>
            </a:extLst>
          </p:cNvPr>
          <p:cNvCxnSpPr>
            <a:cxnSpLocks/>
          </p:cNvCxnSpPr>
          <p:nvPr/>
        </p:nvCxnSpPr>
        <p:spPr>
          <a:xfrm>
            <a:off x="4830763" y="5156200"/>
            <a:ext cx="0" cy="27940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DD9DA7-40A0-4C07-A5E1-9670E04768C6}"/>
              </a:ext>
            </a:extLst>
          </p:cNvPr>
          <p:cNvCxnSpPr>
            <a:cxnSpLocks/>
          </p:cNvCxnSpPr>
          <p:nvPr/>
        </p:nvCxnSpPr>
        <p:spPr>
          <a:xfrm>
            <a:off x="2644775" y="1647825"/>
            <a:ext cx="0" cy="3800475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2F7AAC-6B59-4ED6-906A-5DFA6DA4942B}"/>
              </a:ext>
            </a:extLst>
          </p:cNvPr>
          <p:cNvCxnSpPr>
            <a:cxnSpLocks/>
          </p:cNvCxnSpPr>
          <p:nvPr/>
        </p:nvCxnSpPr>
        <p:spPr>
          <a:xfrm flipH="1">
            <a:off x="2641600" y="5441950"/>
            <a:ext cx="219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35FE58-AFF9-4B67-8E5A-0E520724549F}"/>
              </a:ext>
            </a:extLst>
          </p:cNvPr>
          <p:cNvCxnSpPr>
            <a:cxnSpLocks/>
          </p:cNvCxnSpPr>
          <p:nvPr/>
        </p:nvCxnSpPr>
        <p:spPr>
          <a:xfrm>
            <a:off x="5003800" y="1409700"/>
            <a:ext cx="0" cy="927100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2275D9-AA4B-439D-8B4C-F6500ECF03F4}"/>
              </a:ext>
            </a:extLst>
          </p:cNvPr>
          <p:cNvCxnSpPr>
            <a:cxnSpLocks/>
          </p:cNvCxnSpPr>
          <p:nvPr/>
        </p:nvCxnSpPr>
        <p:spPr>
          <a:xfrm>
            <a:off x="2003425" y="1439863"/>
            <a:ext cx="0" cy="241458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E7CEF7-3794-4DF8-9C6F-EFE2D9ACAC86}"/>
              </a:ext>
            </a:extLst>
          </p:cNvPr>
          <p:cNvCxnSpPr>
            <a:cxnSpLocks/>
          </p:cNvCxnSpPr>
          <p:nvPr/>
        </p:nvCxnSpPr>
        <p:spPr>
          <a:xfrm>
            <a:off x="3113088" y="1419225"/>
            <a:ext cx="1890712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EADA5A8-14E5-49CA-9A6B-BF5B00756999}"/>
              </a:ext>
            </a:extLst>
          </p:cNvPr>
          <p:cNvCxnSpPr>
            <a:cxnSpLocks/>
          </p:cNvCxnSpPr>
          <p:nvPr/>
        </p:nvCxnSpPr>
        <p:spPr>
          <a:xfrm flipH="1">
            <a:off x="2017713" y="1430338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A6A4D9-93E6-43CE-860A-EAD136C68B92}"/>
              </a:ext>
            </a:extLst>
          </p:cNvPr>
          <p:cNvCxnSpPr>
            <a:cxnSpLocks/>
          </p:cNvCxnSpPr>
          <p:nvPr/>
        </p:nvCxnSpPr>
        <p:spPr>
          <a:xfrm flipH="1">
            <a:off x="3108325" y="1550988"/>
            <a:ext cx="981075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533F1E1-BA0B-4221-9A65-BD8976587F84}"/>
              </a:ext>
            </a:extLst>
          </p:cNvPr>
          <p:cNvCxnSpPr>
            <a:cxnSpLocks/>
          </p:cNvCxnSpPr>
          <p:nvPr/>
        </p:nvCxnSpPr>
        <p:spPr>
          <a:xfrm>
            <a:off x="4083050" y="1547813"/>
            <a:ext cx="0" cy="47148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53D3F1-9FA0-4723-9EE9-A9973D5BA934}"/>
              </a:ext>
            </a:extLst>
          </p:cNvPr>
          <p:cNvCxnSpPr>
            <a:cxnSpLocks/>
          </p:cNvCxnSpPr>
          <p:nvPr/>
        </p:nvCxnSpPr>
        <p:spPr>
          <a:xfrm>
            <a:off x="1747838" y="1295400"/>
            <a:ext cx="0" cy="14620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26DD38-43DF-4DB2-BC0C-F06F1FCF72B5}"/>
              </a:ext>
            </a:extLst>
          </p:cNvPr>
          <p:cNvCxnSpPr>
            <a:cxnSpLocks/>
          </p:cNvCxnSpPr>
          <p:nvPr/>
        </p:nvCxnSpPr>
        <p:spPr>
          <a:xfrm>
            <a:off x="542925" y="1228725"/>
            <a:ext cx="0" cy="2432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AE693F-E3C6-4A20-8AEF-E7C9099BF44E}"/>
              </a:ext>
            </a:extLst>
          </p:cNvPr>
          <p:cNvCxnSpPr>
            <a:cxnSpLocks/>
          </p:cNvCxnSpPr>
          <p:nvPr/>
        </p:nvCxnSpPr>
        <p:spPr>
          <a:xfrm flipH="1">
            <a:off x="539750" y="1227138"/>
            <a:ext cx="1735138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E18617-A08A-4C51-8F69-532D40157A4F}"/>
              </a:ext>
            </a:extLst>
          </p:cNvPr>
          <p:cNvCxnSpPr>
            <a:cxnSpLocks/>
          </p:cNvCxnSpPr>
          <p:nvPr/>
        </p:nvCxnSpPr>
        <p:spPr>
          <a:xfrm flipH="1">
            <a:off x="1752600" y="1301750"/>
            <a:ext cx="4953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2">
            <a:extLst>
              <a:ext uri="{FF2B5EF4-FFF2-40B4-BE49-F238E27FC236}">
                <a16:creationId xmlns:a16="http://schemas.microsoft.com/office/drawing/2014/main" id="{F51F67D8-13EC-420E-B3C7-C8FB7C92E2C4}"/>
              </a:ext>
            </a:extLst>
          </p:cNvPr>
          <p:cNvSpPr/>
          <p:nvPr/>
        </p:nvSpPr>
        <p:spPr bwMode="auto">
          <a:xfrm>
            <a:off x="2254250" y="1155700"/>
            <a:ext cx="862013" cy="498475"/>
          </a:xfrm>
          <a:prstGeom prst="roundRect">
            <a:avLst>
              <a:gd name="adj" fmla="val 2837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9" name="文本框 7">
            <a:extLst>
              <a:ext uri="{FF2B5EF4-FFF2-40B4-BE49-F238E27FC236}">
                <a16:creationId xmlns:a16="http://schemas.microsoft.com/office/drawing/2014/main" id="{5F75D750-4172-4A2F-9648-558BD73E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435225"/>
            <a:ext cx="47466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7040B95-1434-47EE-92F0-2D51A1E71301}"/>
              </a:ext>
            </a:extLst>
          </p:cNvPr>
          <p:cNvCxnSpPr>
            <a:cxnSpLocks/>
          </p:cNvCxnSpPr>
          <p:nvPr/>
        </p:nvCxnSpPr>
        <p:spPr>
          <a:xfrm flipH="1">
            <a:off x="3702050" y="2579688"/>
            <a:ext cx="288925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4A8578B-D926-4C09-AC3A-286800D5EDF1}"/>
              </a:ext>
            </a:extLst>
          </p:cNvPr>
          <p:cNvCxnSpPr>
            <a:cxnSpLocks/>
          </p:cNvCxnSpPr>
          <p:nvPr/>
        </p:nvCxnSpPr>
        <p:spPr>
          <a:xfrm flipH="1">
            <a:off x="2012950" y="1544638"/>
            <a:ext cx="2444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>
            <a:extLst>
              <a:ext uri="{FF2B5EF4-FFF2-40B4-BE49-F238E27FC236}">
                <a16:creationId xmlns:a16="http://schemas.microsoft.com/office/drawing/2014/main" id="{32BC46DD-CBDE-481E-A8CD-66F9706A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61766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F565C159-7D51-49A0-B555-19E1A70B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1684338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</a:p>
        </p:txBody>
      </p:sp>
      <p:sp>
        <p:nvSpPr>
          <p:cNvPr id="27674" name="矩形 7">
            <a:extLst>
              <a:ext uri="{FF2B5EF4-FFF2-40B4-BE49-F238E27FC236}">
                <a16:creationId xmlns:a16="http://schemas.microsoft.com/office/drawing/2014/main" id="{B2607CC5-F488-4531-8D6E-E1C99C0B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5922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7675" name="矩形 7">
            <a:extLst>
              <a:ext uri="{FF2B5EF4-FFF2-40B4-BE49-F238E27FC236}">
                <a16:creationId xmlns:a16="http://schemas.microsoft.com/office/drawing/2014/main" id="{80E42EEC-F875-48F4-BF26-EB1A3779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20821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0070C0"/>
                </a:solidFill>
              </a:rPr>
              <a:t>dStall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27676" name="矩形 7">
            <a:extLst>
              <a:ext uri="{FF2B5EF4-FFF2-40B4-BE49-F238E27FC236}">
                <a16:creationId xmlns:a16="http://schemas.microsoft.com/office/drawing/2014/main" id="{87B4BFAC-6150-4742-91E6-92BBBA7F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601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8127A415-CA54-41F2-AB95-0D19D70FB3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90F8B-2E72-44F6-B3B7-0E72D8724A9C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5" name="页脚占位符 4">
            <a:extLst>
              <a:ext uri="{FF2B5EF4-FFF2-40B4-BE49-F238E27FC236}">
                <a16:creationId xmlns:a16="http://schemas.microsoft.com/office/drawing/2014/main" id="{0508BB07-D719-4325-878B-D2F2869D7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03D719F1-1643-495B-A383-B9AD447DE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B2C28-B9E0-4B71-9B36-306B87B7FED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8677" name="图片 6">
            <a:extLst>
              <a:ext uri="{FF2B5EF4-FFF2-40B4-BE49-F238E27FC236}">
                <a16:creationId xmlns:a16="http://schemas.microsoft.com/office/drawing/2014/main" id="{A10B1CA6-E909-4C88-8741-A46895F8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650"/>
            <a:ext cx="8229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标题 1">
            <a:extLst>
              <a:ext uri="{FF2B5EF4-FFF2-40B4-BE49-F238E27FC236}">
                <a16:creationId xmlns:a16="http://schemas.microsoft.com/office/drawing/2014/main" id="{2CC928EB-31A7-4D86-953B-2FC0B67B9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8679" name="矩形 5">
            <a:extLst>
              <a:ext uri="{FF2B5EF4-FFF2-40B4-BE49-F238E27FC236}">
                <a16:creationId xmlns:a16="http://schemas.microsoft.com/office/drawing/2014/main" id="{EC7A191F-1445-4EAF-8070-CCCD2A8E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28680" name="矩形 5">
            <a:extLst>
              <a:ext uri="{FF2B5EF4-FFF2-40B4-BE49-F238E27FC236}">
                <a16:creationId xmlns:a16="http://schemas.microsoft.com/office/drawing/2014/main" id="{D2F1EAF6-15D2-4C54-A5A1-41D8E520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矩形 5">
            <a:extLst>
              <a:ext uri="{FF2B5EF4-FFF2-40B4-BE49-F238E27FC236}">
                <a16:creationId xmlns:a16="http://schemas.microsoft.com/office/drawing/2014/main" id="{C1E60E4F-B14D-40FD-8B2B-83376BA3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2" name="矩形 5">
            <a:extLst>
              <a:ext uri="{FF2B5EF4-FFF2-40B4-BE49-F238E27FC236}">
                <a16:creationId xmlns:a16="http://schemas.microsoft.com/office/drawing/2014/main" id="{7B93B5C4-B37E-4D8A-9472-5CF316A9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8683" name="组合 28">
            <a:extLst>
              <a:ext uri="{FF2B5EF4-FFF2-40B4-BE49-F238E27FC236}">
                <a16:creationId xmlns:a16="http://schemas.microsoft.com/office/drawing/2014/main" id="{1B4D9BED-F9CA-4240-A4C8-E0EA0F3BC9AB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2759075"/>
            <a:ext cx="615950" cy="2614613"/>
            <a:chOff x="2846388" y="1791755"/>
            <a:chExt cx="960437" cy="408781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B17C72-18EF-464B-A2E7-E4C60F6D0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388" y="1791755"/>
              <a:ext cx="59408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0372BCB-90E2-4CE7-96F2-D767B7CB959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522" y="1806647"/>
              <a:ext cx="0" cy="4065473"/>
            </a:xfrm>
            <a:prstGeom prst="line">
              <a:avLst/>
            </a:prstGeom>
            <a:ln w="1905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6DA758-2B33-44CA-8A01-03935E42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8097" y="5879567"/>
              <a:ext cx="378728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4" name="组合 29">
            <a:extLst>
              <a:ext uri="{FF2B5EF4-FFF2-40B4-BE49-F238E27FC236}">
                <a16:creationId xmlns:a16="http://schemas.microsoft.com/office/drawing/2014/main" id="{5EFCEA03-D4FA-43FD-9944-DF14F63DD537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4435475"/>
            <a:ext cx="600075" cy="1009650"/>
            <a:chOff x="2859088" y="4420655"/>
            <a:chExt cx="940582" cy="155416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6FED3B-3238-4405-848F-AF0779E7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088" y="4420655"/>
              <a:ext cx="3981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C2CEFC1-2979-4D78-8F4E-8DFC35A00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4777" y="5969930"/>
              <a:ext cx="55489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85678D5-5539-48FF-BC3C-3C39FB05D24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801" y="4420655"/>
              <a:ext cx="0" cy="1554162"/>
            </a:xfrm>
            <a:prstGeom prst="line">
              <a:avLst/>
            </a:prstGeom>
            <a:ln w="1905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4A2918-A62C-4626-AC3D-FD0D9BC19A3E}"/>
              </a:ext>
            </a:extLst>
          </p:cNvPr>
          <p:cNvCxnSpPr>
            <a:cxnSpLocks/>
          </p:cNvCxnSpPr>
          <p:nvPr/>
        </p:nvCxnSpPr>
        <p:spPr>
          <a:xfrm>
            <a:off x="3124200" y="3814763"/>
            <a:ext cx="0" cy="1811337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CB3A7C-E0D3-4386-A079-D3F18D688895}"/>
              </a:ext>
            </a:extLst>
          </p:cNvPr>
          <p:cNvCxnSpPr>
            <a:cxnSpLocks/>
          </p:cNvCxnSpPr>
          <p:nvPr/>
        </p:nvCxnSpPr>
        <p:spPr>
          <a:xfrm>
            <a:off x="3059113" y="3935413"/>
            <a:ext cx="0" cy="1743075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DE5E55-D509-43ED-8A85-652B577C5BC8}"/>
              </a:ext>
            </a:extLst>
          </p:cNvPr>
          <p:cNvCxnSpPr>
            <a:cxnSpLocks/>
          </p:cNvCxnSpPr>
          <p:nvPr/>
        </p:nvCxnSpPr>
        <p:spPr>
          <a:xfrm flipH="1">
            <a:off x="3136900" y="5629275"/>
            <a:ext cx="1957388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C7D8F8B-14EF-4CBA-99F9-EEABC9A2AE07}"/>
              </a:ext>
            </a:extLst>
          </p:cNvPr>
          <p:cNvCxnSpPr>
            <a:cxnSpLocks/>
          </p:cNvCxnSpPr>
          <p:nvPr/>
        </p:nvCxnSpPr>
        <p:spPr>
          <a:xfrm flipH="1">
            <a:off x="3060700" y="5694363"/>
            <a:ext cx="2036763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9" name="组合 30">
            <a:extLst>
              <a:ext uri="{FF2B5EF4-FFF2-40B4-BE49-F238E27FC236}">
                <a16:creationId xmlns:a16="http://schemas.microsoft.com/office/drawing/2014/main" id="{42A1DDDA-DB68-414A-A6CA-96D1F3BC3E99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692650"/>
            <a:ext cx="906463" cy="863600"/>
            <a:chOff x="2446338" y="4815942"/>
            <a:chExt cx="1350962" cy="135255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40F7F67-D4ED-4234-BC85-22EE7FDF53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69" y="6168492"/>
              <a:ext cx="133913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D88834-5654-41F4-AA33-5005BB64C04D}"/>
                </a:ext>
              </a:extLst>
            </p:cNvPr>
            <p:cNvCxnSpPr>
              <a:cxnSpLocks/>
            </p:cNvCxnSpPr>
            <p:nvPr/>
          </p:nvCxnSpPr>
          <p:spPr>
            <a:xfrm>
              <a:off x="2453437" y="4818429"/>
              <a:ext cx="0" cy="1340118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926CBA8-6E44-4CEA-BB30-3D7CBA441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338" y="4815942"/>
              <a:ext cx="115933" cy="0"/>
            </a:xfrm>
            <a:prstGeom prst="line">
              <a:avLst/>
            </a:prstGeom>
            <a:ln w="190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90" name="矩形 7">
            <a:extLst>
              <a:ext uri="{FF2B5EF4-FFF2-40B4-BE49-F238E27FC236}">
                <a16:creationId xmlns:a16="http://schemas.microsoft.com/office/drawing/2014/main" id="{358584F7-D52D-40CC-82D6-23711341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49291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8691" name="矩形 7">
            <a:extLst>
              <a:ext uri="{FF2B5EF4-FFF2-40B4-BE49-F238E27FC236}">
                <a16:creationId xmlns:a16="http://schemas.microsoft.com/office/drawing/2014/main" id="{FD7B5382-0E27-4870-9F68-0861629E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903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B5F81E-BC54-4FEE-A334-7C66EB1A3ECD}"/>
              </a:ext>
            </a:extLst>
          </p:cNvPr>
          <p:cNvCxnSpPr>
            <a:cxnSpLocks/>
          </p:cNvCxnSpPr>
          <p:nvPr/>
        </p:nvCxnSpPr>
        <p:spPr>
          <a:xfrm>
            <a:off x="877888" y="4140200"/>
            <a:ext cx="0" cy="160020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A277C7-10BC-43A4-951E-0359FF0129F7}"/>
              </a:ext>
            </a:extLst>
          </p:cNvPr>
          <p:cNvCxnSpPr>
            <a:cxnSpLocks/>
          </p:cNvCxnSpPr>
          <p:nvPr/>
        </p:nvCxnSpPr>
        <p:spPr>
          <a:xfrm flipH="1">
            <a:off x="873125" y="4135438"/>
            <a:ext cx="115888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DF8381A-8C7B-4067-91C8-0D795EA765E6}"/>
              </a:ext>
            </a:extLst>
          </p:cNvPr>
          <p:cNvCxnSpPr>
            <a:cxnSpLocks/>
          </p:cNvCxnSpPr>
          <p:nvPr/>
        </p:nvCxnSpPr>
        <p:spPr>
          <a:xfrm flipH="1">
            <a:off x="877888" y="5751513"/>
            <a:ext cx="42211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7781795-BEA7-427A-80A8-D2316E956276}"/>
              </a:ext>
            </a:extLst>
          </p:cNvPr>
          <p:cNvCxnSpPr>
            <a:cxnSpLocks/>
          </p:cNvCxnSpPr>
          <p:nvPr/>
        </p:nvCxnSpPr>
        <p:spPr>
          <a:xfrm>
            <a:off x="1946275" y="4697413"/>
            <a:ext cx="0" cy="10604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1900F1-A0A6-4691-9854-62129445DE40}"/>
              </a:ext>
            </a:extLst>
          </p:cNvPr>
          <p:cNvCxnSpPr>
            <a:cxnSpLocks/>
          </p:cNvCxnSpPr>
          <p:nvPr/>
        </p:nvCxnSpPr>
        <p:spPr>
          <a:xfrm flipH="1">
            <a:off x="1941513" y="4694238"/>
            <a:ext cx="174625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7" name="矩形 7">
            <a:extLst>
              <a:ext uri="{FF2B5EF4-FFF2-40B4-BE49-F238E27FC236}">
                <a16:creationId xmlns:a16="http://schemas.microsoft.com/office/drawing/2014/main" id="{41593D69-7261-43E0-BBF3-0E5AE544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2973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A685A4E-E44B-44FE-B0BB-F2F697F3C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7D454E65-8553-4EB0-A511-A322555043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E99A1-9BC2-4B78-9F02-1C2A76704DDE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DA7EDDF5-4BC2-4423-980D-FFEB0E0B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5">
            <a:extLst>
              <a:ext uri="{FF2B5EF4-FFF2-40B4-BE49-F238E27FC236}">
                <a16:creationId xmlns:a16="http://schemas.microsoft.com/office/drawing/2014/main" id="{DBDBC55D-3138-4CFB-862E-C157556B5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26F7F-F73E-4AF8-AB2E-86381D6603E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9702" name="图片 6">
            <a:extLst>
              <a:ext uri="{FF2B5EF4-FFF2-40B4-BE49-F238E27FC236}">
                <a16:creationId xmlns:a16="http://schemas.microsoft.com/office/drawing/2014/main" id="{675143FC-5838-40BD-9CB1-CA0DA8A9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938"/>
            <a:ext cx="822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矩形 5">
            <a:extLst>
              <a:ext uri="{FF2B5EF4-FFF2-40B4-BE49-F238E27FC236}">
                <a16:creationId xmlns:a16="http://schemas.microsoft.com/office/drawing/2014/main" id="{8CD34405-12AE-468B-AFCA-1C928B45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4" name="矩形 5">
            <a:extLst>
              <a:ext uri="{FF2B5EF4-FFF2-40B4-BE49-F238E27FC236}">
                <a16:creationId xmlns:a16="http://schemas.microsoft.com/office/drawing/2014/main" id="{1EF95052-1AE3-4B60-9DD7-855327B5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矩形 5">
            <a:extLst>
              <a:ext uri="{FF2B5EF4-FFF2-40B4-BE49-F238E27FC236}">
                <a16:creationId xmlns:a16="http://schemas.microsoft.com/office/drawing/2014/main" id="{9E7D09A1-3F1C-4175-9871-0BD21062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6" name="矩形 5">
            <a:extLst>
              <a:ext uri="{FF2B5EF4-FFF2-40B4-BE49-F238E27FC236}">
                <a16:creationId xmlns:a16="http://schemas.microsoft.com/office/drawing/2014/main" id="{443E8EE8-E3F6-483B-84DF-5078E28F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AE06C8E-E194-4D73-B994-25654925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591619D-0833-4A8B-88AF-6434681973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9096CA8D-A6F1-49E1-898B-34610F06D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8FBD3-BD54-4BD8-9AA9-A8C1C09E48D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CD68A4F6-8874-4844-B3C0-D3170B21C1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63236-E4E7-4628-8436-1F3CCA938793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F847517-AB41-4794-BC56-793A7911E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的设计和调试方法，特别是流水线中的数据相关和控制相关的处理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22DA9CC-7E65-497B-8354-0FA762CB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331C1A78-5985-45BE-BE81-CEEF26F087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395AB-91CB-4339-AA77-18D6DFA247F0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4" name="页脚占位符 4">
            <a:extLst>
              <a:ext uri="{FF2B5EF4-FFF2-40B4-BE49-F238E27FC236}">
                <a16:creationId xmlns:a16="http://schemas.microsoft.com/office/drawing/2014/main" id="{5E4A215B-9781-4692-BE37-E8E6F4D24E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5" name="灯片编号占位符 5">
            <a:extLst>
              <a:ext uri="{FF2B5EF4-FFF2-40B4-BE49-F238E27FC236}">
                <a16:creationId xmlns:a16="http://schemas.microsoft.com/office/drawing/2014/main" id="{216DE92A-920C-4A42-BBFD-7F28FC59B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9C3BC-D235-4325-A528-6CCF540BAFC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0726" name="图片 7">
            <a:extLst>
              <a:ext uri="{FF2B5EF4-FFF2-40B4-BE49-F238E27FC236}">
                <a16:creationId xmlns:a16="http://schemas.microsoft.com/office/drawing/2014/main" id="{875434E9-89D3-4A57-B499-C3BF2002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6452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7">
            <a:extLst>
              <a:ext uri="{FF2B5EF4-FFF2-40B4-BE49-F238E27FC236}">
                <a16:creationId xmlns:a16="http://schemas.microsoft.com/office/drawing/2014/main" id="{5B598236-B3FA-4548-B645-E6CFE54C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487203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dFlush</a:t>
            </a:r>
          </a:p>
        </p:txBody>
      </p:sp>
      <p:sp>
        <p:nvSpPr>
          <p:cNvPr id="30728" name="矩形 7">
            <a:extLst>
              <a:ext uri="{FF2B5EF4-FFF2-40B4-BE49-F238E27FC236}">
                <a16:creationId xmlns:a16="http://schemas.microsoft.com/office/drawing/2014/main" id="{2A08C742-15C4-4643-BAB9-A51B1E7C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88950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CAABC83-3DF3-4FBA-A1F2-EBE475FB6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1666185A-EE95-4B45-84B5-5FE3F663D3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9CDF9-7DE1-427D-9FD4-E433BC644C5C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A83CBBA1-8638-4540-99E6-0D01A8FF8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E3BB1B83-149E-424E-9E5A-7000FD84E5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18236-8650-4FE8-BE9F-A9FA05EF6B2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1750" name="图片 6">
            <a:extLst>
              <a:ext uri="{FF2B5EF4-FFF2-40B4-BE49-F238E27FC236}">
                <a16:creationId xmlns:a16="http://schemas.microsoft.com/office/drawing/2014/main" id="{5AEBFA87-D23E-4653-BB79-DE0E9451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/>
              <a:t>流水线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484784"/>
            <a:ext cx="4458834" cy="4760441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与调试单周期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en-US" altLang="zh-CN" sz="2400" dirty="0"/>
              <a:t>SDU</a:t>
            </a:r>
            <a:r>
              <a:rPr lang="zh-CN" altLang="en-US" sz="2400" dirty="0"/>
              <a:t>不同点在于</a:t>
            </a:r>
            <a:endParaRPr lang="en-US" altLang="zh-CN" sz="2400" dirty="0"/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命令时查看的数据通路信息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IF/ID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pcd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EXE</a:t>
            </a:r>
            <a:r>
              <a:rPr lang="zh-CN" altLang="en-US" sz="2000" dirty="0"/>
              <a:t>：</a:t>
            </a:r>
            <a:r>
              <a:rPr lang="en-US" altLang="zh-CN" sz="2000" dirty="0"/>
              <a:t>ire,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pce</a:t>
            </a:r>
            <a:r>
              <a:rPr lang="en-US" altLang="zh-CN" sz="2000" dirty="0"/>
              <a:t>, ctr</a:t>
            </a:r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MEM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irm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mdw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ctrm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/>
              <a:t>WB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irw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ctrw</a:t>
            </a:r>
            <a:endParaRPr lang="en-US" altLang="zh-CN" sz="2000" dirty="0"/>
          </a:p>
          <a:p>
            <a:pPr lvl="1" eaLnBrk="1" hangingPunct="1">
              <a:spcBef>
                <a:spcPts val="24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命令时检查的执行指令指针</a:t>
            </a:r>
            <a:endParaRPr lang="en-US" altLang="zh-CN" sz="2000" dirty="0"/>
          </a:p>
          <a:p>
            <a:pPr marL="715963" lvl="1" indent="0" eaLnBrk="1" hangingPunct="1">
              <a:spcBef>
                <a:spcPts val="600"/>
              </a:spcBef>
              <a:buNone/>
              <a:defRPr/>
            </a:pPr>
            <a:r>
              <a:rPr lang="en-US" altLang="zh-CN" sz="2000" dirty="0" err="1"/>
              <a:t>pc_chk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pce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sz="24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462D1-4A16-4DB1-9321-24EEE75FDC39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2023/5/24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84">
            <a:extLst>
              <a:ext uri="{FF2B5EF4-FFF2-40B4-BE49-F238E27FC236}">
                <a16:creationId xmlns:a16="http://schemas.microsoft.com/office/drawing/2014/main" id="{BFAFAB39-3C7A-49AC-B703-E1EE232DF1C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26522" y="1592796"/>
            <a:ext cx="789802" cy="435648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SDU</a:t>
            </a:r>
          </a:p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−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1DF1B11-B76E-4D44-A798-5A35C98A1636}"/>
              </a:ext>
            </a:extLst>
          </p:cNvPr>
          <p:cNvCxnSpPr>
            <a:cxnSpLocks/>
          </p:cNvCxnSpPr>
          <p:nvPr/>
        </p:nvCxnSpPr>
        <p:spPr bwMode="auto">
          <a:xfrm>
            <a:off x="7399374" y="3432882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4">
            <a:extLst>
              <a:ext uri="{FF2B5EF4-FFF2-40B4-BE49-F238E27FC236}">
                <a16:creationId xmlns:a16="http://schemas.microsoft.com/office/drawing/2014/main" id="{98A23C2D-9887-4E29-91DC-3F446F64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209" y="3192465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rxd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254FC71-2C8E-4A21-A0B8-87DA82DCBDEC}"/>
              </a:ext>
            </a:extLst>
          </p:cNvPr>
          <p:cNvCxnSpPr>
            <a:cxnSpLocks/>
          </p:cNvCxnSpPr>
          <p:nvPr/>
        </p:nvCxnSpPr>
        <p:spPr bwMode="auto">
          <a:xfrm>
            <a:off x="7394612" y="4043375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4">
            <a:extLst>
              <a:ext uri="{FF2B5EF4-FFF2-40B4-BE49-F238E27FC236}">
                <a16:creationId xmlns:a16="http://schemas.microsoft.com/office/drawing/2014/main" id="{32BCE737-B719-4906-BCD7-31BD80EFE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375" y="3826977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8160E7F-829B-44FE-ABAC-9DB137CD07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7482" y="5748818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4">
            <a:extLst>
              <a:ext uri="{FF2B5EF4-FFF2-40B4-BE49-F238E27FC236}">
                <a16:creationId xmlns:a16="http://schemas.microsoft.com/office/drawing/2014/main" id="{935FBA7D-1F40-4109-AEC4-7EBC0D3B5F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09918" y="5554414"/>
            <a:ext cx="782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1D457A7-6093-4338-B16B-9C273937B73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282" y="5186110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9F270391-745A-4455-873F-FD836D26278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98935" y="5005123"/>
            <a:ext cx="730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c_chk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971F004-72E4-456F-9772-E4C57486EC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853" y="3563641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2E20E4BB-2535-4C19-B7D5-3884F47261A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21738" y="3409636"/>
            <a:ext cx="820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out_im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6D5F7C5-342D-41CB-AF7D-16DAECF07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3934889"/>
            <a:ext cx="437950" cy="0"/>
          </a:xfrm>
          <a:prstGeom prst="line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4">
            <a:extLst>
              <a:ext uri="{FF2B5EF4-FFF2-40B4-BE49-F238E27FC236}">
                <a16:creationId xmlns:a16="http://schemas.microsoft.com/office/drawing/2014/main" id="{EFC88FE3-4AAD-4177-AC9D-95990C69739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11777" y="3783535"/>
            <a:ext cx="307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A165AAA-BF30-4B70-B323-FDC2FE74896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6345" y="4231941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4">
            <a:extLst>
              <a:ext uri="{FF2B5EF4-FFF2-40B4-BE49-F238E27FC236}">
                <a16:creationId xmlns:a16="http://schemas.microsoft.com/office/drawing/2014/main" id="{B4E278A7-9C6B-45F2-A08A-43F2104F574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67252" y="4058168"/>
            <a:ext cx="7437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e_dm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BF72B7E-E368-4387-8F11-C654C92B6FA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359" y="1779145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4">
            <a:extLst>
              <a:ext uri="{FF2B5EF4-FFF2-40B4-BE49-F238E27FC236}">
                <a16:creationId xmlns:a16="http://schemas.microsoft.com/office/drawing/2014/main" id="{7810E651-AA6D-4F5B-A5B3-54EEF36EF8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70084" y="1598158"/>
            <a:ext cx="3718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npc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10CB5A9-27C3-443C-A217-09941DA4C6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359" y="2060854"/>
            <a:ext cx="44126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34">
            <a:extLst>
              <a:ext uri="{FF2B5EF4-FFF2-40B4-BE49-F238E27FC236}">
                <a16:creationId xmlns:a16="http://schemas.microsoft.com/office/drawing/2014/main" id="{FF539C13-3734-4EA8-B058-0D63A7F795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98326" y="1879867"/>
            <a:ext cx="2436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TextBox 34">
            <a:extLst>
              <a:ext uri="{FF2B5EF4-FFF2-40B4-BE49-F238E27FC236}">
                <a16:creationId xmlns:a16="http://schemas.microsoft.com/office/drawing/2014/main" id="{649BE003-C5D6-4FBF-A7F8-8BCBCFBD821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98139" y="2113146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A542499-4B56-4D2B-AD6A-B1F29CDBE5A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0131" y="2664527"/>
            <a:ext cx="437950" cy="0"/>
          </a:xfrm>
          <a:prstGeom prst="line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4">
            <a:extLst>
              <a:ext uri="{FF2B5EF4-FFF2-40B4-BE49-F238E27FC236}">
                <a16:creationId xmlns:a16="http://schemas.microsoft.com/office/drawing/2014/main" id="{3050F21B-0E52-4628-88E1-26E0443DD52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67307" y="2515052"/>
            <a:ext cx="4616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ddr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72B87AD-26A4-400A-9960-00061B47324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282" y="2970514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4">
            <a:extLst>
              <a:ext uri="{FF2B5EF4-FFF2-40B4-BE49-F238E27FC236}">
                <a16:creationId xmlns:a16="http://schemas.microsoft.com/office/drawing/2014/main" id="{84E3721C-01EC-4E04-BB54-93F1022C93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11759" y="2816509"/>
            <a:ext cx="718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out_rf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BE40A4A-936A-4EEA-A49B-742C692121D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4829456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4">
            <a:extLst>
              <a:ext uri="{FF2B5EF4-FFF2-40B4-BE49-F238E27FC236}">
                <a16:creationId xmlns:a16="http://schemas.microsoft.com/office/drawing/2014/main" id="{574F375C-2084-4C49-840E-898C81103DD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29649" y="4636583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A7E55D4-7CC9-4006-AFC8-A73A7F53D7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0131" y="3274095"/>
            <a:ext cx="441260" cy="0"/>
          </a:xfrm>
          <a:prstGeom prst="line">
            <a:avLst/>
          </a:prstGeom>
          <a:ln w="317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34">
            <a:extLst>
              <a:ext uri="{FF2B5EF4-FFF2-40B4-BE49-F238E27FC236}">
                <a16:creationId xmlns:a16="http://schemas.microsoft.com/office/drawing/2014/main" id="{DEE016D4-8311-4B60-B46A-F7AB3FB5E0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220072" y="3120090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dout_dm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DEE5194-E4BA-490D-88A5-B7FF040B64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8573" y="4530256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34">
            <a:extLst>
              <a:ext uri="{FF2B5EF4-FFF2-40B4-BE49-F238E27FC236}">
                <a16:creationId xmlns:a16="http://schemas.microsoft.com/office/drawing/2014/main" id="{CB57C328-FB96-43F8-A531-4D27D440842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36424" y="4356483"/>
            <a:ext cx="666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e_im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15F99C9-2CA4-496E-A8D6-15C6CAE1B72F}"/>
              </a:ext>
            </a:extLst>
          </p:cNvPr>
          <p:cNvCxnSpPr>
            <a:cxnSpLocks/>
          </p:cNvCxnSpPr>
          <p:nvPr/>
        </p:nvCxnSpPr>
        <p:spPr bwMode="auto">
          <a:xfrm>
            <a:off x="7418997" y="5465357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4">
            <a:extLst>
              <a:ext uri="{FF2B5EF4-FFF2-40B4-BE49-F238E27FC236}">
                <a16:creationId xmlns:a16="http://schemas.microsoft.com/office/drawing/2014/main" id="{C700B208-9EFD-4A00-8991-99D614C3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832" y="5224940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rst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CB1D4AB-A0B0-43A2-B313-D03C2FBBD10A}"/>
              </a:ext>
            </a:extLst>
          </p:cNvPr>
          <p:cNvCxnSpPr>
            <a:cxnSpLocks/>
          </p:cNvCxnSpPr>
          <p:nvPr/>
        </p:nvCxnSpPr>
        <p:spPr bwMode="auto">
          <a:xfrm>
            <a:off x="7418997" y="5759787"/>
            <a:ext cx="49847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4">
            <a:extLst>
              <a:ext uri="{FF2B5EF4-FFF2-40B4-BE49-F238E27FC236}">
                <a16:creationId xmlns:a16="http://schemas.microsoft.com/office/drawing/2014/main" id="{C5689154-6EAB-4993-9941-C8C5A813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832" y="5519370"/>
            <a:ext cx="370078" cy="3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E027A51-9A8C-47AB-AF41-14D6F0BF9AD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84543" y="5465357"/>
            <a:ext cx="43795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4">
            <a:extLst>
              <a:ext uri="{FF2B5EF4-FFF2-40B4-BE49-F238E27FC236}">
                <a16:creationId xmlns:a16="http://schemas.microsoft.com/office/drawing/2014/main" id="{C2B30192-D155-43DE-99E7-23C6F11878F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42627" y="5270953"/>
            <a:ext cx="756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_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57F39DF1-70E6-4980-9D8B-EDFAC159B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D7E53A4E-D282-44B7-8837-830713388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96263" cy="4725988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设计无数据和控制相关处理的流水线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设计仅有数据相关处理的流水线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设计完整的有数据和控制相关处理的流水线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8132" name="页脚占位符 1">
            <a:extLst>
              <a:ext uri="{FF2B5EF4-FFF2-40B4-BE49-F238E27FC236}">
                <a16:creationId xmlns:a16="http://schemas.microsoft.com/office/drawing/2014/main" id="{DDA61F1B-500C-4907-A5A8-2722F977C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133" name="灯片编号占位符 2">
            <a:extLst>
              <a:ext uri="{FF2B5EF4-FFF2-40B4-BE49-F238E27FC236}">
                <a16:creationId xmlns:a16="http://schemas.microsoft.com/office/drawing/2014/main" id="{F56D309F-9D3F-4791-865F-38770A33D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45270-4BCC-4C8C-A3F4-3377FD6DA6B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8134" name="日期占位符 3">
            <a:extLst>
              <a:ext uri="{FF2B5EF4-FFF2-40B4-BE49-F238E27FC236}">
                <a16:creationId xmlns:a16="http://schemas.microsoft.com/office/drawing/2014/main" id="{E2DB0437-DCB2-430B-8EA1-16E9B678C2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101DF-74B5-4A2F-809C-0F8136022FCE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5830653-A2B8-4DC9-9342-20B0C5BBB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9155" name="页脚占位符 1">
            <a:extLst>
              <a:ext uri="{FF2B5EF4-FFF2-40B4-BE49-F238E27FC236}">
                <a16:creationId xmlns:a16="http://schemas.microsoft.com/office/drawing/2014/main" id="{0BA6E122-DBDB-4937-AA9A-B1E2173F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156" name="灯片编号占位符 2">
            <a:extLst>
              <a:ext uri="{FF2B5EF4-FFF2-40B4-BE49-F238E27FC236}">
                <a16:creationId xmlns:a16="http://schemas.microsoft.com/office/drawing/2014/main" id="{9B248EE9-39BE-4B14-9585-031E284DE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88B2F-AC83-48B6-BE05-2E61801B1B1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9157" name="日期占位符 3">
            <a:extLst>
              <a:ext uri="{FF2B5EF4-FFF2-40B4-BE49-F238E27FC236}">
                <a16:creationId xmlns:a16="http://schemas.microsoft.com/office/drawing/2014/main" id="{4EC3C889-3353-4294-9F4C-7E94B67DB3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518F5-F00A-459F-9889-79DED1BBCB4D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8003232" cy="331512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</a:t>
            </a:r>
            <a:r>
              <a:rPr lang="en-US" altLang="zh-CN" sz="2400" dirty="0"/>
              <a:t>5</a:t>
            </a:r>
            <a:r>
              <a:rPr lang="zh-CN" altLang="en-US" sz="2400" dirty="0"/>
              <a:t>级流水线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，可执行以下指令</a:t>
            </a:r>
            <a:endParaRPr lang="en-US" altLang="zh-CN" sz="24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lui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and, 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slli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集成串行调试单元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/>
              <a:t>流水线（</a:t>
            </a:r>
            <a:r>
              <a:rPr lang="en-US" altLang="zh-CN" sz="2400" dirty="0"/>
              <a:t>Serial Debug Unit for</a:t>
            </a:r>
            <a:r>
              <a:rPr lang="zh-CN" altLang="en-US" sz="2400" dirty="0"/>
              <a:t> </a:t>
            </a:r>
            <a:r>
              <a:rPr lang="en-US" altLang="zh-CN" sz="2400" dirty="0"/>
              <a:t>Pipeline</a:t>
            </a:r>
            <a:r>
              <a:rPr lang="zh-CN" altLang="en-US" sz="2400" dirty="0"/>
              <a:t>，</a:t>
            </a:r>
            <a:r>
              <a:rPr lang="en-US" altLang="zh-CN" sz="2400" dirty="0"/>
              <a:t>SDU-PL</a:t>
            </a:r>
            <a:r>
              <a:rPr lang="zh-CN" altLang="en-US" sz="2400" dirty="0"/>
              <a:t>），实现对流水线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D421-DE5D-41AA-81F7-D76D2D063F2A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3215D-59ED-4412-A157-82B8C0981519}"/>
              </a:ext>
            </a:extLst>
          </p:cNvPr>
          <p:cNvGrpSpPr/>
          <p:nvPr/>
        </p:nvGrpSpPr>
        <p:grpSpPr>
          <a:xfrm>
            <a:off x="1272085" y="4918988"/>
            <a:ext cx="6447429" cy="1004647"/>
            <a:chOff x="2688639" y="4188549"/>
            <a:chExt cx="5234446" cy="1148663"/>
          </a:xfrm>
        </p:grpSpPr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9550EA6A-1175-42DA-A736-351DD37A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036" y="4188555"/>
              <a:ext cx="1075924" cy="1148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SDU-PL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801A3A0-D857-4E45-83A4-54A33E4277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4560312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34">
              <a:extLst>
                <a:ext uri="{FF2B5EF4-FFF2-40B4-BE49-F238E27FC236}">
                  <a16:creationId xmlns:a16="http://schemas.microsoft.com/office/drawing/2014/main" id="{B0E33CB9-0CA1-44F6-8DDD-FD884E31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516968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C63304C8-86C4-4A4B-B02B-01859F44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52045" y="425274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AC84F1BC-B36F-4F38-BDA1-87A4AE2F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48314" y="4721097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772E125F-AB56-4685-B31F-AEE015508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861507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E6C0D7-EB69-4870-9A34-7B22477BA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5033231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2AA24C-267D-4281-A1F1-4805C8B542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47964" y="4749803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FCC15763-62B8-4FBB-A18E-B7960960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639" y="4188549"/>
              <a:ext cx="1559325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D95F27B5-CC38-49A9-9941-E0B7A9BB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508" y="4188550"/>
              <a:ext cx="1246577" cy="11486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>
            <a:extLst>
              <a:ext uri="{FF2B5EF4-FFF2-40B4-BE49-F238E27FC236}">
                <a16:creationId xmlns:a16="http://schemas.microsoft.com/office/drawing/2014/main" id="{BEB2B065-CB52-49CE-BBFA-143CF14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>
            <a:extLst>
              <a:ext uri="{FF2B5EF4-FFF2-40B4-BE49-F238E27FC236}">
                <a16:creationId xmlns:a16="http://schemas.microsoft.com/office/drawing/2014/main" id="{44FF335C-DC39-4EB8-BF53-5A4FF306F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2292" name="日期占位符 3">
            <a:extLst>
              <a:ext uri="{FF2B5EF4-FFF2-40B4-BE49-F238E27FC236}">
                <a16:creationId xmlns:a16="http://schemas.microsoft.com/office/drawing/2014/main" id="{54424A56-F69B-4AC5-9454-4DC784337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B6A8F-1C8B-4718-83C0-827E6D31D003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3" name="页脚占位符 4">
            <a:extLst>
              <a:ext uri="{FF2B5EF4-FFF2-40B4-BE49-F238E27FC236}">
                <a16:creationId xmlns:a16="http://schemas.microsoft.com/office/drawing/2014/main" id="{723888D5-5714-465F-B024-8691CC8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5">
            <a:extLst>
              <a:ext uri="{FF2B5EF4-FFF2-40B4-BE49-F238E27FC236}">
                <a16:creationId xmlns:a16="http://schemas.microsoft.com/office/drawing/2014/main" id="{A0838FB8-F107-476F-8256-767A027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1869B-D171-4944-998A-2C0BBF6AE39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81A567-C516-4164-A7E3-9502B553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A2BD3D-4175-42D4-86C3-5B456E26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86100"/>
            <a:ext cx="1462088" cy="16938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642D-511B-4E89-95F3-019F932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44900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矩形 24">
            <a:extLst>
              <a:ext uri="{FF2B5EF4-FFF2-40B4-BE49-F238E27FC236}">
                <a16:creationId xmlns:a16="http://schemas.microsoft.com/office/drawing/2014/main" id="{9F669A1F-81A9-40DB-AD29-A751D14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Single-Cycle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299" name="组合 1">
            <a:extLst>
              <a:ext uri="{FF2B5EF4-FFF2-40B4-BE49-F238E27FC236}">
                <a16:creationId xmlns:a16="http://schemas.microsoft.com/office/drawing/2014/main" id="{39925791-BD48-4578-84FC-D4FC0F02ABC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054600"/>
            <a:ext cx="1889125" cy="477838"/>
            <a:chOff x="289789" y="4738968"/>
            <a:chExt cx="696151" cy="506109"/>
          </a:xfrm>
        </p:grpSpPr>
        <p:sp>
          <p:nvSpPr>
            <p:cNvPr id="12301" name="Line 24">
              <a:extLst>
                <a:ext uri="{FF2B5EF4-FFF2-40B4-BE49-F238E27FC236}">
                  <a16:creationId xmlns:a16="http://schemas.microsoft.com/office/drawing/2014/main" id="{011B2A70-C673-45FE-AB2E-2EF017017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28" y="496792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5">
              <a:extLst>
                <a:ext uri="{FF2B5EF4-FFF2-40B4-BE49-F238E27FC236}">
                  <a16:creationId xmlns:a16="http://schemas.microsoft.com/office/drawing/2014/main" id="{59FA4EA2-279D-4721-951A-596C82186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524507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6">
              <a:extLst>
                <a:ext uri="{FF2B5EF4-FFF2-40B4-BE49-F238E27FC236}">
                  <a16:creationId xmlns:a16="http://schemas.microsoft.com/office/drawing/2014/main" id="{59455F55-A3AE-4227-AE43-0E9678CBC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348" y="4967923"/>
              <a:ext cx="75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42">
              <a:extLst>
                <a:ext uri="{FF2B5EF4-FFF2-40B4-BE49-F238E27FC236}">
                  <a16:creationId xmlns:a16="http://schemas.microsoft.com/office/drawing/2014/main" id="{E16E9C2C-1680-44F8-835E-0508644A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43">
              <a:extLst>
                <a:ext uri="{FF2B5EF4-FFF2-40B4-BE49-F238E27FC236}">
                  <a16:creationId xmlns:a16="http://schemas.microsoft.com/office/drawing/2014/main" id="{2DD588E3-4FB4-498B-BA0D-4673B229B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348" y="4967923"/>
              <a:ext cx="0" cy="277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5">
              <a:extLst>
                <a:ext uri="{FF2B5EF4-FFF2-40B4-BE49-F238E27FC236}">
                  <a16:creationId xmlns:a16="http://schemas.microsoft.com/office/drawing/2014/main" id="{9FC02D7A-E21F-4E6F-8B34-F4E3A4F0A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89" y="5237847"/>
              <a:ext cx="70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43">
              <a:extLst>
                <a:ext uri="{FF2B5EF4-FFF2-40B4-BE49-F238E27FC236}">
                  <a16:creationId xmlns:a16="http://schemas.microsoft.com/office/drawing/2014/main" id="{E7AEFE8C-A1AC-4915-8958-647A5848E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967923"/>
              <a:ext cx="0" cy="277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43">
              <a:extLst>
                <a:ext uri="{FF2B5EF4-FFF2-40B4-BE49-F238E27FC236}">
                  <a16:creationId xmlns:a16="http://schemas.microsoft.com/office/drawing/2014/main" id="{F5F9B663-EE87-4E25-BBE3-2C0B8B0CB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43">
              <a:extLst>
                <a:ext uri="{FF2B5EF4-FFF2-40B4-BE49-F238E27FC236}">
                  <a16:creationId xmlns:a16="http://schemas.microsoft.com/office/drawing/2014/main" id="{BCB2E9CF-CDB2-4DED-8D74-17115491C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913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>
              <a:extLst>
                <a:ext uri="{FF2B5EF4-FFF2-40B4-BE49-F238E27FC236}">
                  <a16:creationId xmlns:a16="http://schemas.microsoft.com/office/drawing/2014/main" id="{0AA9CD3C-913B-409A-A1C6-149BE6D83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42" y="4830551"/>
              <a:ext cx="536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矩形 5">
            <a:extLst>
              <a:ext uri="{FF2B5EF4-FFF2-40B4-BE49-F238E27FC236}">
                <a16:creationId xmlns:a16="http://schemas.microsoft.com/office/drawing/2014/main" id="{D01E2D65-53E8-4582-A6EA-79E23C5B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81965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0039A7"/>
                </a:solidFill>
                <a:latin typeface="Arial" panose="020B0604020202020204" pitchFamily="34" charset="0"/>
              </a:rPr>
              <a:t>T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9">
            <a:extLst>
              <a:ext uri="{FF2B5EF4-FFF2-40B4-BE49-F238E27FC236}">
                <a16:creationId xmlns:a16="http://schemas.microsoft.com/office/drawing/2014/main" id="{52B869FC-31C9-42EF-94EC-5E99BB50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>
            <a:extLst>
              <a:ext uri="{FF2B5EF4-FFF2-40B4-BE49-F238E27FC236}">
                <a16:creationId xmlns:a16="http://schemas.microsoft.com/office/drawing/2014/main" id="{AFE111A4-0B1C-402E-BBA3-56475EA1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1E15195F-BE4C-4A97-88B6-47FDD674E5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BE7E8-0FB7-4185-A0A7-4030449C4679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317" name="页脚占位符 4">
            <a:extLst>
              <a:ext uri="{FF2B5EF4-FFF2-40B4-BE49-F238E27FC236}">
                <a16:creationId xmlns:a16="http://schemas.microsoft.com/office/drawing/2014/main" id="{F4D4F059-13A2-4773-A1CB-9AC93E3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3318" name="灯片编号占位符 5">
            <a:extLst>
              <a:ext uri="{FF2B5EF4-FFF2-40B4-BE49-F238E27FC236}">
                <a16:creationId xmlns:a16="http://schemas.microsoft.com/office/drawing/2014/main" id="{A192610E-CD47-4A6D-A627-C8DD61E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0A9E8-DB63-407D-B376-4D7A42B6CEA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1D0BC5-3A95-43E7-9CD2-E62B7AA6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7006CA-049D-4096-BC8C-ABDEB583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7F94F5-6013-4F88-A8EB-D3EE1BF9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BAEDEA-6D9A-49E1-A26A-89483F2F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8FD0C7-F8FC-4863-980C-53C763AE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4" name="矩形 21">
            <a:extLst>
              <a:ext uri="{FF2B5EF4-FFF2-40B4-BE49-F238E27FC236}">
                <a16:creationId xmlns:a16="http://schemas.microsoft.com/office/drawing/2014/main" id="{CF07FBDE-14AE-40B7-8B07-FB5D20AE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5" name="矩形 22">
            <a:extLst>
              <a:ext uri="{FF2B5EF4-FFF2-40B4-BE49-F238E27FC236}">
                <a16:creationId xmlns:a16="http://schemas.microsoft.com/office/drawing/2014/main" id="{DEE74DF2-49E9-4E6A-A5BB-9E9CD411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6" name="矩形 23">
            <a:extLst>
              <a:ext uri="{FF2B5EF4-FFF2-40B4-BE49-F238E27FC236}">
                <a16:creationId xmlns:a16="http://schemas.microsoft.com/office/drawing/2014/main" id="{5D41D586-3043-490C-A620-B6AFABB9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7" name="矩形 24">
            <a:extLst>
              <a:ext uri="{FF2B5EF4-FFF2-40B4-BE49-F238E27FC236}">
                <a16:creationId xmlns:a16="http://schemas.microsoft.com/office/drawing/2014/main" id="{C03A0B73-525A-4451-AE33-BF0C992A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Multi-Cycle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28" name="组合 2">
            <a:extLst>
              <a:ext uri="{FF2B5EF4-FFF2-40B4-BE49-F238E27FC236}">
                <a16:creationId xmlns:a16="http://schemas.microsoft.com/office/drawing/2014/main" id="{70DB15A8-72B5-4F09-944D-72A7E58838A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3329" name="Line 23">
              <a:extLst>
                <a:ext uri="{FF2B5EF4-FFF2-40B4-BE49-F238E27FC236}">
                  <a16:creationId xmlns:a16="http://schemas.microsoft.com/office/drawing/2014/main" id="{DAA3F0C6-AB68-4821-8CDE-DADF10A9E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4">
              <a:extLst>
                <a:ext uri="{FF2B5EF4-FFF2-40B4-BE49-F238E27FC236}">
                  <a16:creationId xmlns:a16="http://schemas.microsoft.com/office/drawing/2014/main" id="{7EDA9205-B689-4B4B-969D-9301D8710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25">
              <a:extLst>
                <a:ext uri="{FF2B5EF4-FFF2-40B4-BE49-F238E27FC236}">
                  <a16:creationId xmlns:a16="http://schemas.microsoft.com/office/drawing/2014/main" id="{A380FB77-356B-47B0-872A-B5B2BBA3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41">
              <a:extLst>
                <a:ext uri="{FF2B5EF4-FFF2-40B4-BE49-F238E27FC236}">
                  <a16:creationId xmlns:a16="http://schemas.microsoft.com/office/drawing/2014/main" id="{F94BAC6A-6F18-40B0-942D-F7FED750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2">
              <a:extLst>
                <a:ext uri="{FF2B5EF4-FFF2-40B4-BE49-F238E27FC236}">
                  <a16:creationId xmlns:a16="http://schemas.microsoft.com/office/drawing/2014/main" id="{5CD3E477-4B32-49EC-8180-28974E2C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>
              <a:extLst>
                <a:ext uri="{FF2B5EF4-FFF2-40B4-BE49-F238E27FC236}">
                  <a16:creationId xmlns:a16="http://schemas.microsoft.com/office/drawing/2014/main" id="{7C782F1A-DE1E-41E9-B5E9-FC0CABDB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>
              <a:extLst>
                <a:ext uri="{FF2B5EF4-FFF2-40B4-BE49-F238E27FC236}">
                  <a16:creationId xmlns:a16="http://schemas.microsoft.com/office/drawing/2014/main" id="{1AF1573C-AB15-48CE-8F37-6CC290772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51">
              <a:extLst>
                <a:ext uri="{FF2B5EF4-FFF2-40B4-BE49-F238E27FC236}">
                  <a16:creationId xmlns:a16="http://schemas.microsoft.com/office/drawing/2014/main" id="{D888BEC0-100F-4F94-9540-CFE2EA2BE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52">
              <a:extLst>
                <a:ext uri="{FF2B5EF4-FFF2-40B4-BE49-F238E27FC236}">
                  <a16:creationId xmlns:a16="http://schemas.microsoft.com/office/drawing/2014/main" id="{A2EF092D-25DD-44D7-A135-2F2EDECA1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4">
              <a:extLst>
                <a:ext uri="{FF2B5EF4-FFF2-40B4-BE49-F238E27FC236}">
                  <a16:creationId xmlns:a16="http://schemas.microsoft.com/office/drawing/2014/main" id="{5D0E5DDD-6A02-4E70-9423-5AFEAA14B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5">
              <a:extLst>
                <a:ext uri="{FF2B5EF4-FFF2-40B4-BE49-F238E27FC236}">
                  <a16:creationId xmlns:a16="http://schemas.microsoft.com/office/drawing/2014/main" id="{AD83452E-C92F-49EC-8889-493D3CE0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2">
              <a:extLst>
                <a:ext uri="{FF2B5EF4-FFF2-40B4-BE49-F238E27FC236}">
                  <a16:creationId xmlns:a16="http://schemas.microsoft.com/office/drawing/2014/main" id="{0D0B84D6-DFB7-4300-BBF4-94DF4677F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3">
              <a:extLst>
                <a:ext uri="{FF2B5EF4-FFF2-40B4-BE49-F238E27FC236}">
                  <a16:creationId xmlns:a16="http://schemas.microsoft.com/office/drawing/2014/main" id="{56A7EF52-1155-4FB7-BDA4-5B827041E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3325" grpId="0" animBg="1"/>
      <p:bldP spid="133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4">
            <a:extLst>
              <a:ext uri="{FF2B5EF4-FFF2-40B4-BE49-F238E27FC236}">
                <a16:creationId xmlns:a16="http://schemas.microsoft.com/office/drawing/2014/main" id="{5188290F-6507-4883-B0B8-55DC5215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>
            <a:extLst>
              <a:ext uri="{FF2B5EF4-FFF2-40B4-BE49-F238E27FC236}">
                <a16:creationId xmlns:a16="http://schemas.microsoft.com/office/drawing/2014/main" id="{174CE216-DBCF-4EBB-AA78-1F4660673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35C45219-503E-470E-AC9D-F90FA07663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16E03-8EE6-4C50-A972-EFE9DF330721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341" name="页脚占位符 4">
            <a:extLst>
              <a:ext uri="{FF2B5EF4-FFF2-40B4-BE49-F238E27FC236}">
                <a16:creationId xmlns:a16="http://schemas.microsoft.com/office/drawing/2014/main" id="{DFA902F2-74E1-4FEF-A8C4-647ACB1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13326A1D-DC4F-42C3-9B4B-4247D2B4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6E723-E60E-4FEB-834E-0D8AA971A3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FA713-4A2F-414E-BCA2-824BCD19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673350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B217C-A519-407E-9135-6AA0C794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7834B1-E10A-456C-9451-0D5C3F76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844675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7C66B7-77F7-4CF5-8460-70A943AE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616450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BC80DC-12EF-4471-B0F3-562DA244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5738"/>
            <a:ext cx="107950" cy="39528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8" name="矩形 21">
            <a:extLst>
              <a:ext uri="{FF2B5EF4-FFF2-40B4-BE49-F238E27FC236}">
                <a16:creationId xmlns:a16="http://schemas.microsoft.com/office/drawing/2014/main" id="{BAF68EC6-1358-44CD-96BF-8FC84AA4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9" name="矩形 22">
            <a:extLst>
              <a:ext uri="{FF2B5EF4-FFF2-40B4-BE49-F238E27FC236}">
                <a16:creationId xmlns:a16="http://schemas.microsoft.com/office/drawing/2014/main" id="{3D32CCF0-BF7B-4B20-A299-0A3336D5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0" name="矩形 23">
            <a:extLst>
              <a:ext uri="{FF2B5EF4-FFF2-40B4-BE49-F238E27FC236}">
                <a16:creationId xmlns:a16="http://schemas.microsoft.com/office/drawing/2014/main" id="{B11EB2FD-5D28-4C9F-A08D-403F78AE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矩形 24">
            <a:extLst>
              <a:ext uri="{FF2B5EF4-FFF2-40B4-BE49-F238E27FC236}">
                <a16:creationId xmlns:a16="http://schemas.microsoft.com/office/drawing/2014/main" id="{6F23931E-EE77-47DD-A235-97A20FF9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Pipeline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52" name="组合 31">
            <a:extLst>
              <a:ext uri="{FF2B5EF4-FFF2-40B4-BE49-F238E27FC236}">
                <a16:creationId xmlns:a16="http://schemas.microsoft.com/office/drawing/2014/main" id="{8E7ED093-CE8A-4BA9-9890-903D91AD7B2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F9B1F201-F198-4A03-9B1B-246C0ACA8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4">
              <a:extLst>
                <a:ext uri="{FF2B5EF4-FFF2-40B4-BE49-F238E27FC236}">
                  <a16:creationId xmlns:a16="http://schemas.microsoft.com/office/drawing/2014/main" id="{40249F95-170E-4248-B8AF-4ABCD60B9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5">
              <a:extLst>
                <a:ext uri="{FF2B5EF4-FFF2-40B4-BE49-F238E27FC236}">
                  <a16:creationId xmlns:a16="http://schemas.microsoft.com/office/drawing/2014/main" id="{3EB5C367-A4F2-4319-A768-346A7AF0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41">
              <a:extLst>
                <a:ext uri="{FF2B5EF4-FFF2-40B4-BE49-F238E27FC236}">
                  <a16:creationId xmlns:a16="http://schemas.microsoft.com/office/drawing/2014/main" id="{9CDDDB90-72AB-4DD8-AF4B-7C1E3060C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42">
              <a:extLst>
                <a:ext uri="{FF2B5EF4-FFF2-40B4-BE49-F238E27FC236}">
                  <a16:creationId xmlns:a16="http://schemas.microsoft.com/office/drawing/2014/main" id="{F94A9028-A1B6-433A-9353-9FB7AF22B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34">
              <a:extLst>
                <a:ext uri="{FF2B5EF4-FFF2-40B4-BE49-F238E27FC236}">
                  <a16:creationId xmlns:a16="http://schemas.microsoft.com/office/drawing/2014/main" id="{971C20DC-83EE-4F28-B640-C5B251652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5">
              <a:extLst>
                <a:ext uri="{FF2B5EF4-FFF2-40B4-BE49-F238E27FC236}">
                  <a16:creationId xmlns:a16="http://schemas.microsoft.com/office/drawing/2014/main" id="{3B30C0C3-1D58-4363-A223-62B56B096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51">
              <a:extLst>
                <a:ext uri="{FF2B5EF4-FFF2-40B4-BE49-F238E27FC236}">
                  <a16:creationId xmlns:a16="http://schemas.microsoft.com/office/drawing/2014/main" id="{9B2EB524-F4E0-43E8-A6A1-2CEC083B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52">
              <a:extLst>
                <a:ext uri="{FF2B5EF4-FFF2-40B4-BE49-F238E27FC236}">
                  <a16:creationId xmlns:a16="http://schemas.microsoft.com/office/drawing/2014/main" id="{8328A9FA-35AE-4D2B-93CB-1142BEA8D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4">
              <a:extLst>
                <a:ext uri="{FF2B5EF4-FFF2-40B4-BE49-F238E27FC236}">
                  <a16:creationId xmlns:a16="http://schemas.microsoft.com/office/drawing/2014/main" id="{CB8645E0-7BB9-49A9-8948-97C37BDC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25">
              <a:extLst>
                <a:ext uri="{FF2B5EF4-FFF2-40B4-BE49-F238E27FC236}">
                  <a16:creationId xmlns:a16="http://schemas.microsoft.com/office/drawing/2014/main" id="{71CF79BD-8008-4792-BA47-B18746A7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42">
              <a:extLst>
                <a:ext uri="{FF2B5EF4-FFF2-40B4-BE49-F238E27FC236}">
                  <a16:creationId xmlns:a16="http://schemas.microsoft.com/office/drawing/2014/main" id="{8D0CA3E1-AD71-4939-B0B6-10AF5BB18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43">
              <a:extLst>
                <a:ext uri="{FF2B5EF4-FFF2-40B4-BE49-F238E27FC236}">
                  <a16:creationId xmlns:a16="http://schemas.microsoft.com/office/drawing/2014/main" id="{64018677-E1C7-4352-834C-EC2DAEA33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3" name="矩形 45">
            <a:extLst>
              <a:ext uri="{FF2B5EF4-FFF2-40B4-BE49-F238E27FC236}">
                <a16:creationId xmlns:a16="http://schemas.microsoft.com/office/drawing/2014/main" id="{21E27065-7163-4C01-8452-CA5FDB9A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4" name="矩形 46">
            <a:extLst>
              <a:ext uri="{FF2B5EF4-FFF2-40B4-BE49-F238E27FC236}">
                <a16:creationId xmlns:a16="http://schemas.microsoft.com/office/drawing/2014/main" id="{BDADABBF-94E9-455C-A661-05DC8FBD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5" name="矩形 47">
            <a:extLst>
              <a:ext uri="{FF2B5EF4-FFF2-40B4-BE49-F238E27FC236}">
                <a16:creationId xmlns:a16="http://schemas.microsoft.com/office/drawing/2014/main" id="{5882A006-83AB-4AED-AEFF-738E9C63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6" name="矩形 48">
            <a:extLst>
              <a:ext uri="{FF2B5EF4-FFF2-40B4-BE49-F238E27FC236}">
                <a16:creationId xmlns:a16="http://schemas.microsoft.com/office/drawing/2014/main" id="{091313F2-685A-44BC-A1EF-DC802C40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矩形 49">
            <a:extLst>
              <a:ext uri="{FF2B5EF4-FFF2-40B4-BE49-F238E27FC236}">
                <a16:creationId xmlns:a16="http://schemas.microsoft.com/office/drawing/2014/main" id="{2FA84D3C-CDDF-4373-8D08-3D720820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>
            <a:extLst>
              <a:ext uri="{FF2B5EF4-FFF2-40B4-BE49-F238E27FC236}">
                <a16:creationId xmlns:a16="http://schemas.microsoft.com/office/drawing/2014/main" id="{93570167-0350-4832-9C4B-F974212B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8138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>
            <a:extLst>
              <a:ext uri="{FF2B5EF4-FFF2-40B4-BE49-F238E27FC236}">
                <a16:creationId xmlns:a16="http://schemas.microsoft.com/office/drawing/2014/main" id="{B2298194-0EF6-45F0-8B6D-33744BF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163763"/>
            <a:ext cx="236537" cy="35512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4" name="矩形 8">
            <a:extLst>
              <a:ext uri="{FF2B5EF4-FFF2-40B4-BE49-F238E27FC236}">
                <a16:creationId xmlns:a16="http://schemas.microsoft.com/office/drawing/2014/main" id="{01C1F8E9-CAA2-4A33-BF27-3F91F1E5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163763"/>
            <a:ext cx="228600" cy="3573462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矩形 9">
            <a:extLst>
              <a:ext uri="{FF2B5EF4-FFF2-40B4-BE49-F238E27FC236}">
                <a16:creationId xmlns:a16="http://schemas.microsoft.com/office/drawing/2014/main" id="{C2C1EE04-2AFD-4DB7-B4B7-96EE458E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163763"/>
            <a:ext cx="228600" cy="355917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6" name="矩形 10">
            <a:extLst>
              <a:ext uri="{FF2B5EF4-FFF2-40B4-BE49-F238E27FC236}">
                <a16:creationId xmlns:a16="http://schemas.microsoft.com/office/drawing/2014/main" id="{1E74DC01-E930-439F-B2F0-457B271F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2163763"/>
            <a:ext cx="252412" cy="356552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7" name="矩形 32">
            <a:extLst>
              <a:ext uri="{FF2B5EF4-FFF2-40B4-BE49-F238E27FC236}">
                <a16:creationId xmlns:a16="http://schemas.microsoft.com/office/drawing/2014/main" id="{970C9304-E599-4F54-BEE9-E3E4CE1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3317875"/>
            <a:ext cx="187325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8" name="矩形 33">
            <a:extLst>
              <a:ext uri="{FF2B5EF4-FFF2-40B4-BE49-F238E27FC236}">
                <a16:creationId xmlns:a16="http://schemas.microsoft.com/office/drawing/2014/main" id="{9CBA81DF-1FDC-4652-AD82-12A346A6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473450"/>
            <a:ext cx="990600" cy="10445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69" name="矩形 34">
            <a:extLst>
              <a:ext uri="{FF2B5EF4-FFF2-40B4-BE49-F238E27FC236}">
                <a16:creationId xmlns:a16="http://schemas.microsoft.com/office/drawing/2014/main" id="{69295F6F-D489-475B-A39D-48FCA2D8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60788"/>
            <a:ext cx="985838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370" name="标题 1">
            <a:extLst>
              <a:ext uri="{FF2B5EF4-FFF2-40B4-BE49-F238E27FC236}">
                <a16:creationId xmlns:a16="http://schemas.microsoft.com/office/drawing/2014/main" id="{9A64DCBD-8A1F-4031-A14E-2E7A7025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5371" name="日期占位符 3">
            <a:extLst>
              <a:ext uri="{FF2B5EF4-FFF2-40B4-BE49-F238E27FC236}">
                <a16:creationId xmlns:a16="http://schemas.microsoft.com/office/drawing/2014/main" id="{716E4787-E936-4CE5-9BE5-B1347DF11F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CE03B-5013-4B05-BB4C-CF47C31CE852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2" name="页脚占位符 4">
            <a:extLst>
              <a:ext uri="{FF2B5EF4-FFF2-40B4-BE49-F238E27FC236}">
                <a16:creationId xmlns:a16="http://schemas.microsoft.com/office/drawing/2014/main" id="{F4CD873F-D0F0-46CD-9B05-593F146A1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5373" name="灯片编号占位符 5">
            <a:extLst>
              <a:ext uri="{FF2B5EF4-FFF2-40B4-BE49-F238E27FC236}">
                <a16:creationId xmlns:a16="http://schemas.microsoft.com/office/drawing/2014/main" id="{15860827-0FFC-4113-B3B9-407ABCF70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00C1B-892E-4352-87A1-24663DCB5BE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4A0DC28-1C97-4DA4-AF36-42FB7D6B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2414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F31E14FF-9ADF-4A5D-9ED6-DF7D18D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241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527FC2EA-645F-4734-B5B0-A3CE4BEC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12414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11E8BA89-0BEE-496D-806B-4C7357E7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24142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CAEC6DFF-C29A-4FF2-B558-C512B95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5" y="1241425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BE4E46B-8FA5-4513-9F2A-1A7ABD47A4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30579" y="2482155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0B6D4705-076A-4C75-B54F-CDCD188E90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93745" y="2468661"/>
            <a:ext cx="502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4E3D62EC-F97F-4B07-B8D9-9F861DA8C3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04236" y="3806924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4F92CD5F-20AD-4581-8658-30EA40B0C7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5887" y="350212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32D9D78C-2B4D-4382-9877-B675653F42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078" y="389899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DBE41C84-128D-4218-A79C-28ED36B9D3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99321" y="4792761"/>
            <a:ext cx="554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B8549AC0-32CE-44F4-90EA-D8794AAB24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01843" y="5328543"/>
            <a:ext cx="364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BECF5946-BB60-4698-89D9-E2E3252B78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81025" y="386169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A81E8F7A-E733-4EA6-964D-09129BCA82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32684" y="450224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711EDEA5-8684-46E1-A003-BD2904B09A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67150" y="5292824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D3AE4935-6211-4449-AE7E-04E7B84F0F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09519" y="5293618"/>
            <a:ext cx="503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5">
            <a:extLst>
              <a:ext uri="{FF2B5EF4-FFF2-40B4-BE49-F238E27FC236}">
                <a16:creationId xmlns:a16="http://schemas.microsoft.com/office/drawing/2014/main" id="{0D40F48D-C4A6-4B7C-A8B0-F5CD367759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4831" y="4732436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D7A6E277-2E78-4EAB-8AA6-C329CA878D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87193" y="3822799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1AC354EB-F1FF-43C3-BFB0-B3BA2D59C1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5BCCC-5C62-405E-8767-92653DBC882D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387" name="页脚占位符 4">
            <a:extLst>
              <a:ext uri="{FF2B5EF4-FFF2-40B4-BE49-F238E27FC236}">
                <a16:creationId xmlns:a16="http://schemas.microsoft.com/office/drawing/2014/main" id="{74D2EE20-E55F-4139-9C4F-BD03B1C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F49A8A4D-399F-4954-BBBA-D8F231C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9BB14-732E-4D7C-BFB0-94A1B4DBB3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2B3857-62B4-4EEC-B49C-90D84D2D1A77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11" name="图片 1">
              <a:extLst>
                <a:ext uri="{FF2B5EF4-FFF2-40B4-BE49-F238E27FC236}">
                  <a16:creationId xmlns:a16="http://schemas.microsoft.com/office/drawing/2014/main" id="{C02CA946-0436-4458-8561-118C53B55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矩形 8">
              <a:extLst>
                <a:ext uri="{FF2B5EF4-FFF2-40B4-BE49-F238E27FC236}">
                  <a16:creationId xmlns:a16="http://schemas.microsoft.com/office/drawing/2014/main" id="{1490B723-C649-4633-AE5F-AD587404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3" name="矩形 9">
              <a:extLst>
                <a:ext uri="{FF2B5EF4-FFF2-40B4-BE49-F238E27FC236}">
                  <a16:creationId xmlns:a16="http://schemas.microsoft.com/office/drawing/2014/main" id="{C19B64BE-9118-404E-BDFD-AA60E2BD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4" name="矩形 10">
              <a:extLst>
                <a:ext uri="{FF2B5EF4-FFF2-40B4-BE49-F238E27FC236}">
                  <a16:creationId xmlns:a16="http://schemas.microsoft.com/office/drawing/2014/main" id="{17EF496D-0CC2-4364-9F08-C74A6F60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6390" name="标题 1">
            <a:extLst>
              <a:ext uri="{FF2B5EF4-FFF2-40B4-BE49-F238E27FC236}">
                <a16:creationId xmlns:a16="http://schemas.microsoft.com/office/drawing/2014/main" id="{994865C5-AFF2-432F-AA19-4472EDBE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259E6122-667B-4CC3-99EE-305AE5803E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06FF4-5D15-4D00-AEF6-F90CF8F70EE8}" type="datetime1">
              <a:rPr lang="zh-CN" altLang="en-US" sz="1600" b="0" smtClean="0">
                <a:latin typeface="Arial" panose="020B0604020202020204" pitchFamily="34" charset="0"/>
              </a:rPr>
              <a:t>2023/5/24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1" name="页脚占位符 4">
            <a:extLst>
              <a:ext uri="{FF2B5EF4-FFF2-40B4-BE49-F238E27FC236}">
                <a16:creationId xmlns:a16="http://schemas.microsoft.com/office/drawing/2014/main" id="{30C0BDD7-4C22-4103-AEC0-E6530AACE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2023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16377992-5C02-45AC-A874-496B8FA43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7F676-2A77-4D5C-A968-F45F6ADCAC0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7413" name="图片 1">
            <a:extLst>
              <a:ext uri="{FF2B5EF4-FFF2-40B4-BE49-F238E27FC236}">
                <a16:creationId xmlns:a16="http://schemas.microsoft.com/office/drawing/2014/main" id="{7744C41F-18DA-406A-A78B-FAEB4448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96938"/>
            <a:ext cx="88487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矩形 5">
            <a:extLst>
              <a:ext uri="{FF2B5EF4-FFF2-40B4-BE49-F238E27FC236}">
                <a16:creationId xmlns:a16="http://schemas.microsoft.com/office/drawing/2014/main" id="{1CE050A0-CF47-4C67-B4A4-119C5D4CAC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13203" y="4410968"/>
            <a:ext cx="3048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矩形 5">
            <a:extLst>
              <a:ext uri="{FF2B5EF4-FFF2-40B4-BE49-F238E27FC236}">
                <a16:creationId xmlns:a16="http://schemas.microsoft.com/office/drawing/2014/main" id="{54DE5423-3991-4F9A-B81F-4AD8F062DDD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90662" y="4105374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矩形 5">
            <a:extLst>
              <a:ext uri="{FF2B5EF4-FFF2-40B4-BE49-F238E27FC236}">
                <a16:creationId xmlns:a16="http://schemas.microsoft.com/office/drawing/2014/main" id="{0C19ED33-7CDE-4956-B158-29F982E72B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14313" y="4502249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矩形 5">
            <a:extLst>
              <a:ext uri="{FF2B5EF4-FFF2-40B4-BE49-F238E27FC236}">
                <a16:creationId xmlns:a16="http://schemas.microsoft.com/office/drawing/2014/main" id="{AB3C6174-8213-4370-8B74-18A92ADC2B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74170" y="5430936"/>
            <a:ext cx="554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矩形 5">
            <a:extLst>
              <a:ext uri="{FF2B5EF4-FFF2-40B4-BE49-F238E27FC236}">
                <a16:creationId xmlns:a16="http://schemas.microsoft.com/office/drawing/2014/main" id="{7833CBD4-88D4-4B4B-835A-8981A36441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49511" y="5996880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ire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矩形 5">
            <a:extLst>
              <a:ext uri="{FF2B5EF4-FFF2-40B4-BE49-F238E27FC236}">
                <a16:creationId xmlns:a16="http://schemas.microsoft.com/office/drawing/2014/main" id="{41B5740E-DAF6-46EB-92EF-CB57AD869B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02793" y="4464943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矩形 5">
            <a:extLst>
              <a:ext uri="{FF2B5EF4-FFF2-40B4-BE49-F238E27FC236}">
                <a16:creationId xmlns:a16="http://schemas.microsoft.com/office/drawing/2014/main" id="{C55D8FE5-0EEB-484A-8954-6906A03224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47309" y="511819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矩形 5">
            <a:extLst>
              <a:ext uri="{FF2B5EF4-FFF2-40B4-BE49-F238E27FC236}">
                <a16:creationId xmlns:a16="http://schemas.microsoft.com/office/drawing/2014/main" id="{276E0D9B-0193-42E7-93DD-F3986A09BA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19278" y="5991324"/>
            <a:ext cx="465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irm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矩形 5">
            <a:extLst>
              <a:ext uri="{FF2B5EF4-FFF2-40B4-BE49-F238E27FC236}">
                <a16:creationId xmlns:a16="http://schemas.microsoft.com/office/drawing/2014/main" id="{21DE64DB-D3C6-48D9-A337-00A90D64208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94381" y="5380930"/>
            <a:ext cx="4235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矩形 5">
            <a:extLst>
              <a:ext uri="{FF2B5EF4-FFF2-40B4-BE49-F238E27FC236}">
                <a16:creationId xmlns:a16="http://schemas.microsoft.com/office/drawing/2014/main" id="{A0D6CA12-4843-44C9-84FD-64752CB2D4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3887" y="4443511"/>
            <a:ext cx="524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矩形 5">
            <a:extLst>
              <a:ext uri="{FF2B5EF4-FFF2-40B4-BE49-F238E27FC236}">
                <a16:creationId xmlns:a16="http://schemas.microsoft.com/office/drawing/2014/main" id="{CD2CF873-F714-4321-8133-5CA85673E86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85673" y="3008411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矩形 5">
            <a:extLst>
              <a:ext uri="{FF2B5EF4-FFF2-40B4-BE49-F238E27FC236}">
                <a16:creationId xmlns:a16="http://schemas.microsoft.com/office/drawing/2014/main" id="{E5F8F790-081C-4EED-A6D1-7E3E2154E8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91689" y="3000474"/>
            <a:ext cx="502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6" name="标题 1">
            <a:extLst>
              <a:ext uri="{FF2B5EF4-FFF2-40B4-BE49-F238E27FC236}">
                <a16:creationId xmlns:a16="http://schemas.microsoft.com/office/drawing/2014/main" id="{47C76936-E530-48CD-8E00-92E7E3F7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90587"/>
          </a:xfrm>
        </p:spPr>
        <p:txBody>
          <a:bodyPr/>
          <a:lstStyle/>
          <a:p>
            <a:r>
              <a:rPr lang="zh-CN" altLang="en-US" sz="4000"/>
              <a:t>流水线</a:t>
            </a:r>
            <a:r>
              <a:rPr lang="en-US" altLang="zh-CN" sz="4000"/>
              <a:t>CPU</a:t>
            </a:r>
            <a:r>
              <a:rPr lang="zh-CN" altLang="en-US" sz="4000"/>
              <a:t>数据通路</a:t>
            </a:r>
            <a:r>
              <a:rPr lang="en-US" altLang="zh-CN" sz="4000"/>
              <a:t>+</a:t>
            </a:r>
            <a:r>
              <a:rPr lang="zh-CN" altLang="en-US" sz="4000"/>
              <a:t>控制器</a:t>
            </a:r>
          </a:p>
        </p:txBody>
      </p:sp>
      <p:sp>
        <p:nvSpPr>
          <p:cNvPr id="17427" name="矩形 5">
            <a:extLst>
              <a:ext uri="{FF2B5EF4-FFF2-40B4-BE49-F238E27FC236}">
                <a16:creationId xmlns:a16="http://schemas.microsoft.com/office/drawing/2014/main" id="{412278B9-B06D-4961-8125-B37CEE85A2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07686" y="5991324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irw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AEE679-D879-42A1-A683-D74A844B72E0}"/>
              </a:ext>
            </a:extLst>
          </p:cNvPr>
          <p:cNvSpPr/>
          <p:nvPr/>
        </p:nvSpPr>
        <p:spPr>
          <a:xfrm>
            <a:off x="5020947" y="1751290"/>
            <a:ext cx="487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ctr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792148-55C1-45CF-86D9-563CF1D92C09}"/>
              </a:ext>
            </a:extLst>
          </p:cNvPr>
          <p:cNvSpPr/>
          <p:nvPr/>
        </p:nvSpPr>
        <p:spPr>
          <a:xfrm>
            <a:off x="6797914" y="2203235"/>
            <a:ext cx="681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ctrm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62B37F-2574-4D03-B006-2C283CE1A07C}"/>
              </a:ext>
            </a:extLst>
          </p:cNvPr>
          <p:cNvSpPr/>
          <p:nvPr/>
        </p:nvSpPr>
        <p:spPr>
          <a:xfrm>
            <a:off x="8534630" y="2345571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ctrw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45129</TotalTime>
  <Words>1112</Words>
  <Application>Microsoft Office PowerPoint</Application>
  <PresentationFormat>全屏显示(4:3)</PresentationFormat>
  <Paragraphs>267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Arial Narrow</vt:lpstr>
      <vt:lpstr>Times New Roman</vt:lpstr>
      <vt:lpstr>Office 主题</vt:lpstr>
      <vt:lpstr>实验五  流水线CPU设计</vt:lpstr>
      <vt:lpstr>实验目标</vt:lpstr>
      <vt:lpstr>实验内容</vt:lpstr>
      <vt:lpstr>单周期CPU数据通路</vt:lpstr>
      <vt:lpstr>多周期CPU数据通路</vt:lpstr>
      <vt:lpstr>流水线CPU数据通路</vt:lpstr>
      <vt:lpstr>流水线CPU数据通路</vt:lpstr>
      <vt:lpstr>单周期CPU数据通路+控制器</vt:lpstr>
      <vt:lpstr>流水线CPU数据通路+控制器</vt:lpstr>
      <vt:lpstr>流水线相关及其处理</vt:lpstr>
      <vt:lpstr>流水线相关：结构相关</vt:lpstr>
      <vt:lpstr>流水线相关：数据相关</vt:lpstr>
      <vt:lpstr>流水线相关：数据相关 (续1)</vt:lpstr>
      <vt:lpstr>数据相关 (续2)</vt:lpstr>
      <vt:lpstr>Forwarding</vt:lpstr>
      <vt:lpstr>Forwarding：Ripes</vt:lpstr>
      <vt:lpstr>Load-Use Hazard</vt:lpstr>
      <vt:lpstr>Load-Use Hazard：Ripes</vt:lpstr>
      <vt:lpstr>Load-Use Hazard：Ripes</vt:lpstr>
      <vt:lpstr>Branch Hazard：Ripes</vt:lpstr>
      <vt:lpstr>Branch Hazard：Ripes</vt:lpstr>
      <vt:lpstr>串行调试单元—流水线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道宇 王</cp:lastModifiedBy>
  <cp:revision>705</cp:revision>
  <cp:lastPrinted>1601-01-01T00:00:00Z</cp:lastPrinted>
  <dcterms:created xsi:type="dcterms:W3CDTF">1601-01-01T00:00:00Z</dcterms:created>
  <dcterms:modified xsi:type="dcterms:W3CDTF">2023-05-24T09:37:46Z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