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D3C1-B777-4AE1-B4BC-716B624FB17A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3B67-C616-4212-AC7F-155A6B1BA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62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D3C1-B777-4AE1-B4BC-716B624FB17A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3B67-C616-4212-AC7F-155A6B1BA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65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D3C1-B777-4AE1-B4BC-716B624FB17A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3B67-C616-4212-AC7F-155A6B1BA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3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D3C1-B777-4AE1-B4BC-716B624FB17A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3B67-C616-4212-AC7F-155A6B1BA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38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D3C1-B777-4AE1-B4BC-716B624FB17A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3B67-C616-4212-AC7F-155A6B1BA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23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D3C1-B777-4AE1-B4BC-716B624FB17A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3B67-C616-4212-AC7F-155A6B1BA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13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D3C1-B777-4AE1-B4BC-716B624FB17A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3B67-C616-4212-AC7F-155A6B1BA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19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D3C1-B777-4AE1-B4BC-716B624FB17A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3B67-C616-4212-AC7F-155A6B1BA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D3C1-B777-4AE1-B4BC-716B624FB17A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3B67-C616-4212-AC7F-155A6B1BA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00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D3C1-B777-4AE1-B4BC-716B624FB17A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3B67-C616-4212-AC7F-155A6B1BA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18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D3C1-B777-4AE1-B4BC-716B624FB17A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3B67-C616-4212-AC7F-155A6B1BA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25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2D3C1-B777-4AE1-B4BC-716B624FB17A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03B67-C616-4212-AC7F-155A6B1BA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8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0847A7-651F-4ADB-A402-D7255604C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CN" altLang="en-US" dirty="0"/>
              <a:t>第二次作业答案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B772EA10-1969-4FD0-BA2C-6E498071C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CN" altLang="en-US" dirty="0"/>
              <a:t>赵泽安</a:t>
            </a:r>
          </a:p>
        </p:txBody>
      </p:sp>
    </p:spTree>
    <p:extLst>
      <p:ext uri="{BB962C8B-B14F-4D97-AF65-F5344CB8AC3E}">
        <p14:creationId xmlns:p14="http://schemas.microsoft.com/office/powerpoint/2010/main" val="348414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948872" y="840508"/>
                <a:ext cx="9310255" cy="4875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14</a:t>
                </a:r>
                <a:r>
                  <a:rPr lang="zh-CN" altLang="en-US" dirty="0" smtClean="0"/>
                  <a:t>，一个质量为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的粒子处在一维无限深</a:t>
                </a:r>
                <a:r>
                  <a:rPr lang="en-US" altLang="zh-CN" dirty="0" smtClean="0"/>
                  <a:t>…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 a</a:t>
                </a:r>
                <a:r>
                  <a:rPr lang="zh-CN" altLang="en-US" dirty="0" smtClean="0"/>
                  <a:t>）：根据提示写出本征能量为：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,</a:t>
                </a:r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  </a:t>
                </a:r>
                <a:r>
                  <a:rPr lang="zh-CN" altLang="en-US" dirty="0" smtClean="0"/>
                  <a:t>相应的本征波函数为：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ra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          (0&lt;x&lt;2a)</a:t>
                </a:r>
              </a:p>
              <a:p>
                <a:r>
                  <a:rPr lang="zh-CN" altLang="en-US" dirty="0" smtClean="0"/>
                  <a:t>          任意测量态矢量可以表达为：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            (0&lt;x&lt;2a)</a:t>
                </a:r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  </a:t>
                </a:r>
                <a:r>
                  <a:rPr lang="zh-CN" altLang="en-US" dirty="0" smtClean="0"/>
                  <a:t>由于波函数未受影响，且原来处于基态</a:t>
                </a:r>
                <a:endParaRPr lang="en-US" altLang="zh-CN" dirty="0" smtClean="0"/>
              </a:p>
              <a:p>
                <a:r>
                  <a:rPr lang="zh-CN" altLang="en-US" dirty="0" smtClean="0"/>
                  <a:t>          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            </a:t>
                </a:r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 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为宽度变化之前基态波函数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ra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, (0&lt;x&lt;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ra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𝑠𝑖𝑛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𝑠𝑖𝑛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  n=2</a:t>
                </a:r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最大（概率</a:t>
                </a:r>
                <a:r>
                  <a:rPr lang="zh-CN" altLang="en-US" dirty="0" smtClean="0"/>
                  <a:t>和为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½</m:t>
                    </m:r>
                  </m:oMath>
                </a14:m>
                <a:r>
                  <a:rPr lang="zh-CN" altLang="en-US" dirty="0" smtClean="0"/>
                  <a:t>已经是最大值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），</a:t>
                </a:r>
                <a:r>
                  <a:rPr lang="zh-CN" altLang="en-US" dirty="0" smtClean="0"/>
                  <a:t>对应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 b</a:t>
                </a:r>
                <a:r>
                  <a:rPr lang="zh-CN" altLang="en-US" dirty="0" smtClean="0"/>
                  <a:t>）：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′∗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′∗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872" y="840508"/>
                <a:ext cx="9310255" cy="4875822"/>
              </a:xfrm>
              <a:prstGeom prst="rect">
                <a:avLst/>
              </a:prstGeom>
              <a:blipFill>
                <a:blip r:embed="rId2"/>
                <a:stretch>
                  <a:fillRect l="-589" t="-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84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995055" y="951345"/>
                <a:ext cx="8903854" cy="5143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15,</a:t>
                </a:r>
                <a:r>
                  <a:rPr lang="zh-CN" altLang="en-US" dirty="0" smtClean="0"/>
                  <a:t>考虑阶梯势能</a:t>
                </a:r>
                <a:r>
                  <a:rPr lang="en-US" altLang="zh-CN" dirty="0" smtClean="0"/>
                  <a:t>…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粒子从左到右入射方向定位正向，则将波函数写为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 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𝑚𝐸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ℏ</m:t>
                                      </m:r>
                                    </m:den>
                                  </m:f>
                                </m:e>
                              </m:ra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         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ℏ</m:t>
                                      </m:r>
                                    </m:den>
                                  </m:f>
                                </m:e>
                              </m:ra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波函数</a:t>
                </a:r>
                <a:r>
                  <a:rPr lang="zh-CN" altLang="en-US" dirty="0" smtClean="0"/>
                  <a:t>连续：</a:t>
                </a:r>
                <a:r>
                  <a:rPr lang="en-US" altLang="zh-CN" dirty="0" smtClean="0"/>
                  <a:t>A+B=C+D</a:t>
                </a:r>
              </a:p>
              <a:p>
                <a:r>
                  <a:rPr lang="zh-CN" altLang="en-US" dirty="0"/>
                  <a:t>一阶</a:t>
                </a:r>
                <a:r>
                  <a:rPr lang="zh-CN" altLang="en-US" dirty="0" smtClean="0"/>
                  <a:t>导连续：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A-B)=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(C-D)</a:t>
                </a:r>
              </a:p>
              <a:p>
                <a:r>
                  <a:rPr lang="zh-CN" altLang="en-US" dirty="0" smtClean="0"/>
                  <a:t>又从左端入射，</a:t>
                </a:r>
                <a:r>
                  <a:rPr lang="en-US" altLang="zh-CN" dirty="0" smtClean="0"/>
                  <a:t>D=0</a:t>
                </a:r>
              </a:p>
              <a:p>
                <a:r>
                  <a:rPr lang="zh-CN" altLang="en-US" dirty="0" smtClean="0"/>
                  <a:t>所以反射率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（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dirty="0" smtClean="0"/>
                  <a:t>，所以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T=1-R  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d>
                      <m:dPr>
                        <m:beg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Ps:</a:t>
                </a:r>
                <a:r>
                  <a:rPr lang="zh-CN" altLang="en-US" dirty="0" smtClean="0"/>
                  <a:t>或者根据附录</a:t>
                </a:r>
                <a:r>
                  <a:rPr lang="en-US" altLang="zh-CN" dirty="0" smtClean="0"/>
                  <a:t>3A</a:t>
                </a:r>
                <a:r>
                  <a:rPr lang="zh-CN" altLang="en-US" dirty="0" smtClean="0"/>
                  <a:t>计算出几率流然后根据比值求出概率，不然直接求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 smtClean="0"/>
                  <a:t>概率不归</a:t>
                </a:r>
                <a:r>
                  <a:rPr lang="zh-CN" altLang="en-US" dirty="0" smtClean="0"/>
                  <a:t>一，主要原因为波矢绝对值大小不同，影响概率流。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055" y="951345"/>
                <a:ext cx="8903854" cy="5143588"/>
              </a:xfrm>
              <a:prstGeom prst="rect">
                <a:avLst/>
              </a:prstGeom>
              <a:blipFill>
                <a:blip r:embed="rId2"/>
                <a:stretch>
                  <a:fillRect l="-548" t="-592" b="-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53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690255" y="932872"/>
                <a:ext cx="8829964" cy="5412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16</a:t>
                </a:r>
                <a:r>
                  <a:rPr lang="zh-CN" altLang="en-US" dirty="0" smtClean="0"/>
                  <a:t>，利用边界条件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试分析求解</a:t>
                </a:r>
                <a:r>
                  <a:rPr lang="en-US" altLang="zh-CN" dirty="0" smtClean="0"/>
                  <a:t>…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由</a:t>
                </a:r>
                <a:r>
                  <a:rPr lang="zh-CN" altLang="en-US" dirty="0" smtClean="0"/>
                  <a:t>谐振子波函数的奇偶性，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为奇则为奇函数，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为偶则为偶函数，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又根据题目无限深边界条件，在</a:t>
                </a:r>
                <a:r>
                  <a:rPr lang="en-US" altLang="zh-CN" dirty="0" smtClean="0"/>
                  <a:t>x=0</a:t>
                </a:r>
                <a:r>
                  <a:rPr lang="zh-CN" altLang="en-US" dirty="0" smtClean="0"/>
                  <a:t>处，波函数应为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，只有奇函数满足要求，故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为奇。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答：为奇函数的本征态满足这里的边界条件，对应本正能量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 smtClean="0"/>
                  <a:t>奇</a:t>
                </a:r>
                <a:endParaRPr lang="en-US" altLang="zh-CN" dirty="0" smtClean="0"/>
              </a:p>
              <a:p>
                <a:r>
                  <a:rPr lang="zh-CN" altLang="en-US" dirty="0"/>
                  <a:t>对应本征</a:t>
                </a:r>
                <a:r>
                  <a:rPr lang="zh-CN" altLang="en-US" dirty="0" smtClean="0"/>
                  <a:t>态由归一化条件得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 smtClean="0"/>
                  <a:t>奇，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范围仅为理想谐振子一半。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17</a:t>
                </a:r>
                <a:r>
                  <a:rPr lang="zh-CN" altLang="en-US" dirty="0" smtClean="0"/>
                  <a:t>，如果两个定态薛定谔方程</a:t>
                </a:r>
                <a:r>
                  <a:rPr lang="en-US" altLang="zh-CN" dirty="0" smtClean="0"/>
                  <a:t>…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势能函数可以看做两个互不相关的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故原题目为两个不关联的谐振子模型，分别求解谐振子模型得到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ℏ∗2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dirty="0" smtClean="0"/>
                  <a:t>,</a:t>
                </a:r>
              </a:p>
              <a:p>
                <a:r>
                  <a:rPr lang="en-US" altLang="zh-CN" dirty="0" smtClean="0"/>
                  <a:t>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dirty="0" smtClean="0"/>
                  <a:t>,</a:t>
                </a:r>
                <a:endParaRPr lang="zh-CN" altLang="en-US" dirty="0"/>
              </a:p>
              <a:p>
                <a:r>
                  <a:rPr lang="en-US" altLang="zh-CN" b="0" dirty="0" smtClean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                                 要使得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                                 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/>
              </a:p>
              <a:p>
                <a:r>
                  <a:rPr lang="zh-CN" altLang="en-US" dirty="0" smtClean="0"/>
                  <a:t>                                 故有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的简并度（</a:t>
                </a:r>
                <a:r>
                  <a:rPr lang="en-US" altLang="zh-CN" dirty="0" smtClean="0"/>
                  <a:t>[  ]</a:t>
                </a:r>
                <a:r>
                  <a:rPr lang="zh-CN" altLang="en-US" dirty="0" smtClean="0"/>
                  <a:t>为向下取整函数）。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255" y="932872"/>
                <a:ext cx="8829964" cy="5412507"/>
              </a:xfrm>
              <a:prstGeom prst="rect">
                <a:avLst/>
              </a:prstGeom>
              <a:blipFill>
                <a:blip r:embed="rId2"/>
                <a:stretch>
                  <a:fillRect l="-552" t="-563" r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39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127</Words>
  <Application>Microsoft Office PowerPoint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第二次作业答案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第二次作业答案</dc:title>
  <dc:creator>赵泽安</dc:creator>
  <cp:lastModifiedBy>赵泽安</cp:lastModifiedBy>
  <cp:revision>17</cp:revision>
  <dcterms:created xsi:type="dcterms:W3CDTF">2023-05-14T06:33:32Z</dcterms:created>
  <dcterms:modified xsi:type="dcterms:W3CDTF">2023-05-16T12:02:17Z</dcterms:modified>
</cp:coreProperties>
</file>