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 id="2147483667" r:id="rId2"/>
  </p:sldMasterIdLst>
  <p:notesMasterIdLst>
    <p:notesMasterId r:id="rId16"/>
  </p:notesMasterIdLst>
  <p:sldIdLst>
    <p:sldId id="256" r:id="rId3"/>
    <p:sldId id="257" r:id="rId4"/>
    <p:sldId id="258" r:id="rId5"/>
    <p:sldId id="259" r:id="rId6"/>
    <p:sldId id="260" r:id="rId7"/>
    <p:sldId id="262" r:id="rId8"/>
    <p:sldId id="297" r:id="rId9"/>
    <p:sldId id="298" r:id="rId10"/>
    <p:sldId id="299" r:id="rId11"/>
    <p:sldId id="300" r:id="rId12"/>
    <p:sldId id="263" r:id="rId13"/>
    <p:sldId id="277" r:id="rId14"/>
    <p:sldId id="264" r:id="rId15"/>
  </p:sldIdLst>
  <p:sldSz cx="9144000" cy="5143500" type="screen16x9"/>
  <p:notesSz cx="6858000" cy="9144000"/>
  <p:embeddedFontLst>
    <p:embeddedFont>
      <p:font typeface="Impact" panose="020B0806030902050204" pitchFamily="34" charset="0"/>
      <p:regular r:id="rId17"/>
    </p:embeddedFont>
    <p:embeddedFont>
      <p:font typeface="Lucida Sans" panose="020B0602030504020204" pitchFamily="34"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
      <p:font typeface="Roboto Black" panose="02000000000000000000" pitchFamily="2" charset="0"/>
      <p:bold r:id="rId29"/>
      <p:boldItalic r:id="rId30"/>
    </p:embeddedFont>
    <p:embeddedFont>
      <p:font typeface="Roboto Light" panose="02000000000000000000" pitchFamily="2" charset="0"/>
      <p:regular r:id="rId31"/>
      <p:bold r:id="rId32"/>
      <p:italic r:id="rId33"/>
      <p:boldItalic r:id="rId34"/>
    </p:embeddedFont>
    <p:embeddedFont>
      <p:font typeface="Roboto Mono Thin" panose="00000009000000000000" pitchFamily="49"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541"/>
    <a:srgbClr val="5A748B"/>
    <a:srgbClr val="051F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E5AC8EF-FDBD-4D06-AFDD-7CE7D9FE1821}">
  <a:tblStyle styleId="{BE5AC8EF-FDBD-4D06-AFDD-7CE7D9FE182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2" y="7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34" Type="http://schemas.openxmlformats.org/officeDocument/2006/relationships/font" Target="fonts/font1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38" Type="http://schemas.openxmlformats.org/officeDocument/2006/relationships/font" Target="fonts/font22.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font" Target="fonts/font2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font" Target="fonts/font20.fntdata"/><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5dc4e38d75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5dc4e38d75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1FD3C8B7-7539-FB5A-334E-2BA1A9096348}"/>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69879294-FC12-5538-647A-24ADEFB244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8B38DA53-2AEF-4BC7-4909-42C4D0AF0E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0471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dc4e38d75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dc4e38d7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5fb8c01d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5fb8c01d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5bb3dc62fd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5bb3dc62f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c99e1ed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c99e1ed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5ba3f769e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5ba3f769e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5dc4e38d7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5dc4e38d7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5d564c3ce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55762EEA-2415-9BBF-DF68-1565CC5243D5}"/>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C1B3E9A7-F94D-2980-694B-4E6D83506C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944E1ED8-5B3C-AFBB-5772-966BF5488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668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7CA5B567-A258-E58A-E172-4CFDEB86F8CC}"/>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EFC01E97-1EDD-2BAC-85D0-9B7D0BDCA9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36B70231-1711-BC62-59D8-AE35DA1059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219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a:extLst>
            <a:ext uri="{FF2B5EF4-FFF2-40B4-BE49-F238E27FC236}">
              <a16:creationId xmlns:a16="http://schemas.microsoft.com/office/drawing/2014/main" id="{9DDB6FA3-6E58-FC70-D581-FFF8A42D631E}"/>
            </a:ext>
          </a:extLst>
        </p:cNvPr>
        <p:cNvGrpSpPr/>
        <p:nvPr/>
      </p:nvGrpSpPr>
      <p:grpSpPr>
        <a:xfrm>
          <a:off x="0" y="0"/>
          <a:ext cx="0" cy="0"/>
          <a:chOff x="0" y="0"/>
          <a:chExt cx="0" cy="0"/>
        </a:xfrm>
      </p:grpSpPr>
      <p:sp>
        <p:nvSpPr>
          <p:cNvPr id="397" name="Google Shape;397;g5d564c3ce1_0_27:notes">
            <a:extLst>
              <a:ext uri="{FF2B5EF4-FFF2-40B4-BE49-F238E27FC236}">
                <a16:creationId xmlns:a16="http://schemas.microsoft.com/office/drawing/2014/main" id="{C26A3FEB-917D-9582-7DD1-FC559D3A00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 name="Google Shape;398;g5d564c3ce1_0_27:notes">
            <a:extLst>
              <a:ext uri="{FF2B5EF4-FFF2-40B4-BE49-F238E27FC236}">
                <a16:creationId xmlns:a16="http://schemas.microsoft.com/office/drawing/2014/main" id="{6D9488A7-F06E-53DF-2102-0EE99015F0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3788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TITLE" type="title">
  <p:cSld name="TITLE">
    <p:bg>
      <p:bgPr>
        <a:gradFill>
          <a:gsLst>
            <a:gs pos="0">
              <a:srgbClr val="052643"/>
            </a:gs>
            <a:gs pos="100000">
              <a:srgbClr val="041523"/>
            </a:gs>
          </a:gsLst>
          <a:path path="circle">
            <a:fillToRect l="50000" t="50000" r="50000" b="50000"/>
          </a:path>
          <a:tileRect/>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237375" y="3670025"/>
            <a:ext cx="3129600" cy="6066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48FFD5"/>
              </a:buClr>
              <a:buSzPts val="3000"/>
              <a:buFont typeface="Roboto Black"/>
              <a:buNone/>
              <a:defRPr sz="3000" b="0">
                <a:solidFill>
                  <a:srgbClr val="48FFD5"/>
                </a:solidFill>
                <a:latin typeface="Roboto Black"/>
                <a:ea typeface="Roboto Black"/>
                <a:cs typeface="Roboto Black"/>
                <a:sym typeface="Roboto Black"/>
              </a:defRPr>
            </a:lvl1pPr>
            <a:lvl2pPr lvl="1" algn="r">
              <a:spcBef>
                <a:spcPts val="0"/>
              </a:spcBef>
              <a:spcAft>
                <a:spcPts val="0"/>
              </a:spcAft>
              <a:buClr>
                <a:srgbClr val="48FFD5"/>
              </a:buClr>
              <a:buSzPts val="3600"/>
              <a:buNone/>
              <a:defRPr sz="3600">
                <a:solidFill>
                  <a:srgbClr val="48FFD5"/>
                </a:solidFill>
              </a:defRPr>
            </a:lvl2pPr>
            <a:lvl3pPr lvl="2" algn="r">
              <a:spcBef>
                <a:spcPts val="0"/>
              </a:spcBef>
              <a:spcAft>
                <a:spcPts val="0"/>
              </a:spcAft>
              <a:buClr>
                <a:srgbClr val="48FFD5"/>
              </a:buClr>
              <a:buSzPts val="3600"/>
              <a:buNone/>
              <a:defRPr sz="3600">
                <a:solidFill>
                  <a:srgbClr val="48FFD5"/>
                </a:solidFill>
              </a:defRPr>
            </a:lvl3pPr>
            <a:lvl4pPr lvl="3" algn="r">
              <a:spcBef>
                <a:spcPts val="0"/>
              </a:spcBef>
              <a:spcAft>
                <a:spcPts val="0"/>
              </a:spcAft>
              <a:buClr>
                <a:srgbClr val="48FFD5"/>
              </a:buClr>
              <a:buSzPts val="3600"/>
              <a:buNone/>
              <a:defRPr sz="3600">
                <a:solidFill>
                  <a:srgbClr val="48FFD5"/>
                </a:solidFill>
              </a:defRPr>
            </a:lvl4pPr>
            <a:lvl5pPr lvl="4" algn="r">
              <a:spcBef>
                <a:spcPts val="0"/>
              </a:spcBef>
              <a:spcAft>
                <a:spcPts val="0"/>
              </a:spcAft>
              <a:buClr>
                <a:srgbClr val="48FFD5"/>
              </a:buClr>
              <a:buSzPts val="3600"/>
              <a:buNone/>
              <a:defRPr sz="3600">
                <a:solidFill>
                  <a:srgbClr val="48FFD5"/>
                </a:solidFill>
              </a:defRPr>
            </a:lvl5pPr>
            <a:lvl6pPr lvl="5" algn="r">
              <a:spcBef>
                <a:spcPts val="0"/>
              </a:spcBef>
              <a:spcAft>
                <a:spcPts val="0"/>
              </a:spcAft>
              <a:buClr>
                <a:srgbClr val="48FFD5"/>
              </a:buClr>
              <a:buSzPts val="3600"/>
              <a:buNone/>
              <a:defRPr sz="3600">
                <a:solidFill>
                  <a:srgbClr val="48FFD5"/>
                </a:solidFill>
              </a:defRPr>
            </a:lvl6pPr>
            <a:lvl7pPr lvl="6" algn="r">
              <a:spcBef>
                <a:spcPts val="0"/>
              </a:spcBef>
              <a:spcAft>
                <a:spcPts val="0"/>
              </a:spcAft>
              <a:buClr>
                <a:srgbClr val="48FFD5"/>
              </a:buClr>
              <a:buSzPts val="3600"/>
              <a:buNone/>
              <a:defRPr sz="3600">
                <a:solidFill>
                  <a:srgbClr val="48FFD5"/>
                </a:solidFill>
              </a:defRPr>
            </a:lvl7pPr>
            <a:lvl8pPr lvl="7" algn="r">
              <a:spcBef>
                <a:spcPts val="0"/>
              </a:spcBef>
              <a:spcAft>
                <a:spcPts val="0"/>
              </a:spcAft>
              <a:buClr>
                <a:srgbClr val="48FFD5"/>
              </a:buClr>
              <a:buSzPts val="3600"/>
              <a:buNone/>
              <a:defRPr sz="3600">
                <a:solidFill>
                  <a:srgbClr val="48FFD5"/>
                </a:solidFill>
              </a:defRPr>
            </a:lvl8pPr>
            <a:lvl9pPr lvl="8" algn="r">
              <a:spcBef>
                <a:spcPts val="0"/>
              </a:spcBef>
              <a:spcAft>
                <a:spcPts val="0"/>
              </a:spcAft>
              <a:buClr>
                <a:srgbClr val="48FFD5"/>
              </a:buClr>
              <a:buSzPts val="3600"/>
              <a:buNone/>
              <a:defRPr sz="3600">
                <a:solidFill>
                  <a:srgbClr val="48FFD5"/>
                </a:solidFill>
              </a:defRPr>
            </a:lvl9pPr>
          </a:lstStyle>
          <a:p>
            <a:endParaRPr/>
          </a:p>
        </p:txBody>
      </p:sp>
      <p:sp>
        <p:nvSpPr>
          <p:cNvPr id="10" name="Google Shape;10;p2"/>
          <p:cNvSpPr txBox="1">
            <a:spLocks noGrp="1"/>
          </p:cNvSpPr>
          <p:nvPr>
            <p:ph type="subTitle" idx="1"/>
          </p:nvPr>
        </p:nvSpPr>
        <p:spPr>
          <a:xfrm>
            <a:off x="5237375" y="4181150"/>
            <a:ext cx="3129600" cy="606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FFFFFF"/>
              </a:buClr>
              <a:buSzPts val="1200"/>
              <a:buNone/>
              <a:defRPr sz="1200">
                <a:solidFill>
                  <a:srgbClr val="FFFFFF"/>
                </a:solidFill>
              </a:defRPr>
            </a:lvl1pPr>
            <a:lvl2pPr lvl="1" algn="r">
              <a:lnSpc>
                <a:spcPct val="100000"/>
              </a:lnSpc>
              <a:spcBef>
                <a:spcPts val="0"/>
              </a:spcBef>
              <a:spcAft>
                <a:spcPts val="0"/>
              </a:spcAft>
              <a:buClr>
                <a:srgbClr val="48FFD5"/>
              </a:buClr>
              <a:buSzPts val="1200"/>
              <a:buNone/>
              <a:defRPr sz="1200">
                <a:solidFill>
                  <a:srgbClr val="48FFD5"/>
                </a:solidFill>
              </a:defRPr>
            </a:lvl2pPr>
            <a:lvl3pPr lvl="2" algn="r">
              <a:lnSpc>
                <a:spcPct val="100000"/>
              </a:lnSpc>
              <a:spcBef>
                <a:spcPts val="0"/>
              </a:spcBef>
              <a:spcAft>
                <a:spcPts val="0"/>
              </a:spcAft>
              <a:buClr>
                <a:srgbClr val="48FFD5"/>
              </a:buClr>
              <a:buSzPts val="1200"/>
              <a:buNone/>
              <a:defRPr sz="1200">
                <a:solidFill>
                  <a:srgbClr val="48FFD5"/>
                </a:solidFill>
              </a:defRPr>
            </a:lvl3pPr>
            <a:lvl4pPr lvl="3" algn="r">
              <a:lnSpc>
                <a:spcPct val="100000"/>
              </a:lnSpc>
              <a:spcBef>
                <a:spcPts val="0"/>
              </a:spcBef>
              <a:spcAft>
                <a:spcPts val="0"/>
              </a:spcAft>
              <a:buClr>
                <a:srgbClr val="48FFD5"/>
              </a:buClr>
              <a:buSzPts val="1200"/>
              <a:buNone/>
              <a:defRPr sz="1200">
                <a:solidFill>
                  <a:srgbClr val="48FFD5"/>
                </a:solidFill>
              </a:defRPr>
            </a:lvl4pPr>
            <a:lvl5pPr lvl="4" algn="r">
              <a:lnSpc>
                <a:spcPct val="100000"/>
              </a:lnSpc>
              <a:spcBef>
                <a:spcPts val="0"/>
              </a:spcBef>
              <a:spcAft>
                <a:spcPts val="0"/>
              </a:spcAft>
              <a:buClr>
                <a:srgbClr val="48FFD5"/>
              </a:buClr>
              <a:buSzPts val="1200"/>
              <a:buNone/>
              <a:defRPr sz="1200">
                <a:solidFill>
                  <a:srgbClr val="48FFD5"/>
                </a:solidFill>
              </a:defRPr>
            </a:lvl5pPr>
            <a:lvl6pPr lvl="5" algn="r">
              <a:lnSpc>
                <a:spcPct val="100000"/>
              </a:lnSpc>
              <a:spcBef>
                <a:spcPts val="0"/>
              </a:spcBef>
              <a:spcAft>
                <a:spcPts val="0"/>
              </a:spcAft>
              <a:buClr>
                <a:srgbClr val="48FFD5"/>
              </a:buClr>
              <a:buSzPts val="1200"/>
              <a:buNone/>
              <a:defRPr sz="1200">
                <a:solidFill>
                  <a:srgbClr val="48FFD5"/>
                </a:solidFill>
              </a:defRPr>
            </a:lvl6pPr>
            <a:lvl7pPr lvl="6" algn="r">
              <a:lnSpc>
                <a:spcPct val="100000"/>
              </a:lnSpc>
              <a:spcBef>
                <a:spcPts val="0"/>
              </a:spcBef>
              <a:spcAft>
                <a:spcPts val="0"/>
              </a:spcAft>
              <a:buClr>
                <a:srgbClr val="48FFD5"/>
              </a:buClr>
              <a:buSzPts val="1200"/>
              <a:buNone/>
              <a:defRPr sz="1200">
                <a:solidFill>
                  <a:srgbClr val="48FFD5"/>
                </a:solidFill>
              </a:defRPr>
            </a:lvl7pPr>
            <a:lvl8pPr lvl="7" algn="r">
              <a:lnSpc>
                <a:spcPct val="100000"/>
              </a:lnSpc>
              <a:spcBef>
                <a:spcPts val="0"/>
              </a:spcBef>
              <a:spcAft>
                <a:spcPts val="0"/>
              </a:spcAft>
              <a:buClr>
                <a:srgbClr val="48FFD5"/>
              </a:buClr>
              <a:buSzPts val="1200"/>
              <a:buNone/>
              <a:defRPr sz="1200">
                <a:solidFill>
                  <a:srgbClr val="48FFD5"/>
                </a:solidFill>
              </a:defRPr>
            </a:lvl8pPr>
            <a:lvl9pPr lvl="8" algn="r">
              <a:lnSpc>
                <a:spcPct val="100000"/>
              </a:lnSpc>
              <a:spcBef>
                <a:spcPts val="0"/>
              </a:spcBef>
              <a:spcAft>
                <a:spcPts val="0"/>
              </a:spcAft>
              <a:buClr>
                <a:srgbClr val="48FFD5"/>
              </a:buClr>
              <a:buSzPts val="1200"/>
              <a:buNone/>
              <a:defRPr sz="1200">
                <a:solidFill>
                  <a:srgbClr val="48FFD5"/>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
  <p:cSld name="TITLE_1">
    <p:bg>
      <p:bgPr>
        <a:gradFill>
          <a:gsLst>
            <a:gs pos="0">
              <a:srgbClr val="052643"/>
            </a:gs>
            <a:gs pos="100000">
              <a:srgbClr val="041523"/>
            </a:gs>
          </a:gsLst>
          <a:path path="circle">
            <a:fillToRect l="50000" t="50000" r="50000" b="50000"/>
          </a:path>
          <a:tileRect/>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13" name="Google Shape;13;p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4" name="Google Shape;14;p3"/>
          <p:cNvSpPr txBox="1">
            <a:spLocks noGrp="1"/>
          </p:cNvSpPr>
          <p:nvPr>
            <p:ph type="title" idx="2" hasCustomPrompt="1"/>
          </p:nvPr>
        </p:nvSpPr>
        <p:spPr>
          <a:xfrm>
            <a:off x="5167125" y="190125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5" name="Google Shape;15;p3"/>
          <p:cNvSpPr txBox="1">
            <a:spLocks noGrp="1"/>
          </p:cNvSpPr>
          <p:nvPr>
            <p:ph type="subTitle" idx="3"/>
          </p:nvPr>
        </p:nvSpPr>
        <p:spPr>
          <a:xfrm>
            <a:off x="6411225" y="304660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6" name="Google Shape;16;p3"/>
          <p:cNvSpPr txBox="1">
            <a:spLocks noGrp="1"/>
          </p:cNvSpPr>
          <p:nvPr>
            <p:ph type="title" idx="4" hasCustomPrompt="1"/>
          </p:nvPr>
        </p:nvSpPr>
        <p:spPr>
          <a:xfrm>
            <a:off x="5167125" y="2797975"/>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7" name="Google Shape;17;p3"/>
          <p:cNvSpPr txBox="1">
            <a:spLocks noGrp="1"/>
          </p:cNvSpPr>
          <p:nvPr>
            <p:ph type="subTitle" idx="5"/>
          </p:nvPr>
        </p:nvSpPr>
        <p:spPr>
          <a:xfrm>
            <a:off x="6411225" y="3935450"/>
            <a:ext cx="18894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8FFD5"/>
              </a:buClr>
              <a:buSzPts val="900"/>
              <a:buNone/>
              <a:defRPr sz="900">
                <a:solidFill>
                  <a:srgbClr val="48FFD5"/>
                </a:solidFill>
              </a:defRPr>
            </a:lvl1pPr>
            <a:lvl2pPr lvl="1" algn="ctr" rtl="0">
              <a:lnSpc>
                <a:spcPct val="100000"/>
              </a:lnSpc>
              <a:spcBef>
                <a:spcPts val="0"/>
              </a:spcBef>
              <a:spcAft>
                <a:spcPts val="0"/>
              </a:spcAft>
              <a:buClr>
                <a:srgbClr val="48FFD5"/>
              </a:buClr>
              <a:buSzPts val="900"/>
              <a:buNone/>
              <a:defRPr sz="900">
                <a:solidFill>
                  <a:srgbClr val="48FFD5"/>
                </a:solidFill>
              </a:defRPr>
            </a:lvl2pPr>
            <a:lvl3pPr lvl="2" algn="ctr" rtl="0">
              <a:lnSpc>
                <a:spcPct val="100000"/>
              </a:lnSpc>
              <a:spcBef>
                <a:spcPts val="0"/>
              </a:spcBef>
              <a:spcAft>
                <a:spcPts val="0"/>
              </a:spcAft>
              <a:buClr>
                <a:srgbClr val="48FFD5"/>
              </a:buClr>
              <a:buSzPts val="900"/>
              <a:buNone/>
              <a:defRPr sz="900">
                <a:solidFill>
                  <a:srgbClr val="48FFD5"/>
                </a:solidFill>
              </a:defRPr>
            </a:lvl3pPr>
            <a:lvl4pPr lvl="3" algn="ctr" rtl="0">
              <a:lnSpc>
                <a:spcPct val="100000"/>
              </a:lnSpc>
              <a:spcBef>
                <a:spcPts val="0"/>
              </a:spcBef>
              <a:spcAft>
                <a:spcPts val="0"/>
              </a:spcAft>
              <a:buClr>
                <a:srgbClr val="48FFD5"/>
              </a:buClr>
              <a:buSzPts val="900"/>
              <a:buNone/>
              <a:defRPr sz="900">
                <a:solidFill>
                  <a:srgbClr val="48FFD5"/>
                </a:solidFill>
              </a:defRPr>
            </a:lvl4pPr>
            <a:lvl5pPr lvl="4" algn="ctr" rtl="0">
              <a:lnSpc>
                <a:spcPct val="100000"/>
              </a:lnSpc>
              <a:spcBef>
                <a:spcPts val="0"/>
              </a:spcBef>
              <a:spcAft>
                <a:spcPts val="0"/>
              </a:spcAft>
              <a:buClr>
                <a:srgbClr val="48FFD5"/>
              </a:buClr>
              <a:buSzPts val="900"/>
              <a:buNone/>
              <a:defRPr sz="900">
                <a:solidFill>
                  <a:srgbClr val="48FFD5"/>
                </a:solidFill>
              </a:defRPr>
            </a:lvl5pPr>
            <a:lvl6pPr lvl="5" algn="ctr" rtl="0">
              <a:lnSpc>
                <a:spcPct val="100000"/>
              </a:lnSpc>
              <a:spcBef>
                <a:spcPts val="0"/>
              </a:spcBef>
              <a:spcAft>
                <a:spcPts val="0"/>
              </a:spcAft>
              <a:buClr>
                <a:srgbClr val="48FFD5"/>
              </a:buClr>
              <a:buSzPts val="900"/>
              <a:buNone/>
              <a:defRPr sz="900">
                <a:solidFill>
                  <a:srgbClr val="48FFD5"/>
                </a:solidFill>
              </a:defRPr>
            </a:lvl6pPr>
            <a:lvl7pPr lvl="6" algn="ctr" rtl="0">
              <a:lnSpc>
                <a:spcPct val="100000"/>
              </a:lnSpc>
              <a:spcBef>
                <a:spcPts val="0"/>
              </a:spcBef>
              <a:spcAft>
                <a:spcPts val="0"/>
              </a:spcAft>
              <a:buClr>
                <a:srgbClr val="48FFD5"/>
              </a:buClr>
              <a:buSzPts val="900"/>
              <a:buNone/>
              <a:defRPr sz="900">
                <a:solidFill>
                  <a:srgbClr val="48FFD5"/>
                </a:solidFill>
              </a:defRPr>
            </a:lvl7pPr>
            <a:lvl8pPr lvl="7" algn="ctr" rtl="0">
              <a:lnSpc>
                <a:spcPct val="100000"/>
              </a:lnSpc>
              <a:spcBef>
                <a:spcPts val="0"/>
              </a:spcBef>
              <a:spcAft>
                <a:spcPts val="0"/>
              </a:spcAft>
              <a:buClr>
                <a:srgbClr val="48FFD5"/>
              </a:buClr>
              <a:buSzPts val="900"/>
              <a:buNone/>
              <a:defRPr sz="900">
                <a:solidFill>
                  <a:srgbClr val="48FFD5"/>
                </a:solidFill>
              </a:defRPr>
            </a:lvl8pPr>
            <a:lvl9pPr lvl="8" algn="ct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18" name="Google Shape;18;p3"/>
          <p:cNvSpPr txBox="1">
            <a:spLocks noGrp="1"/>
          </p:cNvSpPr>
          <p:nvPr>
            <p:ph type="title" idx="6" hasCustomPrompt="1"/>
          </p:nvPr>
        </p:nvSpPr>
        <p:spPr>
          <a:xfrm>
            <a:off x="5167125" y="3694700"/>
            <a:ext cx="1176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algn="r"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19" name="Google Shape;19;p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0" name="Google Shape;20;p3"/>
          <p:cNvSpPr txBox="1">
            <a:spLocks noGrp="1"/>
          </p:cNvSpPr>
          <p:nvPr>
            <p:ph type="title" idx="8" hasCustomPrompt="1"/>
          </p:nvPr>
        </p:nvSpPr>
        <p:spPr>
          <a:xfrm>
            <a:off x="2827575" y="190125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1" name="Google Shape;21;p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2" name="Google Shape;22;p3"/>
          <p:cNvSpPr txBox="1">
            <a:spLocks noGrp="1"/>
          </p:cNvSpPr>
          <p:nvPr>
            <p:ph type="title" idx="13" hasCustomPrompt="1"/>
          </p:nvPr>
        </p:nvSpPr>
        <p:spPr>
          <a:xfrm>
            <a:off x="2827575" y="2797975"/>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3" name="Google Shape;23;p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48FFD5"/>
              </a:buClr>
              <a:buSzPts val="900"/>
              <a:buNone/>
              <a:defRPr sz="900">
                <a:solidFill>
                  <a:srgbClr val="48FFD5"/>
                </a:solidFill>
              </a:defRPr>
            </a:lvl1pPr>
            <a:lvl2pPr lvl="1" algn="r" rtl="0">
              <a:lnSpc>
                <a:spcPct val="100000"/>
              </a:lnSpc>
              <a:spcBef>
                <a:spcPts val="0"/>
              </a:spcBef>
              <a:spcAft>
                <a:spcPts val="0"/>
              </a:spcAft>
              <a:buClr>
                <a:srgbClr val="48FFD5"/>
              </a:buClr>
              <a:buSzPts val="900"/>
              <a:buNone/>
              <a:defRPr sz="900">
                <a:solidFill>
                  <a:srgbClr val="48FFD5"/>
                </a:solidFill>
              </a:defRPr>
            </a:lvl2pPr>
            <a:lvl3pPr lvl="2" algn="r" rtl="0">
              <a:lnSpc>
                <a:spcPct val="100000"/>
              </a:lnSpc>
              <a:spcBef>
                <a:spcPts val="0"/>
              </a:spcBef>
              <a:spcAft>
                <a:spcPts val="0"/>
              </a:spcAft>
              <a:buClr>
                <a:srgbClr val="48FFD5"/>
              </a:buClr>
              <a:buSzPts val="900"/>
              <a:buNone/>
              <a:defRPr sz="900">
                <a:solidFill>
                  <a:srgbClr val="48FFD5"/>
                </a:solidFill>
              </a:defRPr>
            </a:lvl3pPr>
            <a:lvl4pPr lvl="3" algn="r" rtl="0">
              <a:lnSpc>
                <a:spcPct val="100000"/>
              </a:lnSpc>
              <a:spcBef>
                <a:spcPts val="0"/>
              </a:spcBef>
              <a:spcAft>
                <a:spcPts val="0"/>
              </a:spcAft>
              <a:buClr>
                <a:srgbClr val="48FFD5"/>
              </a:buClr>
              <a:buSzPts val="900"/>
              <a:buNone/>
              <a:defRPr sz="900">
                <a:solidFill>
                  <a:srgbClr val="48FFD5"/>
                </a:solidFill>
              </a:defRPr>
            </a:lvl4pPr>
            <a:lvl5pPr lvl="4" algn="r" rtl="0">
              <a:lnSpc>
                <a:spcPct val="100000"/>
              </a:lnSpc>
              <a:spcBef>
                <a:spcPts val="0"/>
              </a:spcBef>
              <a:spcAft>
                <a:spcPts val="0"/>
              </a:spcAft>
              <a:buClr>
                <a:srgbClr val="48FFD5"/>
              </a:buClr>
              <a:buSzPts val="900"/>
              <a:buNone/>
              <a:defRPr sz="900">
                <a:solidFill>
                  <a:srgbClr val="48FFD5"/>
                </a:solidFill>
              </a:defRPr>
            </a:lvl5pPr>
            <a:lvl6pPr lvl="5" algn="r" rtl="0">
              <a:lnSpc>
                <a:spcPct val="100000"/>
              </a:lnSpc>
              <a:spcBef>
                <a:spcPts val="0"/>
              </a:spcBef>
              <a:spcAft>
                <a:spcPts val="0"/>
              </a:spcAft>
              <a:buClr>
                <a:srgbClr val="48FFD5"/>
              </a:buClr>
              <a:buSzPts val="900"/>
              <a:buNone/>
              <a:defRPr sz="900">
                <a:solidFill>
                  <a:srgbClr val="48FFD5"/>
                </a:solidFill>
              </a:defRPr>
            </a:lvl6pPr>
            <a:lvl7pPr lvl="6" algn="r" rtl="0">
              <a:lnSpc>
                <a:spcPct val="100000"/>
              </a:lnSpc>
              <a:spcBef>
                <a:spcPts val="0"/>
              </a:spcBef>
              <a:spcAft>
                <a:spcPts val="0"/>
              </a:spcAft>
              <a:buClr>
                <a:srgbClr val="48FFD5"/>
              </a:buClr>
              <a:buSzPts val="900"/>
              <a:buNone/>
              <a:defRPr sz="900">
                <a:solidFill>
                  <a:srgbClr val="48FFD5"/>
                </a:solidFill>
              </a:defRPr>
            </a:lvl7pPr>
            <a:lvl8pPr lvl="7" algn="r" rtl="0">
              <a:lnSpc>
                <a:spcPct val="100000"/>
              </a:lnSpc>
              <a:spcBef>
                <a:spcPts val="0"/>
              </a:spcBef>
              <a:spcAft>
                <a:spcPts val="0"/>
              </a:spcAft>
              <a:buClr>
                <a:srgbClr val="48FFD5"/>
              </a:buClr>
              <a:buSzPts val="900"/>
              <a:buNone/>
              <a:defRPr sz="900">
                <a:solidFill>
                  <a:srgbClr val="48FFD5"/>
                </a:solidFill>
              </a:defRPr>
            </a:lvl8pPr>
            <a:lvl9pPr lvl="8" algn="r" rtl="0">
              <a:lnSpc>
                <a:spcPct val="100000"/>
              </a:lnSpc>
              <a:spcBef>
                <a:spcPts val="0"/>
              </a:spcBef>
              <a:spcAft>
                <a:spcPts val="0"/>
              </a:spcAft>
              <a:buClr>
                <a:srgbClr val="48FFD5"/>
              </a:buClr>
              <a:buSzPts val="900"/>
              <a:buNone/>
              <a:defRPr sz="900">
                <a:solidFill>
                  <a:srgbClr val="48FFD5"/>
                </a:solidFill>
              </a:defRPr>
            </a:lvl9pPr>
          </a:lstStyle>
          <a:p>
            <a:endParaRPr/>
          </a:p>
        </p:txBody>
      </p:sp>
      <p:sp>
        <p:nvSpPr>
          <p:cNvPr id="24" name="Google Shape;24;p3"/>
          <p:cNvSpPr txBox="1">
            <a:spLocks noGrp="1"/>
          </p:cNvSpPr>
          <p:nvPr>
            <p:ph type="title" idx="15" hasCustomPrompt="1"/>
          </p:nvPr>
        </p:nvSpPr>
        <p:spPr>
          <a:xfrm>
            <a:off x="2827575" y="3694700"/>
            <a:ext cx="1176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1pPr>
            <a:lvl2pPr lvl="1"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2pPr>
            <a:lvl3pPr lvl="2"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3pPr>
            <a:lvl4pPr lvl="3"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4pPr>
            <a:lvl5pPr lvl="4"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5pPr>
            <a:lvl6pPr lvl="5"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6pPr>
            <a:lvl7pPr lvl="6"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7pPr>
            <a:lvl8pPr lvl="7"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8pPr>
            <a:lvl9pPr lvl="8" rtl="0">
              <a:spcBef>
                <a:spcPts val="0"/>
              </a:spcBef>
              <a:spcAft>
                <a:spcPts val="0"/>
              </a:spcAft>
              <a:buClr>
                <a:srgbClr val="48FFD5"/>
              </a:buClr>
              <a:buSzPts val="2400"/>
              <a:buFont typeface="Roboto Black"/>
              <a:buNone/>
              <a:defRPr sz="2400" b="0">
                <a:solidFill>
                  <a:srgbClr val="48FFD5"/>
                </a:solidFill>
                <a:latin typeface="Roboto Black"/>
                <a:ea typeface="Roboto Black"/>
                <a:cs typeface="Roboto Black"/>
                <a:sym typeface="Roboto Black"/>
              </a:defRPr>
            </a:lvl9pPr>
          </a:lstStyle>
          <a:p>
            <a:r>
              <a:t>xx%</a:t>
            </a:r>
          </a:p>
        </p:txBody>
      </p:sp>
      <p:sp>
        <p:nvSpPr>
          <p:cNvPr id="25" name="Google Shape;25;p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6" name="Google Shape;26;p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7" name="Google Shape;27;p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8" name="Google Shape;28;p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29" name="Google Shape;29;p3"/>
          <p:cNvSpPr txBox="1">
            <a:spLocks noGrp="1"/>
          </p:cNvSpPr>
          <p:nvPr>
            <p:ph type="ctrTitle" idx="20"/>
          </p:nvPr>
        </p:nvSpPr>
        <p:spPr>
          <a:xfrm>
            <a:off x="6424513" y="297496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0" name="Google Shape;30;p3"/>
          <p:cNvSpPr txBox="1">
            <a:spLocks noGrp="1"/>
          </p:cNvSpPr>
          <p:nvPr>
            <p:ph type="ctrTitle" idx="21"/>
          </p:nvPr>
        </p:nvSpPr>
        <p:spPr>
          <a:xfrm>
            <a:off x="6424513" y="38639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EXT + IMAGE">
  <p:cSld name="TITLE_2">
    <p:bg>
      <p:bgPr>
        <a:gradFill>
          <a:gsLst>
            <a:gs pos="0">
              <a:srgbClr val="052643"/>
            </a:gs>
            <a:gs pos="100000">
              <a:srgbClr val="041523"/>
            </a:gs>
          </a:gsLst>
          <a:path path="circle">
            <a:fillToRect l="50000" t="50000" r="50000" b="50000"/>
          </a:path>
          <a:tileRect/>
        </a:gra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600"/>
              <a:buFont typeface="Roboto Black"/>
              <a:buNone/>
              <a:defRPr sz="36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3" name="Google Shape;33;p4"/>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FFFF"/>
              </a:buClr>
              <a:buSzPts val="1100"/>
              <a:buNone/>
              <a:defRPr sz="1100">
                <a:solidFill>
                  <a:srgbClr val="FFFFFF"/>
                </a:solidFill>
              </a:defRPr>
            </a:lvl1pPr>
            <a:lvl2pPr lvl="1"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2pPr>
            <a:lvl3pPr lvl="2"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3pPr>
            <a:lvl4pPr lvl="3"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4pPr>
            <a:lvl5pPr lvl="4"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5pPr>
            <a:lvl6pPr lvl="5"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6pPr>
            <a:lvl7pPr lvl="6"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7pPr>
            <a:lvl8pPr lvl="7"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8pPr>
            <a:lvl9pPr lvl="8" rtl="0">
              <a:lnSpc>
                <a:spcPct val="100000"/>
              </a:lnSpc>
              <a:spcBef>
                <a:spcPts val="0"/>
              </a:spcBef>
              <a:spcAft>
                <a:spcPts val="0"/>
              </a:spcAft>
              <a:buClr>
                <a:srgbClr val="FFFFFF"/>
              </a:buClr>
              <a:buSzPts val="1200"/>
              <a:buFont typeface="Roboto Mono Thin"/>
              <a:buNone/>
              <a:defRPr sz="1200">
                <a:solidFill>
                  <a:srgbClr val="FFFFFF"/>
                </a:solidFill>
                <a:latin typeface="Roboto Mono Thin"/>
                <a:ea typeface="Roboto Mono Thin"/>
                <a:cs typeface="Roboto Mono Thin"/>
                <a:sym typeface="Roboto Mono Thin"/>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REE COLUMNS">
  <p:cSld name="TITLE_1_1">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LUMNS 1">
  <p:cSld name="TITLE_1_1_1">
    <p:bg>
      <p:bgPr>
        <a:gradFill>
          <a:gsLst>
            <a:gs pos="0">
              <a:srgbClr val="052643"/>
            </a:gs>
            <a:gs pos="100000">
              <a:srgbClr val="041523"/>
            </a:gs>
          </a:gsLst>
          <a:path path="circle">
            <a:fillToRect l="50000" t="50000" r="50000" b="50000"/>
          </a:path>
          <a:tileRect/>
        </a:gradFill>
        <a:effectLst/>
      </p:bgPr>
    </p:bg>
    <p:spTree>
      <p:nvGrpSpPr>
        <p:cNvPr id="1" name="Shape 46"/>
        <p:cNvGrpSpPr/>
        <p:nvPr/>
      </p:nvGrpSpPr>
      <p:grpSpPr>
        <a:xfrm>
          <a:off x="0" y="0"/>
          <a:ext cx="0" cy="0"/>
          <a:chOff x="0" y="0"/>
          <a:chExt cx="0" cy="0"/>
        </a:xfrm>
      </p:grpSpPr>
      <p:sp>
        <p:nvSpPr>
          <p:cNvPr id="47" name="Google Shape;47;p7"/>
          <p:cNvSpPr txBox="1">
            <a:spLocks noGrp="1"/>
          </p:cNvSpPr>
          <p:nvPr>
            <p:ph type="ctrTitle"/>
          </p:nvPr>
        </p:nvSpPr>
        <p:spPr>
          <a:xfrm>
            <a:off x="1557931" y="2064013"/>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8" name="Google Shape;48;p7"/>
          <p:cNvSpPr txBox="1">
            <a:spLocks noGrp="1"/>
          </p:cNvSpPr>
          <p:nvPr>
            <p:ph type="ctrTitle" idx="2"/>
          </p:nvPr>
        </p:nvSpPr>
        <p:spPr>
          <a:xfrm>
            <a:off x="1557931" y="3466700"/>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49" name="Google Shape;49;p7"/>
          <p:cNvSpPr txBox="1">
            <a:spLocks noGrp="1"/>
          </p:cNvSpPr>
          <p:nvPr>
            <p:ph type="ctrTitle" idx="3"/>
          </p:nvPr>
        </p:nvSpPr>
        <p:spPr>
          <a:xfrm>
            <a:off x="1557931" y="2765356"/>
            <a:ext cx="2076000" cy="1962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0" name="Google Shape;50;p7"/>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rtl="0">
              <a:spcBef>
                <a:spcPts val="0"/>
              </a:spcBef>
              <a:spcAft>
                <a:spcPts val="0"/>
              </a:spcAft>
              <a:buClr>
                <a:srgbClr val="48FFD5"/>
              </a:buClr>
              <a:buSzPts val="5200"/>
              <a:buNone/>
              <a:defRPr sz="5200">
                <a:solidFill>
                  <a:srgbClr val="48FFD5"/>
                </a:solidFill>
              </a:defRPr>
            </a:lvl2pPr>
            <a:lvl3pPr lvl="2" rtl="0">
              <a:spcBef>
                <a:spcPts val="0"/>
              </a:spcBef>
              <a:spcAft>
                <a:spcPts val="0"/>
              </a:spcAft>
              <a:buClr>
                <a:srgbClr val="48FFD5"/>
              </a:buClr>
              <a:buSzPts val="5200"/>
              <a:buNone/>
              <a:defRPr sz="5200">
                <a:solidFill>
                  <a:srgbClr val="48FFD5"/>
                </a:solidFill>
              </a:defRPr>
            </a:lvl3pPr>
            <a:lvl4pPr lvl="3" rtl="0">
              <a:spcBef>
                <a:spcPts val="0"/>
              </a:spcBef>
              <a:spcAft>
                <a:spcPts val="0"/>
              </a:spcAft>
              <a:buClr>
                <a:srgbClr val="48FFD5"/>
              </a:buClr>
              <a:buSzPts val="5200"/>
              <a:buNone/>
              <a:defRPr sz="5200">
                <a:solidFill>
                  <a:srgbClr val="48FFD5"/>
                </a:solidFill>
              </a:defRPr>
            </a:lvl4pPr>
            <a:lvl5pPr lvl="4" rtl="0">
              <a:spcBef>
                <a:spcPts val="0"/>
              </a:spcBef>
              <a:spcAft>
                <a:spcPts val="0"/>
              </a:spcAft>
              <a:buClr>
                <a:srgbClr val="48FFD5"/>
              </a:buClr>
              <a:buSzPts val="5200"/>
              <a:buNone/>
              <a:defRPr sz="5200">
                <a:solidFill>
                  <a:srgbClr val="48FFD5"/>
                </a:solidFill>
              </a:defRPr>
            </a:lvl5pPr>
            <a:lvl6pPr lvl="5" rtl="0">
              <a:spcBef>
                <a:spcPts val="0"/>
              </a:spcBef>
              <a:spcAft>
                <a:spcPts val="0"/>
              </a:spcAft>
              <a:buClr>
                <a:srgbClr val="48FFD5"/>
              </a:buClr>
              <a:buSzPts val="5200"/>
              <a:buNone/>
              <a:defRPr sz="5200">
                <a:solidFill>
                  <a:srgbClr val="48FFD5"/>
                </a:solidFill>
              </a:defRPr>
            </a:lvl6pPr>
            <a:lvl7pPr lvl="6" rtl="0">
              <a:spcBef>
                <a:spcPts val="0"/>
              </a:spcBef>
              <a:spcAft>
                <a:spcPts val="0"/>
              </a:spcAft>
              <a:buClr>
                <a:srgbClr val="48FFD5"/>
              </a:buClr>
              <a:buSzPts val="5200"/>
              <a:buNone/>
              <a:defRPr sz="5200">
                <a:solidFill>
                  <a:srgbClr val="48FFD5"/>
                </a:solidFill>
              </a:defRPr>
            </a:lvl7pPr>
            <a:lvl8pPr lvl="7" rtl="0">
              <a:spcBef>
                <a:spcPts val="0"/>
              </a:spcBef>
              <a:spcAft>
                <a:spcPts val="0"/>
              </a:spcAft>
              <a:buClr>
                <a:srgbClr val="48FFD5"/>
              </a:buClr>
              <a:buSzPts val="5200"/>
              <a:buNone/>
              <a:defRPr sz="5200">
                <a:solidFill>
                  <a:srgbClr val="48FFD5"/>
                </a:solidFill>
              </a:defRPr>
            </a:lvl8pPr>
            <a:lvl9pPr lvl="8" rtl="0">
              <a:spcBef>
                <a:spcPts val="0"/>
              </a:spcBef>
              <a:spcAft>
                <a:spcPts val="0"/>
              </a:spcAft>
              <a:buClr>
                <a:srgbClr val="48FFD5"/>
              </a:buClr>
              <a:buSzPts val="5200"/>
              <a:buNone/>
              <a:defRPr sz="5200">
                <a:solidFill>
                  <a:srgbClr val="48FFD5"/>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S 2">
  <p:cSld name="TITLE_1_1_1_1">
    <p:bg>
      <p:bgPr>
        <a:gradFill>
          <a:gsLst>
            <a:gs pos="0">
              <a:srgbClr val="052643"/>
            </a:gs>
            <a:gs pos="100000">
              <a:srgbClr val="041523"/>
            </a:gs>
          </a:gsLst>
          <a:path path="circle">
            <a:fillToRect l="50000" t="50000" r="50000" b="50000"/>
          </a:path>
          <a:tileRect/>
        </a:gradFill>
        <a:effectLst/>
      </p:bgPr>
    </p:bg>
    <p:spTree>
      <p:nvGrpSpPr>
        <p:cNvPr id="1" name="Shape 51"/>
        <p:cNvGrpSpPr/>
        <p:nvPr/>
      </p:nvGrpSpPr>
      <p:grpSpPr>
        <a:xfrm>
          <a:off x="0" y="0"/>
          <a:ext cx="0" cy="0"/>
          <a:chOff x="0" y="0"/>
          <a:chExt cx="0" cy="0"/>
        </a:xfrm>
      </p:grpSpPr>
      <p:sp>
        <p:nvSpPr>
          <p:cNvPr id="52" name="Google Shape;52;p8"/>
          <p:cNvSpPr txBox="1">
            <a:spLocks noGrp="1"/>
          </p:cNvSpPr>
          <p:nvPr>
            <p:ph type="ctrTitle"/>
          </p:nvPr>
        </p:nvSpPr>
        <p:spPr>
          <a:xfrm>
            <a:off x="5393881" y="2071888"/>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3" name="Google Shape;53;p8"/>
          <p:cNvSpPr txBox="1">
            <a:spLocks noGrp="1"/>
          </p:cNvSpPr>
          <p:nvPr>
            <p:ph type="ctrTitle" idx="2"/>
          </p:nvPr>
        </p:nvSpPr>
        <p:spPr>
          <a:xfrm>
            <a:off x="5393881" y="3474575"/>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4" name="Google Shape;54;p8"/>
          <p:cNvSpPr txBox="1">
            <a:spLocks noGrp="1"/>
          </p:cNvSpPr>
          <p:nvPr>
            <p:ph type="ctrTitle" idx="3"/>
          </p:nvPr>
        </p:nvSpPr>
        <p:spPr>
          <a:xfrm>
            <a:off x="5393881" y="2773231"/>
            <a:ext cx="2076000" cy="1962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1pPr>
            <a:lvl2pPr lvl="1"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2pPr>
            <a:lvl3pPr lvl="2"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3pPr>
            <a:lvl4pPr lvl="3"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4pPr>
            <a:lvl5pPr lvl="4"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5pPr>
            <a:lvl6pPr lvl="5"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6pPr>
            <a:lvl7pPr lvl="6"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7pPr>
            <a:lvl8pPr lvl="7"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8pPr>
            <a:lvl9pPr lvl="8" algn="r" rtl="0">
              <a:spcBef>
                <a:spcPts val="0"/>
              </a:spcBef>
              <a:spcAft>
                <a:spcPts val="0"/>
              </a:spcAft>
              <a:buClr>
                <a:schemeClr val="accent1"/>
              </a:buClr>
              <a:buSzPts val="1100"/>
              <a:buFont typeface="Roboto Black"/>
              <a:buNone/>
              <a:defRPr sz="1100" b="0">
                <a:solidFill>
                  <a:schemeClr val="accent1"/>
                </a:solidFill>
                <a:latin typeface="Roboto Black"/>
                <a:ea typeface="Roboto Black"/>
                <a:cs typeface="Roboto Black"/>
                <a:sym typeface="Roboto Black"/>
              </a:defRPr>
            </a:lvl9pPr>
          </a:lstStyle>
          <a:p>
            <a:endParaRPr/>
          </a:p>
        </p:txBody>
      </p:sp>
      <p:sp>
        <p:nvSpPr>
          <p:cNvPr id="55" name="Google Shape;55;p8"/>
          <p:cNvSpPr txBox="1">
            <a:spLocks noGrp="1"/>
          </p:cNvSpPr>
          <p:nvPr>
            <p:ph type="ctrTitle" idx="4"/>
          </p:nvPr>
        </p:nvSpPr>
        <p:spPr>
          <a:xfrm>
            <a:off x="256200" y="637927"/>
            <a:ext cx="7833900" cy="6066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r" rtl="0">
              <a:spcBef>
                <a:spcPts val="0"/>
              </a:spcBef>
              <a:spcAft>
                <a:spcPts val="0"/>
              </a:spcAft>
              <a:buClr>
                <a:srgbClr val="FFFFFF"/>
              </a:buClr>
              <a:buSzPts val="5200"/>
              <a:buNone/>
              <a:defRPr sz="5200">
                <a:solidFill>
                  <a:srgbClr val="FFFFFF"/>
                </a:solidFill>
              </a:defRPr>
            </a:lvl2pPr>
            <a:lvl3pPr lvl="2" algn="r" rtl="0">
              <a:spcBef>
                <a:spcPts val="0"/>
              </a:spcBef>
              <a:spcAft>
                <a:spcPts val="0"/>
              </a:spcAft>
              <a:buClr>
                <a:srgbClr val="FFFFFF"/>
              </a:buClr>
              <a:buSzPts val="5200"/>
              <a:buNone/>
              <a:defRPr sz="5200">
                <a:solidFill>
                  <a:srgbClr val="FFFFFF"/>
                </a:solidFill>
              </a:defRPr>
            </a:lvl3pPr>
            <a:lvl4pPr lvl="3" algn="r" rtl="0">
              <a:spcBef>
                <a:spcPts val="0"/>
              </a:spcBef>
              <a:spcAft>
                <a:spcPts val="0"/>
              </a:spcAft>
              <a:buClr>
                <a:srgbClr val="FFFFFF"/>
              </a:buClr>
              <a:buSzPts val="5200"/>
              <a:buNone/>
              <a:defRPr sz="5200">
                <a:solidFill>
                  <a:srgbClr val="FFFFFF"/>
                </a:solidFill>
              </a:defRPr>
            </a:lvl4pPr>
            <a:lvl5pPr lvl="4" algn="r" rtl="0">
              <a:spcBef>
                <a:spcPts val="0"/>
              </a:spcBef>
              <a:spcAft>
                <a:spcPts val="0"/>
              </a:spcAft>
              <a:buClr>
                <a:srgbClr val="FFFFFF"/>
              </a:buClr>
              <a:buSzPts val="5200"/>
              <a:buNone/>
              <a:defRPr sz="5200">
                <a:solidFill>
                  <a:srgbClr val="FFFFFF"/>
                </a:solidFill>
              </a:defRPr>
            </a:lvl5pPr>
            <a:lvl6pPr lvl="5" algn="r" rtl="0">
              <a:spcBef>
                <a:spcPts val="0"/>
              </a:spcBef>
              <a:spcAft>
                <a:spcPts val="0"/>
              </a:spcAft>
              <a:buClr>
                <a:srgbClr val="FFFFFF"/>
              </a:buClr>
              <a:buSzPts val="5200"/>
              <a:buNone/>
              <a:defRPr sz="5200">
                <a:solidFill>
                  <a:srgbClr val="FFFFFF"/>
                </a:solidFill>
              </a:defRPr>
            </a:lvl6pPr>
            <a:lvl7pPr lvl="6" algn="r" rtl="0">
              <a:spcBef>
                <a:spcPts val="0"/>
              </a:spcBef>
              <a:spcAft>
                <a:spcPts val="0"/>
              </a:spcAft>
              <a:buClr>
                <a:srgbClr val="FFFFFF"/>
              </a:buClr>
              <a:buSzPts val="5200"/>
              <a:buNone/>
              <a:defRPr sz="5200">
                <a:solidFill>
                  <a:srgbClr val="FFFFFF"/>
                </a:solidFill>
              </a:defRPr>
            </a:lvl7pPr>
            <a:lvl8pPr lvl="7" algn="r" rtl="0">
              <a:spcBef>
                <a:spcPts val="0"/>
              </a:spcBef>
              <a:spcAft>
                <a:spcPts val="0"/>
              </a:spcAft>
              <a:buClr>
                <a:srgbClr val="FFFFFF"/>
              </a:buClr>
              <a:buSzPts val="5200"/>
              <a:buNone/>
              <a:defRPr sz="5200">
                <a:solidFill>
                  <a:srgbClr val="FFFFFF"/>
                </a:solidFill>
              </a:defRPr>
            </a:lvl8pPr>
            <a:lvl9pPr lvl="8" algn="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LUMNS + INFOGRAPHY">
  <p:cSld name="TITLE_1_1_2">
    <p:bg>
      <p:bgPr>
        <a:gradFill>
          <a:gsLst>
            <a:gs pos="0">
              <a:srgbClr val="052643"/>
            </a:gs>
            <a:gs pos="100000">
              <a:srgbClr val="041523"/>
            </a:gs>
          </a:gsLst>
          <a:path path="circle">
            <a:fillToRect l="50000" t="50000" r="50000" b="50000"/>
          </a:path>
          <a:tileRect/>
        </a:gradFill>
        <a:effectLst/>
      </p:bgPr>
    </p:bg>
    <p:spTree>
      <p:nvGrpSpPr>
        <p:cNvPr id="1" name="Shape 56"/>
        <p:cNvGrpSpPr/>
        <p:nvPr/>
      </p:nvGrpSpPr>
      <p:grpSpPr>
        <a:xfrm>
          <a:off x="0" y="0"/>
          <a:ext cx="0" cy="0"/>
          <a:chOff x="0" y="0"/>
          <a:chExt cx="0" cy="0"/>
        </a:xfrm>
      </p:grpSpPr>
      <p:sp>
        <p:nvSpPr>
          <p:cNvPr id="57" name="Google Shape;57;p9"/>
          <p:cNvSpPr txBox="1">
            <a:spLocks noGrp="1"/>
          </p:cNvSpPr>
          <p:nvPr>
            <p:ph type="subTitle" idx="1"/>
          </p:nvPr>
        </p:nvSpPr>
        <p:spPr>
          <a:xfrm>
            <a:off x="3874950" y="362507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8" name="Google Shape;58;p9"/>
          <p:cNvSpPr txBox="1">
            <a:spLocks noGrp="1"/>
          </p:cNvSpPr>
          <p:nvPr>
            <p:ph type="subTitle" idx="2"/>
          </p:nvPr>
        </p:nvSpPr>
        <p:spPr>
          <a:xfrm>
            <a:off x="5813500" y="363980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59" name="Google Shape;59;p9"/>
          <p:cNvSpPr txBox="1">
            <a:spLocks noGrp="1"/>
          </p:cNvSpPr>
          <p:nvPr>
            <p:ph type="subTitle" idx="3"/>
          </p:nvPr>
        </p:nvSpPr>
        <p:spPr>
          <a:xfrm>
            <a:off x="1936387" y="36197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000"/>
              <a:buNone/>
              <a:defRPr sz="1000">
                <a:solidFill>
                  <a:srgbClr val="FFFFFF"/>
                </a:solidFill>
              </a:defRPr>
            </a:lvl1pPr>
            <a:lvl2pPr lvl="1" algn="ctr" rtl="0">
              <a:lnSpc>
                <a:spcPct val="100000"/>
              </a:lnSpc>
              <a:spcBef>
                <a:spcPts val="0"/>
              </a:spcBef>
              <a:spcAft>
                <a:spcPts val="0"/>
              </a:spcAft>
              <a:buClr>
                <a:srgbClr val="FFFFFF"/>
              </a:buClr>
              <a:buSzPts val="1000"/>
              <a:buNone/>
              <a:defRPr sz="1000">
                <a:solidFill>
                  <a:srgbClr val="FFFFFF"/>
                </a:solidFill>
              </a:defRPr>
            </a:lvl2pPr>
            <a:lvl3pPr lvl="2" algn="ctr" rtl="0">
              <a:lnSpc>
                <a:spcPct val="100000"/>
              </a:lnSpc>
              <a:spcBef>
                <a:spcPts val="0"/>
              </a:spcBef>
              <a:spcAft>
                <a:spcPts val="0"/>
              </a:spcAft>
              <a:buClr>
                <a:srgbClr val="FFFFFF"/>
              </a:buClr>
              <a:buSzPts val="1000"/>
              <a:buNone/>
              <a:defRPr sz="1000">
                <a:solidFill>
                  <a:srgbClr val="FFFFFF"/>
                </a:solidFill>
              </a:defRPr>
            </a:lvl3pPr>
            <a:lvl4pPr lvl="3" algn="ctr" rtl="0">
              <a:lnSpc>
                <a:spcPct val="100000"/>
              </a:lnSpc>
              <a:spcBef>
                <a:spcPts val="0"/>
              </a:spcBef>
              <a:spcAft>
                <a:spcPts val="0"/>
              </a:spcAft>
              <a:buClr>
                <a:srgbClr val="FFFFFF"/>
              </a:buClr>
              <a:buSzPts val="1000"/>
              <a:buNone/>
              <a:defRPr sz="1000">
                <a:solidFill>
                  <a:srgbClr val="FFFFFF"/>
                </a:solidFill>
              </a:defRPr>
            </a:lvl4pPr>
            <a:lvl5pPr lvl="4" algn="ctr" rtl="0">
              <a:lnSpc>
                <a:spcPct val="100000"/>
              </a:lnSpc>
              <a:spcBef>
                <a:spcPts val="0"/>
              </a:spcBef>
              <a:spcAft>
                <a:spcPts val="0"/>
              </a:spcAft>
              <a:buClr>
                <a:srgbClr val="FFFFFF"/>
              </a:buClr>
              <a:buSzPts val="1000"/>
              <a:buNone/>
              <a:defRPr sz="1000">
                <a:solidFill>
                  <a:srgbClr val="FFFFFF"/>
                </a:solidFill>
              </a:defRPr>
            </a:lvl5pPr>
            <a:lvl6pPr lvl="5" algn="ctr" rtl="0">
              <a:lnSpc>
                <a:spcPct val="100000"/>
              </a:lnSpc>
              <a:spcBef>
                <a:spcPts val="0"/>
              </a:spcBef>
              <a:spcAft>
                <a:spcPts val="0"/>
              </a:spcAft>
              <a:buClr>
                <a:srgbClr val="FFFFFF"/>
              </a:buClr>
              <a:buSzPts val="1000"/>
              <a:buNone/>
              <a:defRPr sz="1000">
                <a:solidFill>
                  <a:srgbClr val="FFFFFF"/>
                </a:solidFill>
              </a:defRPr>
            </a:lvl6pPr>
            <a:lvl7pPr lvl="6" algn="ctr" rtl="0">
              <a:lnSpc>
                <a:spcPct val="100000"/>
              </a:lnSpc>
              <a:spcBef>
                <a:spcPts val="0"/>
              </a:spcBef>
              <a:spcAft>
                <a:spcPts val="0"/>
              </a:spcAft>
              <a:buClr>
                <a:srgbClr val="FFFFFF"/>
              </a:buClr>
              <a:buSzPts val="1000"/>
              <a:buNone/>
              <a:defRPr sz="1000">
                <a:solidFill>
                  <a:srgbClr val="FFFFFF"/>
                </a:solidFill>
              </a:defRPr>
            </a:lvl7pPr>
            <a:lvl8pPr lvl="7" algn="ctr" rtl="0">
              <a:lnSpc>
                <a:spcPct val="100000"/>
              </a:lnSpc>
              <a:spcBef>
                <a:spcPts val="0"/>
              </a:spcBef>
              <a:spcAft>
                <a:spcPts val="0"/>
              </a:spcAft>
              <a:buClr>
                <a:srgbClr val="FFFFFF"/>
              </a:buClr>
              <a:buSzPts val="1000"/>
              <a:buNone/>
              <a:defRPr sz="1000">
                <a:solidFill>
                  <a:srgbClr val="FFFFFF"/>
                </a:solidFill>
              </a:defRPr>
            </a:lvl8pPr>
            <a:lvl9pPr lvl="8" algn="ctr" rtl="0">
              <a:lnSpc>
                <a:spcPct val="100000"/>
              </a:lnSpc>
              <a:spcBef>
                <a:spcPts val="0"/>
              </a:spcBef>
              <a:spcAft>
                <a:spcPts val="0"/>
              </a:spcAft>
              <a:buClr>
                <a:srgbClr val="FFFFFF"/>
              </a:buClr>
              <a:buSzPts val="1000"/>
              <a:buNone/>
              <a:defRPr sz="1000">
                <a:solidFill>
                  <a:srgbClr val="FFFFFF"/>
                </a:solidFill>
              </a:defRPr>
            </a:lvl9pPr>
          </a:lstStyle>
          <a:p>
            <a:endParaRPr/>
          </a:p>
        </p:txBody>
      </p:sp>
      <p:sp>
        <p:nvSpPr>
          <p:cNvPr id="60" name="Google Shape;60;p9"/>
          <p:cNvSpPr txBox="1">
            <a:spLocks noGrp="1"/>
          </p:cNvSpPr>
          <p:nvPr>
            <p:ph type="ctrTitle"/>
          </p:nvPr>
        </p:nvSpPr>
        <p:spPr>
          <a:xfrm>
            <a:off x="353399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1" name="Google Shape;61;p9"/>
          <p:cNvSpPr txBox="1">
            <a:spLocks noGrp="1"/>
          </p:cNvSpPr>
          <p:nvPr>
            <p:ph type="ctrTitle" idx="4"/>
          </p:nvPr>
        </p:nvSpPr>
        <p:spPr>
          <a:xfrm>
            <a:off x="5472556" y="35234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2" name="Google Shape;62;p9"/>
          <p:cNvSpPr txBox="1">
            <a:spLocks noGrp="1"/>
          </p:cNvSpPr>
          <p:nvPr>
            <p:ph type="ctrTitle" idx="5"/>
          </p:nvPr>
        </p:nvSpPr>
        <p:spPr>
          <a:xfrm>
            <a:off x="1595444" y="35033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000"/>
              <a:buFont typeface="Roboto Black"/>
              <a:buNone/>
              <a:defRPr sz="1000" b="0">
                <a:solidFill>
                  <a:srgbClr val="FFFFFF"/>
                </a:solidFill>
                <a:latin typeface="Roboto Black"/>
                <a:ea typeface="Roboto Black"/>
                <a:cs typeface="Roboto Black"/>
                <a:sym typeface="Roboto Black"/>
              </a:defRPr>
            </a:lvl9pPr>
          </a:lstStyle>
          <a:p>
            <a:endParaRPr/>
          </a:p>
        </p:txBody>
      </p:sp>
      <p:sp>
        <p:nvSpPr>
          <p:cNvPr id="63" name="Google Shape;63;p9"/>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type="blank">
  <p:cSld name="BLANK">
    <p:bg>
      <p:bgPr>
        <a:solidFill>
          <a:srgbClr val="FFFFFF"/>
        </a:solidFill>
        <a:effectLst/>
      </p:bgPr>
    </p:bg>
    <p:spTree>
      <p:nvGrpSpPr>
        <p:cNvPr id="1" name="Shape 9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052643"/>
            </a:gs>
            <a:gs pos="100000">
              <a:srgbClr val="041523"/>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2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FFFFF"/>
              </a:buClr>
              <a:buSzPts val="2800"/>
              <a:buFont typeface="Roboto Black"/>
              <a:buNone/>
              <a:defRPr sz="2800">
                <a:solidFill>
                  <a:srgbClr val="FFFFFF"/>
                </a:solidFill>
                <a:latin typeface="Roboto Black"/>
                <a:ea typeface="Roboto Black"/>
                <a:cs typeface="Roboto Black"/>
                <a:sym typeface="Roboto Black"/>
              </a:defRPr>
            </a:lvl1pPr>
            <a:lvl2pPr lvl="1">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2pPr>
            <a:lvl3pPr lvl="2">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3pPr>
            <a:lvl4pPr lvl="3">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4pPr>
            <a:lvl5pPr lvl="4">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5pPr>
            <a:lvl6pPr lvl="5">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6pPr>
            <a:lvl7pPr lvl="6">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7pPr>
            <a:lvl8pPr lvl="7">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8pPr>
            <a:lvl9pPr lvl="8">
              <a:spcBef>
                <a:spcPts val="0"/>
              </a:spcBef>
              <a:spcAft>
                <a:spcPts val="0"/>
              </a:spcAft>
              <a:buClr>
                <a:srgbClr val="FBFBFB"/>
              </a:buClr>
              <a:buSzPts val="2800"/>
              <a:buFont typeface="Bree Serif"/>
              <a:buNone/>
              <a:defRPr sz="2800" b="1">
                <a:solidFill>
                  <a:srgbClr val="FBFBFB"/>
                </a:solidFill>
                <a:latin typeface="Bree Serif"/>
                <a:ea typeface="Bree Serif"/>
                <a:cs typeface="Bree Serif"/>
                <a:sym typeface="Bree Serif"/>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rgbClr val="FFFFFF"/>
              </a:buClr>
              <a:buSzPts val="1800"/>
              <a:buFont typeface="Roboto Light"/>
              <a:buChar char="●"/>
              <a:defRPr sz="1800">
                <a:solidFill>
                  <a:srgbClr val="FFFFFF"/>
                </a:solidFill>
                <a:latin typeface="Roboto Light"/>
                <a:ea typeface="Roboto Light"/>
                <a:cs typeface="Roboto Light"/>
                <a:sym typeface="Roboto Light"/>
              </a:defRPr>
            </a:lvl1pPr>
            <a:lvl2pPr marL="914400" lvl="1"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2pPr>
            <a:lvl3pPr marL="1371600" lvl="2"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3pPr>
            <a:lvl4pPr marL="1828800" lvl="3"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4pPr>
            <a:lvl5pPr marL="2286000" lvl="4"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5pPr>
            <a:lvl6pPr marL="2743200" lvl="5"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6pPr>
            <a:lvl7pPr marL="3200400" lvl="6"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7pPr>
            <a:lvl8pPr marL="3657600" lvl="7" indent="-317500">
              <a:lnSpc>
                <a:spcPct val="115000"/>
              </a:lnSpc>
              <a:spcBef>
                <a:spcPts val="1600"/>
              </a:spcBef>
              <a:spcAft>
                <a:spcPts val="0"/>
              </a:spcAft>
              <a:buClr>
                <a:srgbClr val="FFFFFF"/>
              </a:buClr>
              <a:buSzPts val="1400"/>
              <a:buFont typeface="Roboto Light"/>
              <a:buChar char="○"/>
              <a:defRPr>
                <a:solidFill>
                  <a:srgbClr val="FFFFFF"/>
                </a:solidFill>
                <a:latin typeface="Roboto Light"/>
                <a:ea typeface="Roboto Light"/>
                <a:cs typeface="Roboto Light"/>
                <a:sym typeface="Roboto Light"/>
              </a:defRPr>
            </a:lvl8pPr>
            <a:lvl9pPr marL="4114800" lvl="8" indent="-317500">
              <a:lnSpc>
                <a:spcPct val="115000"/>
              </a:lnSpc>
              <a:spcBef>
                <a:spcPts val="1600"/>
              </a:spcBef>
              <a:spcAft>
                <a:spcPts val="1600"/>
              </a:spcAft>
              <a:buClr>
                <a:srgbClr val="FFFFFF"/>
              </a:buClr>
              <a:buSzPts val="1400"/>
              <a:buFont typeface="Roboto Light"/>
              <a:buChar char="■"/>
              <a:defRPr>
                <a:solidFill>
                  <a:srgbClr val="FFFFFF"/>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63"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99" name="Google Shape;99;p18"/>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ctrTitle"/>
          </p:nvPr>
        </p:nvSpPr>
        <p:spPr>
          <a:xfrm>
            <a:off x="4891286" y="2879085"/>
            <a:ext cx="3522948"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FR" dirty="0"/>
              <a:t>Configuration </a:t>
            </a:r>
            <a:br>
              <a:rPr lang="fr-FR" dirty="0"/>
            </a:br>
            <a:r>
              <a:rPr lang="fr-FR" dirty="0"/>
              <a:t>et Gestion d’un Serveur Web IIS sur Windows Server 2016</a:t>
            </a:r>
            <a:endParaRPr dirty="0">
              <a:solidFill>
                <a:schemeClr val="accent1"/>
              </a:solidFill>
            </a:endParaRPr>
          </a:p>
        </p:txBody>
      </p:sp>
      <p:sp>
        <p:nvSpPr>
          <p:cNvPr id="110" name="Google Shape;110;p22"/>
          <p:cNvSpPr txBox="1">
            <a:spLocks noGrp="1"/>
          </p:cNvSpPr>
          <p:nvPr>
            <p:ph type="subTitle" idx="1"/>
          </p:nvPr>
        </p:nvSpPr>
        <p:spPr>
          <a:xfrm>
            <a:off x="5284634" y="3431250"/>
            <a:ext cx="3129600" cy="606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 b="1" dirty="0"/>
              <a:t>Bamogo Mohamed &amp; Aïchatou Diakité</a:t>
            </a:r>
            <a:endParaRPr b="1" dirty="0"/>
          </a:p>
        </p:txBody>
      </p:sp>
      <p:sp>
        <p:nvSpPr>
          <p:cNvPr id="111" name="Google Shape;111;p22"/>
          <p:cNvSpPr/>
          <p:nvPr/>
        </p:nvSpPr>
        <p:spPr>
          <a:xfrm>
            <a:off x="2238757" y="4488644"/>
            <a:ext cx="816022" cy="427879"/>
          </a:xfrm>
          <a:custGeom>
            <a:avLst/>
            <a:gdLst/>
            <a:ahLst/>
            <a:cxnLst/>
            <a:rect l="l" t="t" r="r" b="b"/>
            <a:pathLst>
              <a:path w="34008" h="17832" extrusionOk="0">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2"/>
          <p:cNvSpPr/>
          <p:nvPr/>
        </p:nvSpPr>
        <p:spPr>
          <a:xfrm>
            <a:off x="3470397" y="1215078"/>
            <a:ext cx="406499" cy="127245"/>
          </a:xfrm>
          <a:custGeom>
            <a:avLst/>
            <a:gdLst/>
            <a:ahLst/>
            <a:cxnLst/>
            <a:rect l="l" t="t" r="r" b="b"/>
            <a:pathLst>
              <a:path w="16941" h="5303" extrusionOk="0">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2"/>
          <p:cNvSpPr/>
          <p:nvPr/>
        </p:nvSpPr>
        <p:spPr>
          <a:xfrm>
            <a:off x="3559034" y="1342660"/>
            <a:ext cx="229224" cy="91349"/>
          </a:xfrm>
          <a:custGeom>
            <a:avLst/>
            <a:gdLst/>
            <a:ahLst/>
            <a:cxnLst/>
            <a:rect l="l" t="t" r="r" b="b"/>
            <a:pathLst>
              <a:path w="9553" h="3807" extrusionOk="0">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p:nvPr/>
        </p:nvSpPr>
        <p:spPr>
          <a:xfrm>
            <a:off x="3624733" y="1459947"/>
            <a:ext cx="114624" cy="98403"/>
          </a:xfrm>
          <a:custGeom>
            <a:avLst/>
            <a:gdLst/>
            <a:ahLst/>
            <a:cxnLst/>
            <a:rect l="l" t="t" r="r" b="b"/>
            <a:pathLst>
              <a:path w="4777" h="4101" extrusionOk="0">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2"/>
          <p:cNvSpPr/>
          <p:nvPr/>
        </p:nvSpPr>
        <p:spPr>
          <a:xfrm>
            <a:off x="3378712" y="1082122"/>
            <a:ext cx="589869" cy="163910"/>
          </a:xfrm>
          <a:custGeom>
            <a:avLst/>
            <a:gdLst/>
            <a:ahLst/>
            <a:cxnLst/>
            <a:rect l="l" t="t" r="r" b="b"/>
            <a:pathLst>
              <a:path w="24583" h="6831" extrusionOk="0">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2"/>
          <p:cNvSpPr/>
          <p:nvPr/>
        </p:nvSpPr>
        <p:spPr>
          <a:xfrm>
            <a:off x="-226081" y="902208"/>
            <a:ext cx="3448945" cy="3969997"/>
          </a:xfrm>
          <a:custGeom>
            <a:avLst/>
            <a:gdLst/>
            <a:ahLst/>
            <a:cxnLst/>
            <a:rect l="l" t="t" r="r" b="b"/>
            <a:pathLst>
              <a:path w="143736" h="165451" extrusionOk="0">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2"/>
          <p:cNvSpPr/>
          <p:nvPr/>
        </p:nvSpPr>
        <p:spPr>
          <a:xfrm>
            <a:off x="36760" y="2657970"/>
            <a:ext cx="938276" cy="936765"/>
          </a:xfrm>
          <a:custGeom>
            <a:avLst/>
            <a:gdLst/>
            <a:ahLst/>
            <a:cxnLst/>
            <a:rect l="l" t="t" r="r" b="b"/>
            <a:pathLst>
              <a:path w="39103" h="39040" extrusionOk="0">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2"/>
          <p:cNvSpPr/>
          <p:nvPr/>
        </p:nvSpPr>
        <p:spPr>
          <a:xfrm>
            <a:off x="1655007" y="2725228"/>
            <a:ext cx="24" cy="24"/>
          </a:xfrm>
          <a:custGeom>
            <a:avLst/>
            <a:gdLst/>
            <a:ahLst/>
            <a:cxnLst/>
            <a:rect l="l" t="t" r="r" b="b"/>
            <a:pathLst>
              <a:path w="1" h="1" extrusionOk="0">
                <a:moveTo>
                  <a:pt x="1" y="0"/>
                </a:moveTo>
                <a:lnTo>
                  <a:pt x="1"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1031545" y="2553759"/>
            <a:ext cx="669341" cy="660798"/>
          </a:xfrm>
          <a:custGeom>
            <a:avLst/>
            <a:gdLst/>
            <a:ahLst/>
            <a:cxnLst/>
            <a:rect l="l" t="t" r="r" b="b"/>
            <a:pathLst>
              <a:path w="27895" h="27539" extrusionOk="0">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2"/>
          <p:cNvSpPr/>
          <p:nvPr/>
        </p:nvSpPr>
        <p:spPr>
          <a:xfrm>
            <a:off x="-1529537" y="1971857"/>
            <a:ext cx="426367" cy="424831"/>
          </a:xfrm>
          <a:custGeom>
            <a:avLst/>
            <a:gdLst/>
            <a:ahLst/>
            <a:cxnLst/>
            <a:rect l="l" t="t" r="r" b="b"/>
            <a:pathLst>
              <a:path w="17769" h="17705" extrusionOk="0">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2"/>
          <p:cNvSpPr/>
          <p:nvPr/>
        </p:nvSpPr>
        <p:spPr>
          <a:xfrm>
            <a:off x="-1075696" y="1926026"/>
            <a:ext cx="301065" cy="297994"/>
          </a:xfrm>
          <a:custGeom>
            <a:avLst/>
            <a:gdLst/>
            <a:ahLst/>
            <a:cxnLst/>
            <a:rect l="l" t="t" r="r" b="b"/>
            <a:pathLst>
              <a:path w="12547" h="12419" extrusionOk="0">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2"/>
          <p:cNvSpPr/>
          <p:nvPr/>
        </p:nvSpPr>
        <p:spPr>
          <a:xfrm>
            <a:off x="1994248" y="196727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2"/>
          <p:cNvSpPr/>
          <p:nvPr/>
        </p:nvSpPr>
        <p:spPr>
          <a:xfrm>
            <a:off x="1994248" y="2098694"/>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1994248" y="2230115"/>
            <a:ext cx="987178" cy="38224"/>
          </a:xfrm>
          <a:custGeom>
            <a:avLst/>
            <a:gdLst/>
            <a:ahLst/>
            <a:cxnLst/>
            <a:rect l="l" t="t" r="r" b="b"/>
            <a:pathLst>
              <a:path w="41141" h="1593" extrusionOk="0">
                <a:moveTo>
                  <a:pt x="1" y="0"/>
                </a:moveTo>
                <a:lnTo>
                  <a:pt x="1" y="1593"/>
                </a:lnTo>
                <a:lnTo>
                  <a:pt x="41140" y="1593"/>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2"/>
          <p:cNvSpPr/>
          <p:nvPr/>
        </p:nvSpPr>
        <p:spPr>
          <a:xfrm>
            <a:off x="1994248" y="24944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2"/>
          <p:cNvSpPr/>
          <p:nvPr/>
        </p:nvSpPr>
        <p:spPr>
          <a:xfrm>
            <a:off x="1994248" y="262588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2"/>
          <p:cNvSpPr/>
          <p:nvPr/>
        </p:nvSpPr>
        <p:spPr>
          <a:xfrm>
            <a:off x="1994248" y="2888730"/>
            <a:ext cx="987178" cy="38224"/>
          </a:xfrm>
          <a:custGeom>
            <a:avLst/>
            <a:gdLst/>
            <a:ahLst/>
            <a:cxnLst/>
            <a:rect l="l" t="t" r="r" b="b"/>
            <a:pathLst>
              <a:path w="41141" h="1593" extrusionOk="0">
                <a:moveTo>
                  <a:pt x="1" y="0"/>
                </a:moveTo>
                <a:lnTo>
                  <a:pt x="1" y="1592"/>
                </a:lnTo>
                <a:lnTo>
                  <a:pt x="41140" y="1592"/>
                </a:lnTo>
                <a:lnTo>
                  <a:pt x="411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2"/>
          <p:cNvSpPr/>
          <p:nvPr/>
        </p:nvSpPr>
        <p:spPr>
          <a:xfrm>
            <a:off x="1994248" y="3020150"/>
            <a:ext cx="987178" cy="38224"/>
          </a:xfrm>
          <a:custGeom>
            <a:avLst/>
            <a:gdLst/>
            <a:ahLst/>
            <a:cxnLst/>
            <a:rect l="l" t="t" r="r" b="b"/>
            <a:pathLst>
              <a:path w="41141" h="1593" extrusionOk="0">
                <a:moveTo>
                  <a:pt x="1" y="0"/>
                </a:moveTo>
                <a:lnTo>
                  <a:pt x="1" y="1592"/>
                </a:lnTo>
                <a:lnTo>
                  <a:pt x="41140" y="1592"/>
                </a:lnTo>
                <a:lnTo>
                  <a:pt x="411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1994248" y="3282968"/>
            <a:ext cx="987178" cy="38224"/>
          </a:xfrm>
          <a:custGeom>
            <a:avLst/>
            <a:gdLst/>
            <a:ahLst/>
            <a:cxnLst/>
            <a:rect l="l" t="t" r="r" b="b"/>
            <a:pathLst>
              <a:path w="41141" h="1593" extrusionOk="0">
                <a:moveTo>
                  <a:pt x="1" y="1"/>
                </a:moveTo>
                <a:lnTo>
                  <a:pt x="1" y="1593"/>
                </a:lnTo>
                <a:lnTo>
                  <a:pt x="41140" y="1593"/>
                </a:lnTo>
                <a:lnTo>
                  <a:pt x="41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2"/>
          <p:cNvSpPr/>
          <p:nvPr/>
        </p:nvSpPr>
        <p:spPr>
          <a:xfrm>
            <a:off x="58164" y="196727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2"/>
          <p:cNvSpPr/>
          <p:nvPr/>
        </p:nvSpPr>
        <p:spPr>
          <a:xfrm>
            <a:off x="58164" y="2098694"/>
            <a:ext cx="1705373" cy="38224"/>
          </a:xfrm>
          <a:custGeom>
            <a:avLst/>
            <a:gdLst/>
            <a:ahLst/>
            <a:cxnLst/>
            <a:rect l="l" t="t" r="r" b="b"/>
            <a:pathLst>
              <a:path w="71072" h="1593" extrusionOk="0">
                <a:moveTo>
                  <a:pt x="0" y="1"/>
                </a:moveTo>
                <a:lnTo>
                  <a:pt x="0" y="1593"/>
                </a:lnTo>
                <a:lnTo>
                  <a:pt x="71071" y="1593"/>
                </a:lnTo>
                <a:lnTo>
                  <a:pt x="710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2"/>
          <p:cNvSpPr/>
          <p:nvPr/>
        </p:nvSpPr>
        <p:spPr>
          <a:xfrm>
            <a:off x="58164" y="2363047"/>
            <a:ext cx="1147609" cy="38248"/>
          </a:xfrm>
          <a:custGeom>
            <a:avLst/>
            <a:gdLst/>
            <a:ahLst/>
            <a:cxnLst/>
            <a:rect l="l" t="t" r="r" b="b"/>
            <a:pathLst>
              <a:path w="47827" h="1594" extrusionOk="0">
                <a:moveTo>
                  <a:pt x="0" y="1"/>
                </a:moveTo>
                <a:lnTo>
                  <a:pt x="0" y="1593"/>
                </a:lnTo>
                <a:lnTo>
                  <a:pt x="47827" y="1593"/>
                </a:lnTo>
                <a:lnTo>
                  <a:pt x="47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2"/>
          <p:cNvSpPr/>
          <p:nvPr/>
        </p:nvSpPr>
        <p:spPr>
          <a:xfrm>
            <a:off x="2108848" y="1701385"/>
            <a:ext cx="701422" cy="114648"/>
          </a:xfrm>
          <a:custGeom>
            <a:avLst/>
            <a:gdLst/>
            <a:ahLst/>
            <a:cxnLst/>
            <a:rect l="l" t="t" r="r" b="b"/>
            <a:pathLst>
              <a:path w="29232" h="4778" extrusionOk="0">
                <a:moveTo>
                  <a:pt x="1" y="1"/>
                </a:moveTo>
                <a:lnTo>
                  <a:pt x="1" y="4777"/>
                </a:lnTo>
                <a:lnTo>
                  <a:pt x="29232" y="4777"/>
                </a:lnTo>
                <a:lnTo>
                  <a:pt x="292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2"/>
          <p:cNvSpPr/>
          <p:nvPr/>
        </p:nvSpPr>
        <p:spPr>
          <a:xfrm>
            <a:off x="560907" y="1701385"/>
            <a:ext cx="699886" cy="114648"/>
          </a:xfrm>
          <a:custGeom>
            <a:avLst/>
            <a:gdLst/>
            <a:ahLst/>
            <a:cxnLst/>
            <a:rect l="l" t="t" r="r" b="b"/>
            <a:pathLst>
              <a:path w="29168" h="4778" extrusionOk="0">
                <a:moveTo>
                  <a:pt x="0" y="1"/>
                </a:moveTo>
                <a:lnTo>
                  <a:pt x="0" y="4777"/>
                </a:lnTo>
                <a:lnTo>
                  <a:pt x="29167" y="4777"/>
                </a:lnTo>
                <a:lnTo>
                  <a:pt x="291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2"/>
          <p:cNvSpPr/>
          <p:nvPr/>
        </p:nvSpPr>
        <p:spPr>
          <a:xfrm>
            <a:off x="-1540239" y="2988045"/>
            <a:ext cx="735039" cy="1488386"/>
          </a:xfrm>
          <a:custGeom>
            <a:avLst/>
            <a:gdLst/>
            <a:ahLst/>
            <a:cxnLst/>
            <a:rect l="l" t="t" r="r" b="b"/>
            <a:pathLst>
              <a:path w="30633" h="62029" extrusionOk="0">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2"/>
          <p:cNvSpPr/>
          <p:nvPr/>
        </p:nvSpPr>
        <p:spPr>
          <a:xfrm>
            <a:off x="-1210164" y="4037850"/>
            <a:ext cx="76424" cy="382048"/>
          </a:xfrm>
          <a:custGeom>
            <a:avLst/>
            <a:gdLst/>
            <a:ahLst/>
            <a:cxnLst/>
            <a:rect l="l" t="t" r="r" b="b"/>
            <a:pathLst>
              <a:path w="3185" h="15922" extrusionOk="0">
                <a:moveTo>
                  <a:pt x="0" y="1"/>
                </a:moveTo>
                <a:lnTo>
                  <a:pt x="0" y="15922"/>
                </a:lnTo>
                <a:lnTo>
                  <a:pt x="3185" y="15922"/>
                </a:lnTo>
                <a:lnTo>
                  <a:pt x="318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2"/>
          <p:cNvSpPr/>
          <p:nvPr/>
        </p:nvSpPr>
        <p:spPr>
          <a:xfrm>
            <a:off x="24523" y="394881"/>
            <a:ext cx="1228616" cy="426343"/>
          </a:xfrm>
          <a:custGeom>
            <a:avLst/>
            <a:gdLst/>
            <a:ahLst/>
            <a:cxnLst/>
            <a:rect l="l" t="t" r="r" b="b"/>
            <a:pathLst>
              <a:path w="51203" h="17768" extrusionOk="0">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2"/>
          <p:cNvSpPr/>
          <p:nvPr/>
        </p:nvSpPr>
        <p:spPr>
          <a:xfrm>
            <a:off x="2605497" y="99575"/>
            <a:ext cx="1101778" cy="368659"/>
          </a:xfrm>
          <a:custGeom>
            <a:avLst/>
            <a:gdLst/>
            <a:ahLst/>
            <a:cxnLst/>
            <a:rect l="l" t="t" r="r" b="b"/>
            <a:pathLst>
              <a:path w="45917" h="15364" extrusionOk="0">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2"/>
          <p:cNvSpPr/>
          <p:nvPr/>
        </p:nvSpPr>
        <p:spPr>
          <a:xfrm>
            <a:off x="-742573" y="2272898"/>
            <a:ext cx="233831" cy="200046"/>
          </a:xfrm>
          <a:custGeom>
            <a:avLst/>
            <a:gdLst/>
            <a:ahLst/>
            <a:cxnLst/>
            <a:rect l="l" t="t" r="r" b="b"/>
            <a:pathLst>
              <a:path w="9745" h="8337" extrusionOk="0">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2"/>
          <p:cNvSpPr/>
          <p:nvPr/>
        </p:nvSpPr>
        <p:spPr>
          <a:xfrm>
            <a:off x="2385439" y="1418388"/>
            <a:ext cx="233831" cy="200502"/>
          </a:xfrm>
          <a:custGeom>
            <a:avLst/>
            <a:gdLst/>
            <a:ahLst/>
            <a:cxnLst/>
            <a:rect l="l" t="t" r="r" b="b"/>
            <a:pathLst>
              <a:path w="9745" h="8356" extrusionOk="0">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2"/>
          <p:cNvSpPr/>
          <p:nvPr/>
        </p:nvSpPr>
        <p:spPr>
          <a:xfrm>
            <a:off x="3338976" y="2473808"/>
            <a:ext cx="189513" cy="161270"/>
          </a:xfrm>
          <a:custGeom>
            <a:avLst/>
            <a:gdLst/>
            <a:ahLst/>
            <a:cxnLst/>
            <a:rect l="l" t="t" r="r" b="b"/>
            <a:pathLst>
              <a:path w="7898" h="6721" extrusionOk="0">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2"/>
          <p:cNvSpPr/>
          <p:nvPr/>
        </p:nvSpPr>
        <p:spPr>
          <a:xfrm>
            <a:off x="742741" y="4509280"/>
            <a:ext cx="189513" cy="162758"/>
          </a:xfrm>
          <a:custGeom>
            <a:avLst/>
            <a:gdLst/>
            <a:ahLst/>
            <a:cxnLst/>
            <a:rect l="l" t="t" r="r" b="b"/>
            <a:pathLst>
              <a:path w="7898" h="6783" extrusionOk="0">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2"/>
          <p:cNvSpPr/>
          <p:nvPr/>
        </p:nvSpPr>
        <p:spPr>
          <a:xfrm>
            <a:off x="3910489" y="755070"/>
            <a:ext cx="187977" cy="162422"/>
          </a:xfrm>
          <a:custGeom>
            <a:avLst/>
            <a:gdLst/>
            <a:ahLst/>
            <a:cxnLst/>
            <a:rect l="l" t="t" r="r" b="b"/>
            <a:pathLst>
              <a:path w="7834" h="6769" extrusionOk="0">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2"/>
          <p:cNvSpPr/>
          <p:nvPr/>
        </p:nvSpPr>
        <p:spPr>
          <a:xfrm>
            <a:off x="1221034" y="4212030"/>
            <a:ext cx="276182" cy="199518"/>
          </a:xfrm>
          <a:custGeom>
            <a:avLst/>
            <a:gdLst/>
            <a:ahLst/>
            <a:cxnLst/>
            <a:rect l="l" t="t" r="r" b="b"/>
            <a:pathLst>
              <a:path w="11510" h="8315" extrusionOk="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2"/>
          <p:cNvSpPr/>
          <p:nvPr/>
        </p:nvSpPr>
        <p:spPr>
          <a:xfrm>
            <a:off x="-707421" y="2509753"/>
            <a:ext cx="195607" cy="1401284"/>
          </a:xfrm>
          <a:custGeom>
            <a:avLst/>
            <a:gdLst/>
            <a:ahLst/>
            <a:cxnLst/>
            <a:rect l="l" t="t" r="r" b="b"/>
            <a:pathLst>
              <a:path w="8152" h="58399" extrusionOk="0">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2"/>
          <p:cNvSpPr/>
          <p:nvPr/>
        </p:nvSpPr>
        <p:spPr>
          <a:xfrm>
            <a:off x="3578878" y="1713623"/>
            <a:ext cx="779358" cy="716707"/>
          </a:xfrm>
          <a:custGeom>
            <a:avLst/>
            <a:gdLst/>
            <a:ahLst/>
            <a:cxnLst/>
            <a:rect l="l" t="t" r="r" b="b"/>
            <a:pathLst>
              <a:path w="32480" h="29869" extrusionOk="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2"/>
          <p:cNvSpPr/>
          <p:nvPr/>
        </p:nvSpPr>
        <p:spPr>
          <a:xfrm>
            <a:off x="-1387439" y="827319"/>
            <a:ext cx="932182" cy="716707"/>
          </a:xfrm>
          <a:custGeom>
            <a:avLst/>
            <a:gdLst/>
            <a:ahLst/>
            <a:cxnLst/>
            <a:rect l="l" t="t" r="r" b="b"/>
            <a:pathLst>
              <a:path w="38849" h="29869" extrusionOk="0">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2"/>
          <p:cNvSpPr/>
          <p:nvPr/>
        </p:nvSpPr>
        <p:spPr>
          <a:xfrm>
            <a:off x="3328274" y="2971248"/>
            <a:ext cx="236879" cy="1473101"/>
          </a:xfrm>
          <a:custGeom>
            <a:avLst/>
            <a:gdLst/>
            <a:ahLst/>
            <a:cxnLst/>
            <a:rect l="l" t="t" r="r" b="b"/>
            <a:pathLst>
              <a:path w="9872" h="61392" extrusionOk="0">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2"/>
          <p:cNvSpPr/>
          <p:nvPr/>
        </p:nvSpPr>
        <p:spPr>
          <a:xfrm>
            <a:off x="3759681" y="2919947"/>
            <a:ext cx="126382" cy="71193"/>
          </a:xfrm>
          <a:custGeom>
            <a:avLst/>
            <a:gdLst/>
            <a:ahLst/>
            <a:cxnLst/>
            <a:rect l="l" t="t" r="r" b="b"/>
            <a:pathLst>
              <a:path w="5267" h="2967" extrusionOk="0">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2"/>
          <p:cNvSpPr/>
          <p:nvPr/>
        </p:nvSpPr>
        <p:spPr>
          <a:xfrm>
            <a:off x="4206947" y="3632911"/>
            <a:ext cx="151288" cy="169645"/>
          </a:xfrm>
          <a:custGeom>
            <a:avLst/>
            <a:gdLst/>
            <a:ahLst/>
            <a:cxnLst/>
            <a:rect l="l" t="t" r="r" b="b"/>
            <a:pathLst>
              <a:path w="6305" h="7070" extrusionOk="0">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2"/>
          <p:cNvSpPr/>
          <p:nvPr/>
        </p:nvSpPr>
        <p:spPr>
          <a:xfrm>
            <a:off x="3902835" y="2990972"/>
            <a:ext cx="301065" cy="314934"/>
          </a:xfrm>
          <a:custGeom>
            <a:avLst/>
            <a:gdLst/>
            <a:ahLst/>
            <a:cxnLst/>
            <a:rect l="l" t="t" r="r" b="b"/>
            <a:pathLst>
              <a:path w="12547" h="13125" extrusionOk="0">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2"/>
          <p:cNvSpPr/>
          <p:nvPr/>
        </p:nvSpPr>
        <p:spPr>
          <a:xfrm>
            <a:off x="3358844" y="2801628"/>
            <a:ext cx="234863" cy="151288"/>
          </a:xfrm>
          <a:custGeom>
            <a:avLst/>
            <a:gdLst/>
            <a:ahLst/>
            <a:cxnLst/>
            <a:rect l="l" t="t" r="r" b="b"/>
            <a:pathLst>
              <a:path w="9788" h="6305" extrusionOk="0">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2"/>
          <p:cNvSpPr/>
          <p:nvPr/>
        </p:nvSpPr>
        <p:spPr>
          <a:xfrm>
            <a:off x="4240660" y="3481406"/>
            <a:ext cx="56460" cy="113328"/>
          </a:xfrm>
          <a:custGeom>
            <a:avLst/>
            <a:gdLst/>
            <a:ahLst/>
            <a:cxnLst/>
            <a:rect l="l" t="t" r="r" b="b"/>
            <a:pathLst>
              <a:path w="2353" h="4723" extrusionOk="0">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2"/>
          <p:cNvSpPr/>
          <p:nvPr/>
        </p:nvSpPr>
        <p:spPr>
          <a:xfrm>
            <a:off x="3623197" y="2875820"/>
            <a:ext cx="116160" cy="57252"/>
          </a:xfrm>
          <a:custGeom>
            <a:avLst/>
            <a:gdLst/>
            <a:ahLst/>
            <a:cxnLst/>
            <a:rect l="l" t="t" r="r" b="b"/>
            <a:pathLst>
              <a:path w="4841" h="2386" extrusionOk="0">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2"/>
          <p:cNvSpPr/>
          <p:nvPr/>
        </p:nvSpPr>
        <p:spPr>
          <a:xfrm>
            <a:off x="4191423" y="3335613"/>
            <a:ext cx="73593" cy="110881"/>
          </a:xfrm>
          <a:custGeom>
            <a:avLst/>
            <a:gdLst/>
            <a:ahLst/>
            <a:cxnLst/>
            <a:rect l="l" t="t" r="r" b="b"/>
            <a:pathLst>
              <a:path w="3067" h="4621" extrusionOk="0">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2"/>
          <p:cNvSpPr/>
          <p:nvPr/>
        </p:nvSpPr>
        <p:spPr>
          <a:xfrm>
            <a:off x="-1914609" y="1987070"/>
            <a:ext cx="215475" cy="415737"/>
          </a:xfrm>
          <a:custGeom>
            <a:avLst/>
            <a:gdLst/>
            <a:ahLst/>
            <a:cxnLst/>
            <a:rect l="l" t="t" r="r" b="b"/>
            <a:pathLst>
              <a:path w="8980" h="17326" extrusionOk="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2"/>
          <p:cNvSpPr/>
          <p:nvPr/>
        </p:nvSpPr>
        <p:spPr>
          <a:xfrm>
            <a:off x="-1742565" y="2580202"/>
            <a:ext cx="87750" cy="103778"/>
          </a:xfrm>
          <a:custGeom>
            <a:avLst/>
            <a:gdLst/>
            <a:ahLst/>
            <a:cxnLst/>
            <a:rect l="l" t="t" r="r" b="b"/>
            <a:pathLst>
              <a:path w="3657" h="4325" extrusionOk="0">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2"/>
          <p:cNvSpPr/>
          <p:nvPr/>
        </p:nvSpPr>
        <p:spPr>
          <a:xfrm>
            <a:off x="-1796962" y="2440191"/>
            <a:ext cx="68794" cy="109321"/>
          </a:xfrm>
          <a:custGeom>
            <a:avLst/>
            <a:gdLst/>
            <a:ahLst/>
            <a:cxnLst/>
            <a:rect l="l" t="t" r="r" b="b"/>
            <a:pathLst>
              <a:path w="2867" h="4556" extrusionOk="0">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2"/>
          <p:cNvSpPr/>
          <p:nvPr/>
        </p:nvSpPr>
        <p:spPr>
          <a:xfrm>
            <a:off x="-1778629" y="1845187"/>
            <a:ext cx="77552" cy="108361"/>
          </a:xfrm>
          <a:custGeom>
            <a:avLst/>
            <a:gdLst/>
            <a:ahLst/>
            <a:cxnLst/>
            <a:rect l="l" t="t" r="r" b="b"/>
            <a:pathLst>
              <a:path w="3232" h="4516" extrusionOk="0">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2"/>
          <p:cNvSpPr/>
          <p:nvPr/>
        </p:nvSpPr>
        <p:spPr>
          <a:xfrm>
            <a:off x="-1647209" y="1518015"/>
            <a:ext cx="213963" cy="213963"/>
          </a:xfrm>
          <a:custGeom>
            <a:avLst/>
            <a:gdLst/>
            <a:ahLst/>
            <a:cxnLst/>
            <a:rect l="l" t="t" r="r" b="b"/>
            <a:pathLst>
              <a:path w="8917" h="8917" extrusionOk="0">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2"/>
          <p:cNvSpPr/>
          <p:nvPr/>
        </p:nvSpPr>
        <p:spPr>
          <a:xfrm>
            <a:off x="-1709860" y="1717486"/>
            <a:ext cx="87126" cy="100059"/>
          </a:xfrm>
          <a:custGeom>
            <a:avLst/>
            <a:gdLst/>
            <a:ahLst/>
            <a:cxnLst/>
            <a:rect l="l" t="t" r="r" b="b"/>
            <a:pathLst>
              <a:path w="3631" h="4170" extrusionOk="0">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2"/>
          <p:cNvSpPr/>
          <p:nvPr/>
        </p:nvSpPr>
        <p:spPr>
          <a:xfrm>
            <a:off x="-1658918" y="2705552"/>
            <a:ext cx="222626" cy="225985"/>
          </a:xfrm>
          <a:custGeom>
            <a:avLst/>
            <a:gdLst/>
            <a:ahLst/>
            <a:cxnLst/>
            <a:rect l="l" t="t" r="r" b="b"/>
            <a:pathLst>
              <a:path w="9278" h="9418" extrusionOk="0">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2"/>
          <p:cNvSpPr/>
          <p:nvPr/>
        </p:nvSpPr>
        <p:spPr>
          <a:xfrm>
            <a:off x="-828907" y="4537210"/>
            <a:ext cx="309464" cy="315150"/>
          </a:xfrm>
          <a:custGeom>
            <a:avLst/>
            <a:gdLst/>
            <a:ahLst/>
            <a:cxnLst/>
            <a:rect l="l" t="t" r="r" b="b"/>
            <a:pathLst>
              <a:path w="12897" h="13134" extrusionOk="0">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368419" y="4909037"/>
            <a:ext cx="125566" cy="57924"/>
          </a:xfrm>
          <a:custGeom>
            <a:avLst/>
            <a:gdLst/>
            <a:ahLst/>
            <a:cxnLst/>
            <a:rect l="l" t="t" r="r" b="b"/>
            <a:pathLst>
              <a:path w="5233" h="2414" extrusionOk="0">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918433" y="4248190"/>
            <a:ext cx="53629" cy="112105"/>
          </a:xfrm>
          <a:custGeom>
            <a:avLst/>
            <a:gdLst/>
            <a:ahLst/>
            <a:cxnLst/>
            <a:rect l="l" t="t" r="r" b="b"/>
            <a:pathLst>
              <a:path w="2235" h="4672" extrusionOk="0">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a:off x="-887767" y="4396863"/>
            <a:ext cx="71865" cy="110137"/>
          </a:xfrm>
          <a:custGeom>
            <a:avLst/>
            <a:gdLst/>
            <a:ahLst/>
            <a:cxnLst/>
            <a:rect l="l" t="t" r="r" b="b"/>
            <a:pathLst>
              <a:path w="2995" h="4590" extrusionOk="0">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977892" y="4039386"/>
            <a:ext cx="151288" cy="171156"/>
          </a:xfrm>
          <a:custGeom>
            <a:avLst/>
            <a:gdLst/>
            <a:ahLst/>
            <a:cxnLst/>
            <a:rect l="l" t="t" r="r" b="b"/>
            <a:pathLst>
              <a:path w="6305" h="7133" extrusionOk="0">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09462" y="4852241"/>
            <a:ext cx="126022" cy="70401"/>
          </a:xfrm>
          <a:custGeom>
            <a:avLst/>
            <a:gdLst/>
            <a:ahLst/>
            <a:cxnLst/>
            <a:rect l="l" t="t" r="r" b="b"/>
            <a:pathLst>
              <a:path w="5252" h="2934" extrusionOk="0">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209260" y="4890537"/>
            <a:ext cx="227713" cy="151288"/>
          </a:xfrm>
          <a:custGeom>
            <a:avLst/>
            <a:gdLst/>
            <a:ahLst/>
            <a:cxnLst/>
            <a:rect l="l" t="t" r="r" b="b"/>
            <a:pathLst>
              <a:path w="9490" h="6305" extrusionOk="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1331051" y="1643317"/>
            <a:ext cx="230784" cy="230784"/>
          </a:xfrm>
          <a:custGeom>
            <a:avLst/>
            <a:gdLst/>
            <a:ahLst/>
            <a:cxnLst/>
            <a:rect l="l" t="t" r="r" b="b"/>
            <a:pathLst>
              <a:path w="9618"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a:off x="2385439" y="588929"/>
            <a:ext cx="230760" cy="230784"/>
          </a:xfrm>
          <a:custGeom>
            <a:avLst/>
            <a:gdLst/>
            <a:ahLst/>
            <a:cxnLst/>
            <a:rect l="l" t="t" r="r" b="b"/>
            <a:pathLst>
              <a:path w="9617" h="9618" extrusionOk="0">
                <a:moveTo>
                  <a:pt x="1" y="1"/>
                </a:moveTo>
                <a:lnTo>
                  <a:pt x="1" y="9617"/>
                </a:lnTo>
                <a:lnTo>
                  <a:pt x="9617" y="9617"/>
                </a:lnTo>
                <a:lnTo>
                  <a:pt x="961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a:off x="2963071" y="588929"/>
            <a:ext cx="230760" cy="230784"/>
          </a:xfrm>
          <a:custGeom>
            <a:avLst/>
            <a:gdLst/>
            <a:ahLst/>
            <a:cxnLst/>
            <a:rect l="l" t="t" r="r" b="b"/>
            <a:pathLst>
              <a:path w="9617" h="9618" extrusionOk="0">
                <a:moveTo>
                  <a:pt x="0" y="1"/>
                </a:moveTo>
                <a:lnTo>
                  <a:pt x="0"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a:off x="-493481" y="4066884"/>
            <a:ext cx="453865" cy="583750"/>
          </a:xfrm>
          <a:custGeom>
            <a:avLst/>
            <a:gdLst/>
            <a:ahLst/>
            <a:cxnLst/>
            <a:rect l="l" t="t" r="r" b="b"/>
            <a:pathLst>
              <a:path w="18915" h="24328" extrusionOk="0">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398749" y="4164688"/>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398749" y="4238040"/>
            <a:ext cx="268960" cy="38224"/>
          </a:xfrm>
          <a:custGeom>
            <a:avLst/>
            <a:gdLst/>
            <a:ahLst/>
            <a:cxnLst/>
            <a:rect l="l" t="t" r="r" b="b"/>
            <a:pathLst>
              <a:path w="11209" h="1593" extrusionOk="0">
                <a:moveTo>
                  <a:pt x="1" y="0"/>
                </a:moveTo>
                <a:lnTo>
                  <a:pt x="1" y="1592"/>
                </a:lnTo>
                <a:lnTo>
                  <a:pt x="11209" y="1592"/>
                </a:lnTo>
                <a:lnTo>
                  <a:pt x="1120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398749" y="4311369"/>
            <a:ext cx="212428" cy="38248"/>
          </a:xfrm>
          <a:custGeom>
            <a:avLst/>
            <a:gdLst/>
            <a:ahLst/>
            <a:cxnLst/>
            <a:rect l="l" t="t" r="r" b="b"/>
            <a:pathLst>
              <a:path w="8853" h="1594" extrusionOk="0">
                <a:moveTo>
                  <a:pt x="1" y="1"/>
                </a:moveTo>
                <a:lnTo>
                  <a:pt x="1" y="1593"/>
                </a:lnTo>
                <a:lnTo>
                  <a:pt x="8853" y="1593"/>
                </a:lnTo>
                <a:lnTo>
                  <a:pt x="8853"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p:nvPr/>
        </p:nvSpPr>
        <p:spPr>
          <a:xfrm>
            <a:off x="3959391" y="2384451"/>
            <a:ext cx="385096" cy="427903"/>
          </a:xfrm>
          <a:custGeom>
            <a:avLst/>
            <a:gdLst/>
            <a:ahLst/>
            <a:cxnLst/>
            <a:rect l="l" t="t" r="r" b="b"/>
            <a:pathLst>
              <a:path w="16049" h="17833" extrusionOk="0">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2"/>
          <p:cNvSpPr/>
          <p:nvPr/>
        </p:nvSpPr>
        <p:spPr>
          <a:xfrm>
            <a:off x="1338705" y="153948"/>
            <a:ext cx="504279" cy="431958"/>
          </a:xfrm>
          <a:custGeom>
            <a:avLst/>
            <a:gdLst/>
            <a:ahLst/>
            <a:cxnLst/>
            <a:rect l="l" t="t" r="r" b="b"/>
            <a:pathLst>
              <a:path w="21016" h="18002" extrusionOk="0">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2"/>
          <p:cNvSpPr/>
          <p:nvPr/>
        </p:nvSpPr>
        <p:spPr>
          <a:xfrm>
            <a:off x="1483875" y="232891"/>
            <a:ext cx="97804" cy="226177"/>
          </a:xfrm>
          <a:custGeom>
            <a:avLst/>
            <a:gdLst/>
            <a:ahLst/>
            <a:cxnLst/>
            <a:rect l="l" t="t" r="r" b="b"/>
            <a:pathLst>
              <a:path w="4076" h="9426" extrusionOk="0">
                <a:moveTo>
                  <a:pt x="2484" y="1"/>
                </a:moveTo>
                <a:lnTo>
                  <a:pt x="2484" y="5668"/>
                </a:lnTo>
                <a:lnTo>
                  <a:pt x="0" y="8279"/>
                </a:lnTo>
                <a:lnTo>
                  <a:pt x="1146" y="9426"/>
                </a:lnTo>
                <a:lnTo>
                  <a:pt x="4076" y="6305"/>
                </a:lnTo>
                <a:lnTo>
                  <a:pt x="407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2"/>
          <p:cNvSpPr/>
          <p:nvPr/>
        </p:nvSpPr>
        <p:spPr>
          <a:xfrm>
            <a:off x="-1092516" y="2430305"/>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2"/>
          <p:cNvSpPr/>
          <p:nvPr/>
        </p:nvSpPr>
        <p:spPr>
          <a:xfrm>
            <a:off x="-488898" y="1446198"/>
            <a:ext cx="145194" cy="145194"/>
          </a:xfrm>
          <a:custGeom>
            <a:avLst/>
            <a:gdLst/>
            <a:ahLst/>
            <a:cxnLst/>
            <a:rect l="l" t="t" r="r" b="b"/>
            <a:pathLst>
              <a:path w="6051" h="6051" extrusionOk="0">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2"/>
          <p:cNvSpPr/>
          <p:nvPr/>
        </p:nvSpPr>
        <p:spPr>
          <a:xfrm>
            <a:off x="3936452" y="266508"/>
            <a:ext cx="143682" cy="145194"/>
          </a:xfrm>
          <a:custGeom>
            <a:avLst/>
            <a:gdLst/>
            <a:ahLst/>
            <a:cxnLst/>
            <a:rect l="l" t="t" r="r" b="b"/>
            <a:pathLst>
              <a:path w="5988" h="6051" extrusionOk="0">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2"/>
          <p:cNvSpPr/>
          <p:nvPr/>
        </p:nvSpPr>
        <p:spPr>
          <a:xfrm>
            <a:off x="-1092516" y="2699241"/>
            <a:ext cx="165062" cy="166573"/>
          </a:xfrm>
          <a:custGeom>
            <a:avLst/>
            <a:gdLst/>
            <a:ahLst/>
            <a:cxnLst/>
            <a:rect l="l" t="t" r="r" b="b"/>
            <a:pathLst>
              <a:path w="6879" h="6942" extrusionOk="0">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2"/>
          <p:cNvSpPr/>
          <p:nvPr/>
        </p:nvSpPr>
        <p:spPr>
          <a:xfrm>
            <a:off x="169693" y="1435496"/>
            <a:ext cx="165062" cy="166597"/>
          </a:xfrm>
          <a:custGeom>
            <a:avLst/>
            <a:gdLst/>
            <a:ahLst/>
            <a:cxnLst/>
            <a:rect l="l" t="t" r="r" b="b"/>
            <a:pathLst>
              <a:path w="6879" h="6943" extrusionOk="0">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2"/>
          <p:cNvSpPr/>
          <p:nvPr/>
        </p:nvSpPr>
        <p:spPr>
          <a:xfrm>
            <a:off x="849711" y="1453829"/>
            <a:ext cx="1453233" cy="129933"/>
          </a:xfrm>
          <a:custGeom>
            <a:avLst/>
            <a:gdLst/>
            <a:ahLst/>
            <a:cxnLst/>
            <a:rect l="l" t="t" r="r" b="b"/>
            <a:pathLst>
              <a:path w="60564" h="5415" extrusionOk="0">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2"/>
          <p:cNvSpPr/>
          <p:nvPr/>
        </p:nvSpPr>
        <p:spPr>
          <a:xfrm>
            <a:off x="-848007" y="158003"/>
            <a:ext cx="2017116" cy="591405"/>
          </a:xfrm>
          <a:custGeom>
            <a:avLst/>
            <a:gdLst/>
            <a:ahLst/>
            <a:cxnLst/>
            <a:rect l="l" t="t" r="r" b="b"/>
            <a:pathLst>
              <a:path w="84064" h="24647" extrusionOk="0">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2"/>
          <p:cNvSpPr/>
          <p:nvPr/>
        </p:nvSpPr>
        <p:spPr>
          <a:xfrm>
            <a:off x="3445946" y="532397"/>
            <a:ext cx="809903" cy="1066626"/>
          </a:xfrm>
          <a:custGeom>
            <a:avLst/>
            <a:gdLst/>
            <a:ahLst/>
            <a:cxnLst/>
            <a:rect l="l" t="t" r="r" b="b"/>
            <a:pathLst>
              <a:path w="33753" h="44452" extrusionOk="0">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1256018" y="481959"/>
            <a:ext cx="129909" cy="302217"/>
          </a:xfrm>
          <a:custGeom>
            <a:avLst/>
            <a:gdLst/>
            <a:ahLst/>
            <a:cxnLst/>
            <a:rect l="l" t="t" r="r" b="b"/>
            <a:pathLst>
              <a:path w="5414" h="12595" extrusionOk="0">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432366" y="3597758"/>
            <a:ext cx="129909" cy="302577"/>
          </a:xfrm>
          <a:custGeom>
            <a:avLst/>
            <a:gdLst/>
            <a:ahLst/>
            <a:cxnLst/>
            <a:rect l="l" t="t" r="r" b="b"/>
            <a:pathLst>
              <a:path w="5414" h="12610" extrusionOk="0">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1074160" y="481959"/>
            <a:ext cx="128373" cy="302217"/>
          </a:xfrm>
          <a:custGeom>
            <a:avLst/>
            <a:gdLst/>
            <a:ahLst/>
            <a:cxnLst/>
            <a:rect l="l" t="t" r="r" b="b"/>
            <a:pathLst>
              <a:path w="5350" h="12595" extrusionOk="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432366" y="1941311"/>
            <a:ext cx="129909" cy="1601450"/>
          </a:xfrm>
          <a:custGeom>
            <a:avLst/>
            <a:gdLst/>
            <a:ahLst/>
            <a:cxnLst/>
            <a:rect l="l" t="t" r="r" b="b"/>
            <a:pathLst>
              <a:path w="5414" h="66741" extrusionOk="0">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3209091" y="4536010"/>
            <a:ext cx="1005510" cy="152824"/>
          </a:xfrm>
          <a:custGeom>
            <a:avLst/>
            <a:gdLst/>
            <a:ahLst/>
            <a:cxnLst/>
            <a:rect l="l" t="t" r="r" b="b"/>
            <a:pathLst>
              <a:path w="41905" h="6369" extrusionOk="0">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168637" y="4665895"/>
            <a:ext cx="1180770" cy="378017"/>
          </a:xfrm>
          <a:custGeom>
            <a:avLst/>
            <a:gdLst/>
            <a:ahLst/>
            <a:cxnLst/>
            <a:rect l="l" t="t" r="r" b="b"/>
            <a:pathLst>
              <a:path w="49209" h="15754" extrusionOk="0">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1356869" y="2564773"/>
            <a:ext cx="189513" cy="161270"/>
          </a:xfrm>
          <a:custGeom>
            <a:avLst/>
            <a:gdLst/>
            <a:ahLst/>
            <a:cxnLst/>
            <a:rect l="l" t="t" r="r" b="b"/>
            <a:pathLst>
              <a:path w="7898" h="6721" extrusionOk="0">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1317134" y="1615819"/>
            <a:ext cx="594452" cy="129909"/>
          </a:xfrm>
          <a:custGeom>
            <a:avLst/>
            <a:gdLst/>
            <a:ahLst/>
            <a:cxnLst/>
            <a:rect l="l" t="t" r="r" b="b"/>
            <a:pathLst>
              <a:path w="24774" h="5414" extrusionOk="0">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3688919" y="3380771"/>
            <a:ext cx="169645" cy="437069"/>
          </a:xfrm>
          <a:custGeom>
            <a:avLst/>
            <a:gdLst/>
            <a:ahLst/>
            <a:cxnLst/>
            <a:rect l="l" t="t" r="r" b="b"/>
            <a:pathLst>
              <a:path w="7070" h="18215" extrusionOk="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3875336" y="3379235"/>
            <a:ext cx="171180" cy="438605"/>
          </a:xfrm>
          <a:custGeom>
            <a:avLst/>
            <a:gdLst/>
            <a:ahLst/>
            <a:cxnLst/>
            <a:rect l="l" t="t" r="r" b="b"/>
            <a:pathLst>
              <a:path w="7134" h="18279" extrusionOk="0">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3779068" y="3467873"/>
            <a:ext cx="177275" cy="111577"/>
          </a:xfrm>
          <a:custGeom>
            <a:avLst/>
            <a:gdLst/>
            <a:ahLst/>
            <a:cxnLst/>
            <a:rect l="l" t="t" r="r" b="b"/>
            <a:pathLst>
              <a:path w="7388" h="4650" extrusionOk="0">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3867706" y="3617626"/>
            <a:ext cx="24" cy="24"/>
          </a:xfrm>
          <a:custGeom>
            <a:avLst/>
            <a:gdLst/>
            <a:ahLst/>
            <a:cxnLst/>
            <a:rect l="l" t="t" r="r" b="b"/>
            <a:pathLst>
              <a:path w="1" h="1" extrusionOk="0">
                <a:moveTo>
                  <a:pt x="0" y="0"/>
                </a:move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3650719" y="3330334"/>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3650719" y="3830030"/>
            <a:ext cx="429415" cy="38224"/>
          </a:xfrm>
          <a:custGeom>
            <a:avLst/>
            <a:gdLst/>
            <a:ahLst/>
            <a:cxnLst/>
            <a:rect l="l" t="t" r="r" b="b"/>
            <a:pathLst>
              <a:path w="17896" h="1593" extrusionOk="0">
                <a:moveTo>
                  <a:pt x="0" y="1"/>
                </a:moveTo>
                <a:lnTo>
                  <a:pt x="0" y="1593"/>
                </a:lnTo>
                <a:lnTo>
                  <a:pt x="17895" y="1593"/>
                </a:lnTo>
                <a:lnTo>
                  <a:pt x="178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3772950" y="1883243"/>
            <a:ext cx="117647" cy="169645"/>
          </a:xfrm>
          <a:custGeom>
            <a:avLst/>
            <a:gdLst/>
            <a:ahLst/>
            <a:cxnLst/>
            <a:rect l="l" t="t" r="r" b="b"/>
            <a:pathLst>
              <a:path w="4903" h="7070" extrusionOk="0">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3905906" y="1883243"/>
            <a:ext cx="132956" cy="169645"/>
          </a:xfrm>
          <a:custGeom>
            <a:avLst/>
            <a:gdLst/>
            <a:ahLst/>
            <a:cxnLst/>
            <a:rect l="l" t="t" r="r" b="b"/>
            <a:pathLst>
              <a:path w="5541" h="7070" extrusionOk="0">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4069408" y="1883243"/>
            <a:ext cx="116160" cy="169645"/>
          </a:xfrm>
          <a:custGeom>
            <a:avLst/>
            <a:gdLst/>
            <a:ahLst/>
            <a:cxnLst/>
            <a:rect l="l" t="t" r="r" b="b"/>
            <a:pathLst>
              <a:path w="4841" h="7070" extrusionOk="0">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522515" y="481959"/>
            <a:ext cx="88638" cy="171180"/>
          </a:xfrm>
          <a:custGeom>
            <a:avLst/>
            <a:gdLst/>
            <a:ahLst/>
            <a:cxnLst/>
            <a:rect l="l" t="t" r="r" b="b"/>
            <a:pathLst>
              <a:path w="3694" h="7134" extrusionOk="0">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415569" y="478912"/>
            <a:ext cx="142146" cy="175763"/>
          </a:xfrm>
          <a:custGeom>
            <a:avLst/>
            <a:gdLst/>
            <a:ahLst/>
            <a:cxnLst/>
            <a:rect l="l" t="t" r="r" b="b"/>
            <a:pathLst>
              <a:path w="5924" h="7325" extrusionOk="0">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1214747" y="1001523"/>
            <a:ext cx="131445" cy="169645"/>
          </a:xfrm>
          <a:custGeom>
            <a:avLst/>
            <a:gdLst/>
            <a:ahLst/>
            <a:cxnLst/>
            <a:rect l="l" t="t" r="r" b="b"/>
            <a:pathLst>
              <a:path w="5478" h="7070" extrusionOk="0">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1066530" y="1001523"/>
            <a:ext cx="134492" cy="169645"/>
          </a:xfrm>
          <a:custGeom>
            <a:avLst/>
            <a:gdLst/>
            <a:ahLst/>
            <a:cxnLst/>
            <a:rect l="l" t="t" r="r" b="b"/>
            <a:pathLst>
              <a:path w="5605" h="7070" extrusionOk="0">
                <a:moveTo>
                  <a:pt x="1" y="1"/>
                </a:moveTo>
                <a:lnTo>
                  <a:pt x="1" y="1465"/>
                </a:lnTo>
                <a:lnTo>
                  <a:pt x="2038" y="1465"/>
                </a:lnTo>
                <a:lnTo>
                  <a:pt x="2038" y="7069"/>
                </a:lnTo>
                <a:lnTo>
                  <a:pt x="3567" y="7069"/>
                </a:lnTo>
                <a:lnTo>
                  <a:pt x="3567" y="1465"/>
                </a:lnTo>
                <a:lnTo>
                  <a:pt x="5605" y="1465"/>
                </a:lnTo>
                <a:lnTo>
                  <a:pt x="5605"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930526" y="1001523"/>
            <a:ext cx="224665" cy="169645"/>
          </a:xfrm>
          <a:custGeom>
            <a:avLst/>
            <a:gdLst/>
            <a:ahLst/>
            <a:cxnLst/>
            <a:rect l="l" t="t" r="r" b="b"/>
            <a:pathLst>
              <a:path w="9363" h="7070" extrusionOk="0">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89088" y="1001523"/>
            <a:ext cx="97828" cy="169645"/>
          </a:xfrm>
          <a:custGeom>
            <a:avLst/>
            <a:gdLst/>
            <a:ahLst/>
            <a:cxnLst/>
            <a:rect l="l" t="t" r="r" b="b"/>
            <a:pathLst>
              <a:path w="4077" h="7070" extrusionOk="0">
                <a:moveTo>
                  <a:pt x="1" y="1"/>
                </a:moveTo>
                <a:lnTo>
                  <a:pt x="1" y="7069"/>
                </a:lnTo>
                <a:lnTo>
                  <a:pt x="4076" y="7069"/>
                </a:lnTo>
                <a:lnTo>
                  <a:pt x="4076" y="5668"/>
                </a:lnTo>
                <a:lnTo>
                  <a:pt x="1529" y="5668"/>
                </a:lnTo>
                <a:lnTo>
                  <a:pt x="1529" y="1"/>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12309" y="4484061"/>
            <a:ext cx="155896" cy="203262"/>
          </a:xfrm>
          <a:custGeom>
            <a:avLst/>
            <a:gdLst/>
            <a:ahLst/>
            <a:cxnLst/>
            <a:rect l="l" t="t" r="r" b="b"/>
            <a:pathLst>
              <a:path w="6497" h="8471" extrusionOk="0">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192632" y="4384722"/>
            <a:ext cx="198679" cy="365252"/>
          </a:xfrm>
          <a:custGeom>
            <a:avLst/>
            <a:gdLst/>
            <a:ahLst/>
            <a:cxnLst/>
            <a:rect l="l" t="t" r="r" b="b"/>
            <a:pathLst>
              <a:path w="8280" h="15222" extrusionOk="0">
                <a:moveTo>
                  <a:pt x="6114" y="1"/>
                </a:moveTo>
                <a:lnTo>
                  <a:pt x="0" y="15221"/>
                </a:lnTo>
                <a:lnTo>
                  <a:pt x="2165" y="15221"/>
                </a:lnTo>
                <a:lnTo>
                  <a:pt x="82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3801989" y="4086729"/>
            <a:ext cx="230760" cy="230784"/>
          </a:xfrm>
          <a:custGeom>
            <a:avLst/>
            <a:gdLst/>
            <a:ahLst/>
            <a:cxnLst/>
            <a:rect l="l" t="t" r="r" b="b"/>
            <a:pathLst>
              <a:path w="9617" h="9618" extrusionOk="0">
                <a:moveTo>
                  <a:pt x="1" y="1"/>
                </a:moveTo>
                <a:lnTo>
                  <a:pt x="1" y="9617"/>
                </a:lnTo>
                <a:lnTo>
                  <a:pt x="9617" y="9617"/>
                </a:lnTo>
                <a:lnTo>
                  <a:pt x="96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0;p22">
            <a:extLst>
              <a:ext uri="{FF2B5EF4-FFF2-40B4-BE49-F238E27FC236}">
                <a16:creationId xmlns:a16="http://schemas.microsoft.com/office/drawing/2014/main" id="{413FC169-F657-D0FC-F4AF-908C68C38F2F}"/>
              </a:ext>
            </a:extLst>
          </p:cNvPr>
          <p:cNvSpPr txBox="1">
            <a:spLocks/>
          </p:cNvSpPr>
          <p:nvPr/>
        </p:nvSpPr>
        <p:spPr>
          <a:xfrm>
            <a:off x="5284634" y="4432779"/>
            <a:ext cx="3129600" cy="60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rgbClr val="FFFFFF"/>
              </a:buClr>
              <a:buSzPts val="1200"/>
              <a:buFont typeface="Roboto Light"/>
              <a:buNone/>
              <a:defRPr sz="1200" b="0" i="0" u="none" strike="noStrike" cap="none">
                <a:solidFill>
                  <a:srgbClr val="FFFFFF"/>
                </a:solidFill>
                <a:latin typeface="Roboto Light"/>
                <a:ea typeface="Roboto Light"/>
                <a:cs typeface="Roboto Light"/>
                <a:sym typeface="Roboto Light"/>
              </a:defRPr>
            </a:lvl1pPr>
            <a:lvl2pPr marL="914400" marR="0" lvl="1"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2pPr>
            <a:lvl3pPr marL="1371600" marR="0" lvl="2"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3pPr>
            <a:lvl4pPr marL="1828800" marR="0" lvl="3"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4pPr>
            <a:lvl5pPr marL="2286000" marR="0" lvl="4"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5pPr>
            <a:lvl6pPr marL="2743200" marR="0" lvl="5"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6pPr>
            <a:lvl7pPr marL="3200400" marR="0" lvl="6"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7pPr>
            <a:lvl8pPr marL="3657600" marR="0" lvl="7"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8pPr>
            <a:lvl9pPr marL="4114800" marR="0" lvl="8" indent="-317500" algn="r" rtl="0">
              <a:lnSpc>
                <a:spcPct val="100000"/>
              </a:lnSpc>
              <a:spcBef>
                <a:spcPts val="0"/>
              </a:spcBef>
              <a:spcAft>
                <a:spcPts val="0"/>
              </a:spcAft>
              <a:buClr>
                <a:srgbClr val="48FFD5"/>
              </a:buClr>
              <a:buSzPts val="1200"/>
              <a:buFont typeface="Roboto Light"/>
              <a:buNone/>
              <a:defRPr sz="1200" b="0" i="0" u="none" strike="noStrike" cap="none">
                <a:solidFill>
                  <a:srgbClr val="48FFD5"/>
                </a:solidFill>
                <a:latin typeface="Roboto Light"/>
                <a:ea typeface="Roboto Light"/>
                <a:cs typeface="Roboto Light"/>
                <a:sym typeface="Roboto Light"/>
              </a:defRPr>
            </a:lvl9pPr>
          </a:lstStyle>
          <a:p>
            <a:pPr marL="0" indent="0"/>
            <a:r>
              <a:rPr lang="fr-CI" b="1" dirty="0"/>
              <a:t>Dr </a:t>
            </a:r>
            <a:r>
              <a:rPr lang="fr-CI" b="1" dirty="0" err="1"/>
              <a:t>Théonas</a:t>
            </a:r>
            <a:r>
              <a:rPr lang="fr-CI" b="1" dirty="0"/>
              <a:t> </a:t>
            </a:r>
            <a:r>
              <a:rPr lang="fr-CI" b="1" dirty="0" err="1"/>
              <a:t>Houssou</a:t>
            </a:r>
            <a:endParaRPr lang="fr-CI"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6D0E4B85-597A-896B-59C2-81F3AD13455E}"/>
            </a:ext>
          </a:extLst>
        </p:cNvPr>
        <p:cNvGrpSpPr/>
        <p:nvPr/>
      </p:nvGrpSpPr>
      <p:grpSpPr>
        <a:xfrm>
          <a:off x="0" y="0"/>
          <a:ext cx="0" cy="0"/>
          <a:chOff x="0" y="0"/>
          <a:chExt cx="0" cy="0"/>
        </a:xfrm>
      </p:grpSpPr>
      <p:sp>
        <p:nvSpPr>
          <p:cNvPr id="400" name="Google Shape;400;p28">
            <a:extLst>
              <a:ext uri="{FF2B5EF4-FFF2-40B4-BE49-F238E27FC236}">
                <a16:creationId xmlns:a16="http://schemas.microsoft.com/office/drawing/2014/main" id="{FE6FA14A-6E64-79A9-7C42-9C7303E4CFBA}"/>
              </a:ext>
            </a:extLst>
          </p:cNvPr>
          <p:cNvSpPr/>
          <p:nvPr/>
        </p:nvSpPr>
        <p:spPr>
          <a:xfrm>
            <a:off x="709725" y="211047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latin typeface="Lucida Sans" panose="020B0602030504020204" pitchFamily="34" charset="0"/>
            </a:endParaRPr>
          </a:p>
        </p:txBody>
      </p:sp>
      <p:sp>
        <p:nvSpPr>
          <p:cNvPr id="401" name="Google Shape;401;p28">
            <a:extLst>
              <a:ext uri="{FF2B5EF4-FFF2-40B4-BE49-F238E27FC236}">
                <a16:creationId xmlns:a16="http://schemas.microsoft.com/office/drawing/2014/main" id="{004E8280-72BD-2451-3B13-4C5AEC842A91}"/>
              </a:ext>
            </a:extLst>
          </p:cNvPr>
          <p:cNvSpPr/>
          <p:nvPr/>
        </p:nvSpPr>
        <p:spPr>
          <a:xfrm>
            <a:off x="709725" y="141003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a:extLst>
              <a:ext uri="{FF2B5EF4-FFF2-40B4-BE49-F238E27FC236}">
                <a16:creationId xmlns:a16="http://schemas.microsoft.com/office/drawing/2014/main" id="{C2B61683-89D5-E40F-C69A-8C388A928A85}"/>
              </a:ext>
            </a:extLst>
          </p:cNvPr>
          <p:cNvSpPr/>
          <p:nvPr/>
        </p:nvSpPr>
        <p:spPr>
          <a:xfrm>
            <a:off x="709725" y="4210542"/>
            <a:ext cx="3073850" cy="40011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a:extLst>
              <a:ext uri="{FF2B5EF4-FFF2-40B4-BE49-F238E27FC236}">
                <a16:creationId xmlns:a16="http://schemas.microsoft.com/office/drawing/2014/main" id="{41AAD38B-8A42-AA24-4137-812B533B5425}"/>
              </a:ext>
            </a:extLst>
          </p:cNvPr>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fr-CI" b="1" dirty="0"/>
              <a:t>Étapes d'installation</a:t>
            </a:r>
          </a:p>
        </p:txBody>
      </p:sp>
      <p:sp>
        <p:nvSpPr>
          <p:cNvPr id="404" name="Google Shape;404;p28">
            <a:extLst>
              <a:ext uri="{FF2B5EF4-FFF2-40B4-BE49-F238E27FC236}">
                <a16:creationId xmlns:a16="http://schemas.microsoft.com/office/drawing/2014/main" id="{A6D34788-D5DE-C7A5-E584-D288546DB7D4}"/>
              </a:ext>
            </a:extLst>
          </p:cNvPr>
          <p:cNvSpPr txBox="1">
            <a:spLocks noGrp="1"/>
          </p:cNvSpPr>
          <p:nvPr>
            <p:ph type="ctrTitle"/>
          </p:nvPr>
        </p:nvSpPr>
        <p:spPr>
          <a:xfrm>
            <a:off x="931431" y="1477415"/>
            <a:ext cx="1954644" cy="3739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dk1"/>
                </a:solidFill>
                <a:latin typeface="Lucida Sans" panose="020B0602030504020204" pitchFamily="34" charset="0"/>
              </a:rPr>
              <a:t>Accéder au Gestionnaire de Serveur</a:t>
            </a:r>
            <a:endParaRPr lang="fr-CI" dirty="0">
              <a:solidFill>
                <a:schemeClr val="dk1"/>
              </a:solidFill>
              <a:latin typeface="Lucida Sans" panose="020B0602030504020204" pitchFamily="34" charset="0"/>
            </a:endParaRPr>
          </a:p>
        </p:txBody>
      </p:sp>
      <p:sp>
        <p:nvSpPr>
          <p:cNvPr id="405" name="Google Shape;405;p28">
            <a:extLst>
              <a:ext uri="{FF2B5EF4-FFF2-40B4-BE49-F238E27FC236}">
                <a16:creationId xmlns:a16="http://schemas.microsoft.com/office/drawing/2014/main" id="{CAC86105-A3B3-94DC-0857-9B2DE4B67D8D}"/>
              </a:ext>
            </a:extLst>
          </p:cNvPr>
          <p:cNvSpPr txBox="1">
            <a:spLocks noGrp="1"/>
          </p:cNvSpPr>
          <p:nvPr>
            <p:ph type="ctrTitle" idx="2"/>
          </p:nvPr>
        </p:nvSpPr>
        <p:spPr>
          <a:xfrm>
            <a:off x="931431" y="229617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Ajouter un rôle</a:t>
            </a:r>
          </a:p>
        </p:txBody>
      </p:sp>
      <p:sp>
        <p:nvSpPr>
          <p:cNvPr id="406" name="Google Shape;406;p28">
            <a:extLst>
              <a:ext uri="{FF2B5EF4-FFF2-40B4-BE49-F238E27FC236}">
                <a16:creationId xmlns:a16="http://schemas.microsoft.com/office/drawing/2014/main" id="{2C8A447E-0852-F03B-7C46-ECCAABD9D38B}"/>
              </a:ext>
            </a:extLst>
          </p:cNvPr>
          <p:cNvSpPr txBox="1">
            <a:spLocks noGrp="1"/>
          </p:cNvSpPr>
          <p:nvPr>
            <p:ph type="ctrTitle" idx="3"/>
          </p:nvPr>
        </p:nvSpPr>
        <p:spPr>
          <a:xfrm>
            <a:off x="931431" y="4400850"/>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sz="1200" dirty="0">
                <a:solidFill>
                  <a:schemeClr val="dk1"/>
                </a:solidFill>
                <a:latin typeface="Roboto Black" panose="02000000000000000000" pitchFamily="2" charset="0"/>
                <a:ea typeface="Roboto Black" panose="02000000000000000000" pitchFamily="2" charset="0"/>
                <a:cs typeface="Roboto Black" panose="02000000000000000000" pitchFamily="2" charset="0"/>
              </a:rPr>
              <a:t>Vérification</a:t>
            </a:r>
          </a:p>
        </p:txBody>
      </p:sp>
      <p:cxnSp>
        <p:nvCxnSpPr>
          <p:cNvPr id="407" name="Google Shape;407;p28">
            <a:extLst>
              <a:ext uri="{FF2B5EF4-FFF2-40B4-BE49-F238E27FC236}">
                <a16:creationId xmlns:a16="http://schemas.microsoft.com/office/drawing/2014/main" id="{9AB19351-5298-C912-AD18-41ED6CAC1B75}"/>
              </a:ext>
            </a:extLst>
          </p:cNvPr>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a:extLst>
              <a:ext uri="{FF2B5EF4-FFF2-40B4-BE49-F238E27FC236}">
                <a16:creationId xmlns:a16="http://schemas.microsoft.com/office/drawing/2014/main" id="{B6ACD758-F1AB-E1FB-1FB5-831ED43A5176}"/>
              </a:ext>
            </a:extLst>
          </p:cNvPr>
          <p:cNvSpPr/>
          <p:nvPr/>
        </p:nvSpPr>
        <p:spPr>
          <a:xfrm>
            <a:off x="193644" y="14093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a:extLst>
              <a:ext uri="{FF2B5EF4-FFF2-40B4-BE49-F238E27FC236}">
                <a16:creationId xmlns:a16="http://schemas.microsoft.com/office/drawing/2014/main" id="{9C1418F1-25C8-DF3F-6D83-3F92C84B13F0}"/>
              </a:ext>
            </a:extLst>
          </p:cNvPr>
          <p:cNvSpPr/>
          <p:nvPr/>
        </p:nvSpPr>
        <p:spPr>
          <a:xfrm>
            <a:off x="193644" y="21107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a:extLst>
              <a:ext uri="{FF2B5EF4-FFF2-40B4-BE49-F238E27FC236}">
                <a16:creationId xmlns:a16="http://schemas.microsoft.com/office/drawing/2014/main" id="{6CB0F228-ADBE-E954-577A-CEE41C442BC0}"/>
              </a:ext>
            </a:extLst>
          </p:cNvPr>
          <p:cNvSpPr/>
          <p:nvPr/>
        </p:nvSpPr>
        <p:spPr>
          <a:xfrm>
            <a:off x="193644" y="2812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ZoneTexte 1">
            <a:extLst>
              <a:ext uri="{FF2B5EF4-FFF2-40B4-BE49-F238E27FC236}">
                <a16:creationId xmlns:a16="http://schemas.microsoft.com/office/drawing/2014/main" id="{4BF98CD8-31D2-B3A5-B22B-F5B33DF294E6}"/>
              </a:ext>
            </a:extLst>
          </p:cNvPr>
          <p:cNvSpPr txBox="1"/>
          <p:nvPr/>
        </p:nvSpPr>
        <p:spPr>
          <a:xfrm>
            <a:off x="249192" y="1431185"/>
            <a:ext cx="265768" cy="400110"/>
          </a:xfrm>
          <a:prstGeom prst="rect">
            <a:avLst/>
          </a:prstGeom>
          <a:noFill/>
        </p:spPr>
        <p:txBody>
          <a:bodyPr wrap="square" rtlCol="0">
            <a:spAutoFit/>
          </a:bodyPr>
          <a:lstStyle/>
          <a:p>
            <a:r>
              <a:rPr lang="fr-FR" sz="2000" b="1" dirty="0">
                <a:latin typeface="Aptos Display" panose="020B0004020202020204" pitchFamily="34" charset="0"/>
              </a:rPr>
              <a:t>1</a:t>
            </a:r>
          </a:p>
        </p:txBody>
      </p:sp>
      <p:sp>
        <p:nvSpPr>
          <p:cNvPr id="3" name="Google Shape;400;p28">
            <a:extLst>
              <a:ext uri="{FF2B5EF4-FFF2-40B4-BE49-F238E27FC236}">
                <a16:creationId xmlns:a16="http://schemas.microsoft.com/office/drawing/2014/main" id="{BD961AC6-8A57-C20E-52EC-EB1C8EC75294}"/>
              </a:ext>
            </a:extLst>
          </p:cNvPr>
          <p:cNvSpPr/>
          <p:nvPr/>
        </p:nvSpPr>
        <p:spPr>
          <a:xfrm>
            <a:off x="709725" y="3518306"/>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401;p28">
            <a:extLst>
              <a:ext uri="{FF2B5EF4-FFF2-40B4-BE49-F238E27FC236}">
                <a16:creationId xmlns:a16="http://schemas.microsoft.com/office/drawing/2014/main" id="{58FBB9D5-B64F-78EF-EA14-07C3C0E23627}"/>
              </a:ext>
            </a:extLst>
          </p:cNvPr>
          <p:cNvSpPr/>
          <p:nvPr/>
        </p:nvSpPr>
        <p:spPr>
          <a:xfrm>
            <a:off x="709725" y="283350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05;p28">
            <a:extLst>
              <a:ext uri="{FF2B5EF4-FFF2-40B4-BE49-F238E27FC236}">
                <a16:creationId xmlns:a16="http://schemas.microsoft.com/office/drawing/2014/main" id="{3A43FD4E-6B60-AAE9-EE9D-21E5A2421DE8}"/>
              </a:ext>
            </a:extLst>
          </p:cNvPr>
          <p:cNvSpPr txBox="1">
            <a:spLocks/>
          </p:cNvSpPr>
          <p:nvPr/>
        </p:nvSpPr>
        <p:spPr>
          <a:xfrm>
            <a:off x="931431" y="369358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Finaliser l'installation</a:t>
            </a:r>
          </a:p>
        </p:txBody>
      </p:sp>
      <p:sp>
        <p:nvSpPr>
          <p:cNvPr id="6" name="Google Shape;406;p28">
            <a:extLst>
              <a:ext uri="{FF2B5EF4-FFF2-40B4-BE49-F238E27FC236}">
                <a16:creationId xmlns:a16="http://schemas.microsoft.com/office/drawing/2014/main" id="{562D791A-A2ED-F82A-A89E-CA0EA4D995AA}"/>
              </a:ext>
            </a:extLst>
          </p:cNvPr>
          <p:cNvSpPr txBox="1">
            <a:spLocks/>
          </p:cNvSpPr>
          <p:nvPr/>
        </p:nvSpPr>
        <p:spPr>
          <a:xfrm>
            <a:off x="931431" y="299916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Choisir le rôle IIS</a:t>
            </a:r>
          </a:p>
        </p:txBody>
      </p:sp>
      <p:sp>
        <p:nvSpPr>
          <p:cNvPr id="7" name="Google Shape;409;p28">
            <a:extLst>
              <a:ext uri="{FF2B5EF4-FFF2-40B4-BE49-F238E27FC236}">
                <a16:creationId xmlns:a16="http://schemas.microsoft.com/office/drawing/2014/main" id="{15ACBF5C-2A3D-E464-E727-7B78F11057A3}"/>
              </a:ext>
            </a:extLst>
          </p:cNvPr>
          <p:cNvSpPr/>
          <p:nvPr/>
        </p:nvSpPr>
        <p:spPr>
          <a:xfrm>
            <a:off x="193425" y="349729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1;p28">
            <a:extLst>
              <a:ext uri="{FF2B5EF4-FFF2-40B4-BE49-F238E27FC236}">
                <a16:creationId xmlns:a16="http://schemas.microsoft.com/office/drawing/2014/main" id="{779D5D84-3DD6-D31B-EF70-7A6EB62D8E0F}"/>
              </a:ext>
            </a:extLst>
          </p:cNvPr>
          <p:cNvSpPr/>
          <p:nvPr/>
        </p:nvSpPr>
        <p:spPr>
          <a:xfrm>
            <a:off x="193425" y="41986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ZoneTexte 8">
            <a:extLst>
              <a:ext uri="{FF2B5EF4-FFF2-40B4-BE49-F238E27FC236}">
                <a16:creationId xmlns:a16="http://schemas.microsoft.com/office/drawing/2014/main" id="{DF113206-5C12-B1CF-BAF9-139CED30D6B4}"/>
              </a:ext>
            </a:extLst>
          </p:cNvPr>
          <p:cNvSpPr txBox="1"/>
          <p:nvPr/>
        </p:nvSpPr>
        <p:spPr>
          <a:xfrm>
            <a:off x="254067" y="2128331"/>
            <a:ext cx="265768" cy="400110"/>
          </a:xfrm>
          <a:prstGeom prst="rect">
            <a:avLst/>
          </a:prstGeom>
          <a:noFill/>
        </p:spPr>
        <p:txBody>
          <a:bodyPr wrap="square" rtlCol="0">
            <a:spAutoFit/>
          </a:bodyPr>
          <a:lstStyle/>
          <a:p>
            <a:r>
              <a:rPr lang="fr-FR" sz="2000" b="1" dirty="0">
                <a:latin typeface="Aptos Display" panose="020B0004020202020204" pitchFamily="34" charset="0"/>
              </a:rPr>
              <a:t>2</a:t>
            </a:r>
          </a:p>
        </p:txBody>
      </p:sp>
      <p:sp>
        <p:nvSpPr>
          <p:cNvPr id="10" name="ZoneTexte 9">
            <a:extLst>
              <a:ext uri="{FF2B5EF4-FFF2-40B4-BE49-F238E27FC236}">
                <a16:creationId xmlns:a16="http://schemas.microsoft.com/office/drawing/2014/main" id="{04F4C227-10C6-4C4C-C54B-A826B1A6FF58}"/>
              </a:ext>
            </a:extLst>
          </p:cNvPr>
          <p:cNvSpPr txBox="1"/>
          <p:nvPr/>
        </p:nvSpPr>
        <p:spPr>
          <a:xfrm>
            <a:off x="260442" y="2829488"/>
            <a:ext cx="265768" cy="400110"/>
          </a:xfrm>
          <a:prstGeom prst="rect">
            <a:avLst/>
          </a:prstGeom>
          <a:noFill/>
        </p:spPr>
        <p:txBody>
          <a:bodyPr wrap="square" rtlCol="0">
            <a:spAutoFit/>
          </a:bodyPr>
          <a:lstStyle/>
          <a:p>
            <a:r>
              <a:rPr lang="fr-FR" sz="2000" b="1" dirty="0">
                <a:latin typeface="Aptos Display" panose="020B0004020202020204" pitchFamily="34" charset="0"/>
              </a:rPr>
              <a:t>3</a:t>
            </a:r>
          </a:p>
        </p:txBody>
      </p:sp>
      <p:sp>
        <p:nvSpPr>
          <p:cNvPr id="11" name="ZoneTexte 10">
            <a:extLst>
              <a:ext uri="{FF2B5EF4-FFF2-40B4-BE49-F238E27FC236}">
                <a16:creationId xmlns:a16="http://schemas.microsoft.com/office/drawing/2014/main" id="{A1EB389D-309D-2354-A4AA-84906F8C7C22}"/>
              </a:ext>
            </a:extLst>
          </p:cNvPr>
          <p:cNvSpPr txBox="1"/>
          <p:nvPr/>
        </p:nvSpPr>
        <p:spPr>
          <a:xfrm>
            <a:off x="252120" y="3511562"/>
            <a:ext cx="265768" cy="400110"/>
          </a:xfrm>
          <a:prstGeom prst="rect">
            <a:avLst/>
          </a:prstGeom>
          <a:noFill/>
        </p:spPr>
        <p:txBody>
          <a:bodyPr wrap="square" rtlCol="0">
            <a:spAutoFit/>
          </a:bodyPr>
          <a:lstStyle/>
          <a:p>
            <a:r>
              <a:rPr lang="fr-FR" sz="2000" b="1" dirty="0">
                <a:latin typeface="Aptos Display" panose="020B0004020202020204" pitchFamily="34" charset="0"/>
              </a:rPr>
              <a:t>4</a:t>
            </a:r>
          </a:p>
        </p:txBody>
      </p:sp>
      <p:sp>
        <p:nvSpPr>
          <p:cNvPr id="12" name="ZoneTexte 11">
            <a:extLst>
              <a:ext uri="{FF2B5EF4-FFF2-40B4-BE49-F238E27FC236}">
                <a16:creationId xmlns:a16="http://schemas.microsoft.com/office/drawing/2014/main" id="{DB2AC710-3F1D-394D-EA70-AD0F0DDED73B}"/>
              </a:ext>
            </a:extLst>
          </p:cNvPr>
          <p:cNvSpPr txBox="1"/>
          <p:nvPr/>
        </p:nvSpPr>
        <p:spPr>
          <a:xfrm>
            <a:off x="254067" y="4211538"/>
            <a:ext cx="265768" cy="400110"/>
          </a:xfrm>
          <a:prstGeom prst="rect">
            <a:avLst/>
          </a:prstGeom>
          <a:noFill/>
        </p:spPr>
        <p:txBody>
          <a:bodyPr wrap="square" rtlCol="0">
            <a:spAutoFit/>
          </a:bodyPr>
          <a:lstStyle/>
          <a:p>
            <a:r>
              <a:rPr lang="fr-FR" sz="2000" b="1" dirty="0">
                <a:latin typeface="Aptos Display" panose="020B0004020202020204" pitchFamily="34" charset="0"/>
              </a:rPr>
              <a:t>5</a:t>
            </a:r>
          </a:p>
        </p:txBody>
      </p:sp>
      <p:sp>
        <p:nvSpPr>
          <p:cNvPr id="14" name="ZoneTexte 13">
            <a:extLst>
              <a:ext uri="{FF2B5EF4-FFF2-40B4-BE49-F238E27FC236}">
                <a16:creationId xmlns:a16="http://schemas.microsoft.com/office/drawing/2014/main" id="{A0C341F7-49F7-A46D-5113-67178654DDB3}"/>
              </a:ext>
            </a:extLst>
          </p:cNvPr>
          <p:cNvSpPr txBox="1"/>
          <p:nvPr/>
        </p:nvSpPr>
        <p:spPr>
          <a:xfrm>
            <a:off x="3783574" y="1246018"/>
            <a:ext cx="4960375" cy="523220"/>
          </a:xfrm>
          <a:prstGeom prst="rect">
            <a:avLst/>
          </a:prstGeom>
          <a:noFill/>
        </p:spPr>
        <p:txBody>
          <a:bodyPr wrap="square">
            <a:spAutoFit/>
          </a:bodyPr>
          <a:lstStyle/>
          <a:p>
            <a:r>
              <a:rPr lang="fr-FR" dirty="0">
                <a:solidFill>
                  <a:schemeClr val="bg1"/>
                </a:solidFill>
              </a:rPr>
              <a:t>Ouvrez un navigateur et entrez l'adresse </a:t>
            </a:r>
            <a:r>
              <a:rPr lang="fr-FR" dirty="0">
                <a:solidFill>
                  <a:schemeClr val="bg1"/>
                </a:solidFill>
                <a:hlinkClick r:id="rId3">
                  <a:extLst>
                    <a:ext uri="{A12FA001-AC4F-418D-AE19-62706E023703}">
                      <ahyp:hlinkClr xmlns:ahyp="http://schemas.microsoft.com/office/drawing/2018/hyperlinkcolor" val="tx"/>
                    </a:ext>
                  </a:extLst>
                </a:hlinkClick>
              </a:rPr>
              <a:t>http://localhost</a:t>
            </a:r>
            <a:r>
              <a:rPr lang="fr-FR" dirty="0">
                <a:solidFill>
                  <a:schemeClr val="bg1"/>
                </a:solidFill>
              </a:rPr>
              <a:t>.</a:t>
            </a:r>
          </a:p>
          <a:p>
            <a:r>
              <a:rPr lang="fr-FR" dirty="0">
                <a:solidFill>
                  <a:schemeClr val="bg1"/>
                </a:solidFill>
              </a:rPr>
              <a:t>Une page indiquant "IIS fonctionne" doit s'afficher</a:t>
            </a:r>
            <a:r>
              <a:rPr lang="fr-FR" dirty="0"/>
              <a:t>.</a:t>
            </a:r>
          </a:p>
        </p:txBody>
      </p:sp>
    </p:spTree>
    <p:extLst>
      <p:ext uri="{BB962C8B-B14F-4D97-AF65-F5344CB8AC3E}">
        <p14:creationId xmlns:p14="http://schemas.microsoft.com/office/powerpoint/2010/main" val="1069387876"/>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9"/>
          <p:cNvSpPr/>
          <p:nvPr/>
        </p:nvSpPr>
        <p:spPr>
          <a:xfrm rot="10800000">
            <a:off x="644246" y="2099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9" name="Google Shape;449;p29"/>
          <p:cNvSpPr txBox="1">
            <a:spLocks noGrp="1"/>
          </p:cNvSpPr>
          <p:nvPr>
            <p:ph type="ctrTitle" idx="4"/>
          </p:nvPr>
        </p:nvSpPr>
        <p:spPr>
          <a:xfrm>
            <a:off x="457200" y="97146"/>
            <a:ext cx="7833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CI" dirty="0"/>
              <a:t>III. Configuration d'IIS</a:t>
            </a:r>
            <a:endParaRPr dirty="0">
              <a:solidFill>
                <a:srgbClr val="FFFFFF"/>
              </a:solidFill>
            </a:endParaRPr>
          </a:p>
        </p:txBody>
      </p:sp>
      <p:cxnSp>
        <p:nvCxnSpPr>
          <p:cNvPr id="458" name="Google Shape;458;p29"/>
          <p:cNvCxnSpPr/>
          <p:nvPr/>
        </p:nvCxnSpPr>
        <p:spPr>
          <a:xfrm>
            <a:off x="5803500" y="752372"/>
            <a:ext cx="3340500" cy="0"/>
          </a:xfrm>
          <a:prstGeom prst="straightConnector1">
            <a:avLst/>
          </a:prstGeom>
          <a:noFill/>
          <a:ln w="9525" cap="flat" cmpd="sng">
            <a:solidFill>
              <a:schemeClr val="accent1"/>
            </a:solidFill>
            <a:prstDash val="solid"/>
            <a:round/>
            <a:headEnd type="none" w="med" len="med"/>
            <a:tailEnd type="none" w="med" len="med"/>
          </a:ln>
        </p:spPr>
      </p:cxnSp>
      <p:pic>
        <p:nvPicPr>
          <p:cNvPr id="2" name="Image 1">
            <a:extLst>
              <a:ext uri="{FF2B5EF4-FFF2-40B4-BE49-F238E27FC236}">
                <a16:creationId xmlns:a16="http://schemas.microsoft.com/office/drawing/2014/main" id="{ECF2009B-047C-D545-3B52-0981F482A912}"/>
              </a:ext>
            </a:extLst>
          </p:cNvPr>
          <p:cNvPicPr>
            <a:picLocks noChangeAspect="1"/>
          </p:cNvPicPr>
          <p:nvPr/>
        </p:nvPicPr>
        <p:blipFill>
          <a:blip r:embed="rId3"/>
          <a:stretch>
            <a:fillRect/>
          </a:stretch>
        </p:blipFill>
        <p:spPr>
          <a:xfrm>
            <a:off x="935958" y="801635"/>
            <a:ext cx="1743075" cy="1265636"/>
          </a:xfrm>
          <a:prstGeom prst="rect">
            <a:avLst/>
          </a:prstGeom>
        </p:spPr>
      </p:pic>
      <p:sp>
        <p:nvSpPr>
          <p:cNvPr id="10" name="ZoneTexte 9">
            <a:extLst>
              <a:ext uri="{FF2B5EF4-FFF2-40B4-BE49-F238E27FC236}">
                <a16:creationId xmlns:a16="http://schemas.microsoft.com/office/drawing/2014/main" id="{1AC1F8B0-5D4B-79E0-E990-A29C567D4810}"/>
              </a:ext>
            </a:extLst>
          </p:cNvPr>
          <p:cNvSpPr txBox="1"/>
          <p:nvPr/>
        </p:nvSpPr>
        <p:spPr>
          <a:xfrm>
            <a:off x="1081559" y="246558"/>
            <a:ext cx="4619624" cy="307777"/>
          </a:xfrm>
          <a:prstGeom prst="rect">
            <a:avLst/>
          </a:prstGeom>
          <a:noFill/>
        </p:spPr>
        <p:txBody>
          <a:bodyPr wrap="square">
            <a:spAutoFit/>
          </a:bodyPr>
          <a:lstStyle/>
          <a:p>
            <a:r>
              <a:rPr lang="fr-FR" dirty="0"/>
              <a:t>Ajout d'un site web</a:t>
            </a:r>
          </a:p>
        </p:txBody>
      </p:sp>
      <p:sp>
        <p:nvSpPr>
          <p:cNvPr id="12" name="ZoneTexte 11">
            <a:extLst>
              <a:ext uri="{FF2B5EF4-FFF2-40B4-BE49-F238E27FC236}">
                <a16:creationId xmlns:a16="http://schemas.microsoft.com/office/drawing/2014/main" id="{D7E18F01-86FB-9184-D46B-9DC719DDEB05}"/>
              </a:ext>
            </a:extLst>
          </p:cNvPr>
          <p:cNvSpPr txBox="1"/>
          <p:nvPr/>
        </p:nvSpPr>
        <p:spPr>
          <a:xfrm>
            <a:off x="167608" y="2219286"/>
            <a:ext cx="3423316" cy="2862322"/>
          </a:xfrm>
          <a:prstGeom prst="rect">
            <a:avLst/>
          </a:prstGeom>
          <a:noFill/>
        </p:spPr>
        <p:txBody>
          <a:bodyPr wrap="square">
            <a:spAutoFit/>
          </a:bodyPr>
          <a:lstStyle/>
          <a:p>
            <a:pPr marL="171450" indent="-171450">
              <a:buClr>
                <a:schemeClr val="accent3">
                  <a:lumMod val="50000"/>
                </a:schemeClr>
              </a:buClr>
              <a:buFont typeface="Wingdings" panose="05000000000000000000" pitchFamily="2" charset="2"/>
              <a:buChar char="Ø"/>
            </a:pPr>
            <a:r>
              <a:rPr lang="fr-FR" sz="1200" dirty="0">
                <a:solidFill>
                  <a:schemeClr val="bg1"/>
                </a:solidFill>
              </a:rPr>
              <a:t>Ouvrez le Gestionnaire IIS depuis le menu Démarrer.</a:t>
            </a:r>
          </a:p>
          <a:p>
            <a:pPr marL="171450" indent="-171450">
              <a:buClr>
                <a:schemeClr val="accent3">
                  <a:lumMod val="50000"/>
                </a:schemeClr>
              </a:buClr>
              <a:buFont typeface="Wingdings" panose="05000000000000000000" pitchFamily="2" charset="2"/>
              <a:buChar char="Ø"/>
            </a:pPr>
            <a:endParaRPr lang="fr-FR" sz="1200" dirty="0">
              <a:solidFill>
                <a:schemeClr val="bg1"/>
              </a:solidFill>
            </a:endParaRPr>
          </a:p>
          <a:p>
            <a:pPr marL="171450" indent="-171450">
              <a:buClr>
                <a:schemeClr val="accent3">
                  <a:lumMod val="50000"/>
                </a:schemeClr>
              </a:buClr>
              <a:buFont typeface="Wingdings" panose="05000000000000000000" pitchFamily="2" charset="2"/>
              <a:buChar char="Ø"/>
            </a:pPr>
            <a:r>
              <a:rPr lang="fr-FR" sz="1200" dirty="0">
                <a:solidFill>
                  <a:schemeClr val="bg1"/>
                </a:solidFill>
              </a:rPr>
              <a:t>Faites un clic droit sur "Sites", puis sélectionnez "Ajouter un site web".</a:t>
            </a:r>
          </a:p>
          <a:p>
            <a:pPr marL="171450" indent="-171450">
              <a:buClr>
                <a:schemeClr val="accent3">
                  <a:lumMod val="50000"/>
                </a:schemeClr>
              </a:buClr>
              <a:buFont typeface="Wingdings" panose="05000000000000000000" pitchFamily="2" charset="2"/>
              <a:buChar char="Ø"/>
            </a:pPr>
            <a:endParaRPr lang="fr-FR" sz="1200" dirty="0">
              <a:solidFill>
                <a:schemeClr val="bg1"/>
              </a:solidFill>
            </a:endParaRPr>
          </a:p>
          <a:p>
            <a:pPr marL="171450" indent="-171450">
              <a:buClr>
                <a:schemeClr val="accent3">
                  <a:lumMod val="50000"/>
                </a:schemeClr>
              </a:buClr>
              <a:buFont typeface="Wingdings" panose="05000000000000000000" pitchFamily="2" charset="2"/>
              <a:buChar char="Ø"/>
            </a:pPr>
            <a:r>
              <a:rPr lang="fr-FR" sz="1200" dirty="0">
                <a:solidFill>
                  <a:schemeClr val="bg1"/>
                </a:solidFill>
              </a:rPr>
              <a:t>Remplissez les champs suivants :	</a:t>
            </a:r>
          </a:p>
          <a:p>
            <a:pPr marL="171450" indent="-171450">
              <a:buClr>
                <a:schemeClr val="accent3">
                  <a:lumMod val="50000"/>
                </a:schemeClr>
              </a:buClr>
              <a:buFont typeface="Wingdings" panose="05000000000000000000" pitchFamily="2" charset="2"/>
              <a:buChar char="Ø"/>
            </a:pPr>
            <a:endParaRPr lang="fr-FR" sz="1200" dirty="0">
              <a:solidFill>
                <a:schemeClr val="bg1"/>
              </a:solidFill>
            </a:endParaRPr>
          </a:p>
          <a:p>
            <a:pPr lvl="5">
              <a:buClr>
                <a:schemeClr val="accent3">
                  <a:lumMod val="50000"/>
                </a:schemeClr>
              </a:buClr>
            </a:pPr>
            <a:r>
              <a:rPr lang="fr-FR" sz="1200" dirty="0">
                <a:solidFill>
                  <a:schemeClr val="bg1"/>
                </a:solidFill>
              </a:rPr>
              <a:t>   - Nom du site : Par exemple, "</a:t>
            </a:r>
            <a:r>
              <a:rPr lang="fr-FR" sz="1200" dirty="0" err="1">
                <a:solidFill>
                  <a:schemeClr val="bg1"/>
                </a:solidFill>
              </a:rPr>
              <a:t>MonSiteWeb</a:t>
            </a:r>
            <a:r>
              <a:rPr lang="fr-FR" sz="1200" dirty="0">
                <a:solidFill>
                  <a:schemeClr val="bg1"/>
                </a:solidFill>
              </a:rPr>
              <a:t>".</a:t>
            </a:r>
          </a:p>
          <a:p>
            <a:pPr lvl="3">
              <a:buClr>
                <a:schemeClr val="accent3">
                  <a:lumMod val="50000"/>
                </a:schemeClr>
              </a:buClr>
            </a:pPr>
            <a:endParaRPr lang="fr-FR" sz="1200" dirty="0">
              <a:solidFill>
                <a:schemeClr val="bg1"/>
              </a:solidFill>
            </a:endParaRPr>
          </a:p>
          <a:p>
            <a:pPr>
              <a:buClr>
                <a:schemeClr val="accent3">
                  <a:lumMod val="50000"/>
                </a:schemeClr>
              </a:buClr>
            </a:pPr>
            <a:r>
              <a:rPr lang="fr-FR" sz="1200" dirty="0">
                <a:solidFill>
                  <a:schemeClr val="bg1"/>
                </a:solidFill>
              </a:rPr>
              <a:t>   - Chemin physique : Répertoire où se trouvent     les fichiers du site (ex. C:\Sites\MonSiteWeb).</a:t>
            </a:r>
          </a:p>
          <a:p>
            <a:pPr lvl="3">
              <a:buClr>
                <a:schemeClr val="accent3">
                  <a:lumMod val="50000"/>
                </a:schemeClr>
              </a:buClr>
            </a:pPr>
            <a:endParaRPr lang="fr-FR" sz="1200" dirty="0">
              <a:solidFill>
                <a:schemeClr val="bg1"/>
              </a:solidFill>
            </a:endParaRPr>
          </a:p>
          <a:p>
            <a:pPr lvl="3">
              <a:buClr>
                <a:schemeClr val="accent3">
                  <a:lumMod val="50000"/>
                </a:schemeClr>
              </a:buClr>
            </a:pPr>
            <a:r>
              <a:rPr lang="fr-FR" sz="1200" dirty="0">
                <a:solidFill>
                  <a:schemeClr val="bg1"/>
                </a:solidFill>
              </a:rPr>
              <a:t>   - Port : Par défaut, HTTP utilise le port 80.</a:t>
            </a:r>
          </a:p>
          <a:p>
            <a:pPr marL="171450" lvl="3" indent="-171450">
              <a:buClr>
                <a:schemeClr val="accent3">
                  <a:lumMod val="50000"/>
                </a:schemeClr>
              </a:buClr>
              <a:buFont typeface="Courier New" panose="02070309020205020404" pitchFamily="49" charset="0"/>
              <a:buChar char="o"/>
            </a:pPr>
            <a:endParaRPr lang="fr-FR" sz="1200" dirty="0">
              <a:solidFill>
                <a:schemeClr val="bg1"/>
              </a:solidFill>
            </a:endParaRPr>
          </a:p>
        </p:txBody>
      </p:sp>
      <p:pic>
        <p:nvPicPr>
          <p:cNvPr id="13" name="Image 12">
            <a:extLst>
              <a:ext uri="{FF2B5EF4-FFF2-40B4-BE49-F238E27FC236}">
                <a16:creationId xmlns:a16="http://schemas.microsoft.com/office/drawing/2014/main" id="{AEEE650B-9AD5-BDE3-2C4B-F479314A5820}"/>
              </a:ext>
            </a:extLst>
          </p:cNvPr>
          <p:cNvPicPr>
            <a:picLocks noChangeAspect="1"/>
          </p:cNvPicPr>
          <p:nvPr/>
        </p:nvPicPr>
        <p:blipFill>
          <a:blip r:embed="rId4"/>
          <a:stretch>
            <a:fillRect/>
          </a:stretch>
        </p:blipFill>
        <p:spPr>
          <a:xfrm>
            <a:off x="3708011" y="2691994"/>
            <a:ext cx="2524113" cy="1732239"/>
          </a:xfrm>
          <a:prstGeom prst="rect">
            <a:avLst/>
          </a:prstGeom>
        </p:spPr>
      </p:pic>
      <p:pic>
        <p:nvPicPr>
          <p:cNvPr id="14" name="Image 13">
            <a:extLst>
              <a:ext uri="{FF2B5EF4-FFF2-40B4-BE49-F238E27FC236}">
                <a16:creationId xmlns:a16="http://schemas.microsoft.com/office/drawing/2014/main" id="{512DE44B-68C1-13A6-5335-E95B1EA074C7}"/>
              </a:ext>
            </a:extLst>
          </p:cNvPr>
          <p:cNvPicPr>
            <a:picLocks noChangeAspect="1"/>
          </p:cNvPicPr>
          <p:nvPr/>
        </p:nvPicPr>
        <p:blipFill>
          <a:blip r:embed="rId5"/>
          <a:stretch>
            <a:fillRect/>
          </a:stretch>
        </p:blipFill>
        <p:spPr>
          <a:xfrm>
            <a:off x="6464645" y="1122994"/>
            <a:ext cx="2511747" cy="2897511"/>
          </a:xfrm>
          <a:prstGeom prst="rect">
            <a:avLst/>
          </a:prstGeom>
        </p:spPr>
      </p:pic>
      <p:pic>
        <p:nvPicPr>
          <p:cNvPr id="15" name="Image 14">
            <a:extLst>
              <a:ext uri="{FF2B5EF4-FFF2-40B4-BE49-F238E27FC236}">
                <a16:creationId xmlns:a16="http://schemas.microsoft.com/office/drawing/2014/main" id="{A685953A-B862-1701-445D-69B45A0DACC8}"/>
              </a:ext>
            </a:extLst>
          </p:cNvPr>
          <p:cNvPicPr>
            <a:picLocks noChangeAspect="1"/>
          </p:cNvPicPr>
          <p:nvPr/>
        </p:nvPicPr>
        <p:blipFill>
          <a:blip r:embed="rId6"/>
          <a:stretch>
            <a:fillRect/>
          </a:stretch>
        </p:blipFill>
        <p:spPr>
          <a:xfrm>
            <a:off x="3708011" y="761353"/>
            <a:ext cx="2524113" cy="1732235"/>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292"/>
        <p:cNvGrpSpPr/>
        <p:nvPr/>
      </p:nvGrpSpPr>
      <p:grpSpPr>
        <a:xfrm>
          <a:off x="0" y="0"/>
          <a:ext cx="0" cy="0"/>
          <a:chOff x="0" y="0"/>
          <a:chExt cx="0" cy="0"/>
        </a:xfrm>
      </p:grpSpPr>
      <p:sp>
        <p:nvSpPr>
          <p:cNvPr id="1293" name="Google Shape;1293;p43"/>
          <p:cNvSpPr txBox="1">
            <a:spLocks noGrp="1"/>
          </p:cNvSpPr>
          <p:nvPr>
            <p:ph type="title" idx="4294967295"/>
          </p:nvPr>
        </p:nvSpPr>
        <p:spPr>
          <a:xfrm>
            <a:off x="1048350" y="431901"/>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fr-CI" dirty="0"/>
              <a:t>Configurateur HTTPS</a:t>
            </a:r>
            <a:endParaRPr dirty="0">
              <a:solidFill>
                <a:srgbClr val="FFFFFF"/>
              </a:solidFill>
              <a:latin typeface="Arial"/>
              <a:ea typeface="Arial"/>
              <a:cs typeface="Arial"/>
              <a:sym typeface="Arial"/>
            </a:endParaRPr>
          </a:p>
        </p:txBody>
      </p:sp>
      <p:sp>
        <p:nvSpPr>
          <p:cNvPr id="1294" name="Google Shape;1294;p43"/>
          <p:cNvSpPr txBox="1">
            <a:spLocks noGrp="1"/>
          </p:cNvSpPr>
          <p:nvPr>
            <p:ph type="body" idx="4294967295"/>
          </p:nvPr>
        </p:nvSpPr>
        <p:spPr>
          <a:xfrm>
            <a:off x="1195100" y="770587"/>
            <a:ext cx="7047300" cy="1801163"/>
          </a:xfrm>
          <a:prstGeom prst="rect">
            <a:avLst/>
          </a:prstGeom>
        </p:spPr>
        <p:txBody>
          <a:bodyPr spcFirstLastPara="1" wrap="square" lIns="91425" tIns="91425" rIns="91425" bIns="91425" anchor="t" anchorCtr="0">
            <a:noAutofit/>
          </a:bodyPr>
          <a:lstStyle/>
          <a:p>
            <a:pPr marL="0" marR="0" lvl="0" indent="0" algn="l" rtl="0">
              <a:lnSpc>
                <a:spcPct val="115000"/>
              </a:lnSpc>
              <a:spcBef>
                <a:spcPts val="1400"/>
              </a:spcBef>
              <a:spcAft>
                <a:spcPts val="0"/>
              </a:spcAft>
              <a:buNone/>
            </a:pPr>
            <a:r>
              <a:rPr lang="fr-FR" sz="1200" dirty="0">
                <a:solidFill>
                  <a:srgbClr val="FFFFFF"/>
                </a:solidFill>
                <a:latin typeface="Arial"/>
                <a:ea typeface="Arial"/>
                <a:cs typeface="Arial"/>
                <a:sym typeface="Arial"/>
              </a:rPr>
              <a:t>Installez un certificat SSL pour sécuriser les communications.</a:t>
            </a:r>
          </a:p>
          <a:p>
            <a:pPr marL="0" marR="0" lvl="0" indent="0" algn="l" rtl="0">
              <a:lnSpc>
                <a:spcPct val="100000"/>
              </a:lnSpc>
              <a:spcBef>
                <a:spcPts val="1400"/>
              </a:spcBef>
              <a:spcAft>
                <a:spcPts val="0"/>
              </a:spcAft>
              <a:buNone/>
            </a:pPr>
            <a:r>
              <a:rPr lang="fr-FR" sz="1100" b="1" dirty="0">
                <a:solidFill>
                  <a:srgbClr val="869FB2"/>
                </a:solidFill>
                <a:latin typeface="Arial"/>
                <a:ea typeface="Arial"/>
                <a:cs typeface="Arial"/>
                <a:sym typeface="Arial"/>
              </a:rPr>
              <a:t>Allez dans les Liens IIS , puis ajoutez un certificat SSL.</a:t>
            </a:r>
          </a:p>
          <a:p>
            <a:pPr marL="0" marR="0" lvl="0" indent="0" algn="l" rtl="0">
              <a:lnSpc>
                <a:spcPct val="100000"/>
              </a:lnSpc>
              <a:spcBef>
                <a:spcPts val="1400"/>
              </a:spcBef>
              <a:spcAft>
                <a:spcPts val="0"/>
              </a:spcAft>
              <a:buNone/>
            </a:pPr>
            <a:r>
              <a:rPr lang="fr-FR" sz="1100" b="1" dirty="0">
                <a:solidFill>
                  <a:srgbClr val="869FB2"/>
                </a:solidFill>
                <a:latin typeface="Arial"/>
                <a:ea typeface="Arial"/>
                <a:cs typeface="Arial"/>
                <a:sym typeface="Arial"/>
              </a:rPr>
              <a:t>Activez le protocole HTTPS dans les paramètres du site.</a:t>
            </a:r>
            <a:r>
              <a:rPr lang="es" sz="1100" b="1" dirty="0">
                <a:solidFill>
                  <a:srgbClr val="869FB2"/>
                </a:solidFill>
                <a:latin typeface="Arial"/>
                <a:ea typeface="Arial"/>
                <a:cs typeface="Arial"/>
                <a:sym typeface="Arial"/>
              </a:rPr>
              <a:t>You are not allowed to:</a:t>
            </a:r>
            <a:endParaRPr lang="es" b="1" dirty="0">
              <a:solidFill>
                <a:srgbClr val="869FB2"/>
              </a:solidFill>
              <a:latin typeface="Arial"/>
              <a:ea typeface="Arial"/>
              <a:cs typeface="Arial"/>
              <a:sym typeface="Arial"/>
            </a:endParaRPr>
          </a:p>
          <a:p>
            <a:pPr marL="0" marR="0" lvl="0" indent="0" algn="l" rtl="0">
              <a:lnSpc>
                <a:spcPct val="100000"/>
              </a:lnSpc>
              <a:spcBef>
                <a:spcPts val="1400"/>
              </a:spcBef>
              <a:spcAft>
                <a:spcPts val="0"/>
              </a:spcAft>
              <a:buNone/>
            </a:pPr>
            <a:endParaRPr sz="1200" b="1" dirty="0">
              <a:solidFill>
                <a:srgbClr val="869FB2"/>
              </a:solidFill>
              <a:latin typeface="Arial"/>
              <a:ea typeface="Arial"/>
              <a:cs typeface="Arial"/>
              <a:sym typeface="Arial"/>
            </a:endParaRPr>
          </a:p>
          <a:p>
            <a:pPr marL="0" lvl="0" indent="0" algn="l" rtl="0">
              <a:spcBef>
                <a:spcPts val="0"/>
              </a:spcBef>
              <a:spcAft>
                <a:spcPts val="0"/>
              </a:spcAft>
              <a:buNone/>
            </a:pPr>
            <a:r>
              <a:rPr lang="fr-FR" sz="1200" dirty="0">
                <a:solidFill>
                  <a:schemeClr val="bg1"/>
                </a:solidFill>
                <a:latin typeface="Arial"/>
                <a:ea typeface="Arial"/>
                <a:cs typeface="Arial"/>
                <a:sym typeface="Arial"/>
              </a:rPr>
              <a:t>Testez la connexion sécurisée en entrant https://localhost.</a:t>
            </a:r>
            <a:endParaRPr sz="1200" dirty="0">
              <a:solidFill>
                <a:schemeClr val="bg1"/>
              </a:solidFill>
              <a:latin typeface="Arial"/>
              <a:ea typeface="Arial"/>
              <a:cs typeface="Arial"/>
              <a:sym typeface="Arial"/>
            </a:endParaRPr>
          </a:p>
        </p:txBody>
      </p:sp>
      <p:sp>
        <p:nvSpPr>
          <p:cNvPr id="4" name="Google Shape;1293;p43">
            <a:extLst>
              <a:ext uri="{FF2B5EF4-FFF2-40B4-BE49-F238E27FC236}">
                <a16:creationId xmlns:a16="http://schemas.microsoft.com/office/drawing/2014/main" id="{C9A5325F-0B2D-9C97-B034-06F457DF35BF}"/>
              </a:ext>
            </a:extLst>
          </p:cNvPr>
          <p:cNvSpPr txBox="1">
            <a:spLocks/>
          </p:cNvSpPr>
          <p:nvPr/>
        </p:nvSpPr>
        <p:spPr>
          <a:xfrm>
            <a:off x="1048350" y="2669236"/>
            <a:ext cx="7047300" cy="482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1pPr>
            <a:lvl2pPr marR="0" lvl="1"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2pPr>
            <a:lvl3pPr marR="0" lvl="2"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3pPr>
            <a:lvl4pPr marR="0" lvl="3"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4pPr>
            <a:lvl5pPr marR="0" lvl="4"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5pPr>
            <a:lvl6pPr marR="0" lvl="5"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6pPr>
            <a:lvl7pPr marR="0" lvl="6"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7pPr>
            <a:lvl8pPr marR="0" lvl="7"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8pPr>
            <a:lvl9pPr marR="0" lvl="8" algn="ctr" rtl="0">
              <a:lnSpc>
                <a:spcPct val="100000"/>
              </a:lnSpc>
              <a:spcBef>
                <a:spcPts val="0"/>
              </a:spcBef>
              <a:spcAft>
                <a:spcPts val="0"/>
              </a:spcAft>
              <a:buClr>
                <a:srgbClr val="FFFFFF"/>
              </a:buClr>
              <a:buSzPts val="2400"/>
              <a:buFont typeface="Proxima Nova Semibold"/>
              <a:buNone/>
              <a:defRPr sz="2400" b="0" i="0" u="none" strike="noStrike" cap="none">
                <a:solidFill>
                  <a:srgbClr val="FFFFFF"/>
                </a:solidFill>
                <a:latin typeface="Proxima Nova Semibold"/>
                <a:ea typeface="Proxima Nova Semibold"/>
                <a:cs typeface="Proxima Nova Semibold"/>
                <a:sym typeface="Proxima Nova Semibold"/>
              </a:defRPr>
            </a:lvl9pPr>
          </a:lstStyle>
          <a:p>
            <a:pPr>
              <a:buClr>
                <a:srgbClr val="000000"/>
              </a:buClr>
              <a:buSzPts val="1100"/>
              <a:buFont typeface="Arial"/>
              <a:buNone/>
            </a:pPr>
            <a:r>
              <a:rPr lang="fr-CI" dirty="0"/>
              <a:t>Surveillance et gestion</a:t>
            </a:r>
            <a:endParaRPr lang="fr-CI" dirty="0">
              <a:latin typeface="Arial"/>
              <a:ea typeface="Arial"/>
              <a:cs typeface="Arial"/>
              <a:sym typeface="Arial"/>
            </a:endParaRPr>
          </a:p>
        </p:txBody>
      </p:sp>
      <p:sp>
        <p:nvSpPr>
          <p:cNvPr id="6" name="ZoneTexte 5">
            <a:extLst>
              <a:ext uri="{FF2B5EF4-FFF2-40B4-BE49-F238E27FC236}">
                <a16:creationId xmlns:a16="http://schemas.microsoft.com/office/drawing/2014/main" id="{D1283E36-B03A-C30C-88D3-4A9AA7B0E821}"/>
              </a:ext>
            </a:extLst>
          </p:cNvPr>
          <p:cNvSpPr txBox="1"/>
          <p:nvPr/>
        </p:nvSpPr>
        <p:spPr>
          <a:xfrm>
            <a:off x="1195100" y="3249122"/>
            <a:ext cx="6450300" cy="1077218"/>
          </a:xfrm>
          <a:prstGeom prst="rect">
            <a:avLst/>
          </a:prstGeom>
          <a:noFill/>
        </p:spPr>
        <p:txBody>
          <a:bodyPr wrap="square">
            <a:spAutoFit/>
          </a:bodyPr>
          <a:lstStyle/>
          <a:p>
            <a:r>
              <a:rPr lang="fr-FR" sz="1200" dirty="0">
                <a:solidFill>
                  <a:schemeClr val="bg1"/>
                </a:solidFill>
              </a:rPr>
              <a:t>Configurez les journaux IIS pour suivre les requêtes entrantes. </a:t>
            </a:r>
          </a:p>
          <a:p>
            <a:endParaRPr lang="fr-FR" sz="1200" dirty="0">
              <a:solidFill>
                <a:schemeClr val="bg1"/>
              </a:solidFill>
            </a:endParaRPr>
          </a:p>
          <a:p>
            <a:r>
              <a:rPr lang="fr-FR" sz="1100" dirty="0">
                <a:solidFill>
                  <a:srgbClr val="5A748B"/>
                </a:solidFill>
              </a:rPr>
              <a:t>Les journaux se trouvent dans le répertoire %</a:t>
            </a:r>
            <a:r>
              <a:rPr lang="fr-FR" sz="1100" dirty="0" err="1">
                <a:solidFill>
                  <a:srgbClr val="5A748B"/>
                </a:solidFill>
              </a:rPr>
              <a:t>SystemDrive</a:t>
            </a:r>
            <a:r>
              <a:rPr lang="fr-FR" sz="1100" dirty="0">
                <a:solidFill>
                  <a:srgbClr val="5A748B"/>
                </a:solidFill>
              </a:rPr>
              <a:t>%\</a:t>
            </a:r>
            <a:r>
              <a:rPr lang="fr-FR" sz="1100" dirty="0" err="1">
                <a:solidFill>
                  <a:srgbClr val="5A748B"/>
                </a:solidFill>
              </a:rPr>
              <a:t>inetpub</a:t>
            </a:r>
            <a:r>
              <a:rPr lang="fr-FR" sz="1100" dirty="0">
                <a:solidFill>
                  <a:srgbClr val="5A748B"/>
                </a:solidFill>
              </a:rPr>
              <a:t>\logs\</a:t>
            </a:r>
            <a:r>
              <a:rPr lang="fr-FR" sz="1100" dirty="0" err="1">
                <a:solidFill>
                  <a:srgbClr val="5A748B"/>
                </a:solidFill>
              </a:rPr>
              <a:t>LogFiles</a:t>
            </a:r>
            <a:r>
              <a:rPr lang="fr-FR" sz="1200" dirty="0">
                <a:solidFill>
                  <a:srgbClr val="5A748B"/>
                </a:solidFill>
              </a:rPr>
              <a:t>.</a:t>
            </a:r>
          </a:p>
          <a:p>
            <a:endParaRPr lang="fr-FR" sz="1200" dirty="0">
              <a:solidFill>
                <a:schemeClr val="bg1"/>
              </a:solidFill>
            </a:endParaRPr>
          </a:p>
          <a:p>
            <a:r>
              <a:rPr lang="fr-FR" sz="1200" dirty="0">
                <a:solidFill>
                  <a:schemeClr val="bg1"/>
                </a:solidFill>
              </a:rPr>
              <a:t>Utilisez PowerShell pour des commandes rapides comme </a:t>
            </a:r>
            <a:r>
              <a:rPr lang="fr-CI" sz="1600" b="1" dirty="0" err="1">
                <a:solidFill>
                  <a:schemeClr val="accent5">
                    <a:lumMod val="75000"/>
                  </a:schemeClr>
                </a:solidFill>
              </a:rPr>
              <a:t>Get-WebSite</a:t>
            </a:r>
            <a:endParaRPr lang="fr-FR" sz="1200" b="1" dirty="0">
              <a:solidFill>
                <a:schemeClr val="accent5">
                  <a:lumMod val="75000"/>
                </a:schemeClr>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0"/>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Conclusion</a:t>
            </a:r>
            <a:endParaRPr dirty="0"/>
          </a:p>
        </p:txBody>
      </p:sp>
      <p:sp>
        <p:nvSpPr>
          <p:cNvPr id="566" name="Google Shape;566;p30"/>
          <p:cNvSpPr txBox="1">
            <a:spLocks noGrp="1"/>
          </p:cNvSpPr>
          <p:nvPr>
            <p:ph type="subTitle" idx="3"/>
          </p:nvPr>
        </p:nvSpPr>
        <p:spPr>
          <a:xfrm>
            <a:off x="568600" y="1479750"/>
            <a:ext cx="8006800" cy="35748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1600" dirty="0"/>
              <a:t>Internet Information Services (IIS) sous Windows Server 2016 est une solution robuste et performante pour gérer les environnements web modernes. En combinant des outils graphiques conviviaux et des fonctionnalités avancées comme l'intégration PowerShell, il offre une flexibilité exceptionnelle. </a:t>
            </a:r>
          </a:p>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Sa sécurité intégrée permet de protéger les données des utilisateurs tout en assurant des performances optimales grâce à la gestion des pools d'applications. </a:t>
            </a:r>
          </a:p>
          <a:p>
            <a:pPr marL="0" lvl="0" indent="0" algn="ctr" rtl="0">
              <a:spcBef>
                <a:spcPts val="0"/>
              </a:spcBef>
              <a:spcAft>
                <a:spcPts val="0"/>
              </a:spcAft>
              <a:buNone/>
            </a:pPr>
            <a:endParaRPr lang="fr-FR" sz="1600" dirty="0"/>
          </a:p>
          <a:p>
            <a:pPr marL="0" lvl="0" indent="0" algn="ctr" rtl="0">
              <a:spcBef>
                <a:spcPts val="0"/>
              </a:spcBef>
              <a:spcAft>
                <a:spcPts val="0"/>
              </a:spcAft>
              <a:buNone/>
            </a:pPr>
            <a:r>
              <a:rPr lang="fr-FR" sz="1600" dirty="0"/>
              <a:t>L'installation et la configuration sont rapides, mais il est crucial de surveiller et de sécuriser en permanence le serveur pour prévenir les risques. IIS se distingue également par sa capacité à prendre à en charge divers types d'applications, ce qui en fait un choix idéal pour les entreprises souhaitant centraliser leur gestion web tout en bénéficiant d'une compatibilité cloud grâce à Windows Server 2016.</a:t>
            </a:r>
            <a:endParaRPr sz="1600" dirty="0"/>
          </a:p>
        </p:txBody>
      </p:sp>
      <p:cxnSp>
        <p:nvCxnSpPr>
          <p:cNvPr id="600" name="Google Shape;600;p30"/>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3"/>
          <p:cNvSpPr txBox="1">
            <a:spLocks noGrp="1"/>
          </p:cNvSpPr>
          <p:nvPr>
            <p:ph type="ctrTitle"/>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TABLE OF CONTENTS</a:t>
            </a:r>
            <a:endParaRPr/>
          </a:p>
        </p:txBody>
      </p:sp>
      <p:sp>
        <p:nvSpPr>
          <p:cNvPr id="219" name="Google Shape;219;p23"/>
          <p:cNvSpPr txBox="1">
            <a:spLocks noGrp="1"/>
          </p:cNvSpPr>
          <p:nvPr>
            <p:ph type="subTitle" idx="1"/>
          </p:nvPr>
        </p:nvSpPr>
        <p:spPr>
          <a:xfrm>
            <a:off x="6411225" y="2121900"/>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solidFill>
                  <a:schemeClr val="accent1"/>
                </a:solidFill>
              </a:rPr>
              <a:t>Ajout d’un site web et énoncé des méthodes de sécurité</a:t>
            </a:r>
            <a:endParaRPr dirty="0">
              <a:solidFill>
                <a:schemeClr val="accent1"/>
              </a:solidFill>
            </a:endParaRPr>
          </a:p>
        </p:txBody>
      </p:sp>
      <p:sp>
        <p:nvSpPr>
          <p:cNvPr id="220" name="Google Shape;220;p23"/>
          <p:cNvSpPr txBox="1">
            <a:spLocks noGrp="1"/>
          </p:cNvSpPr>
          <p:nvPr>
            <p:ph type="title" idx="2"/>
          </p:nvPr>
        </p:nvSpPr>
        <p:spPr>
          <a:xfrm>
            <a:off x="5167125" y="1901250"/>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a:solidFill>
                  <a:schemeClr val="accent1"/>
                </a:solidFill>
              </a:rPr>
              <a:t>04</a:t>
            </a:r>
            <a:endParaRPr>
              <a:solidFill>
                <a:schemeClr val="accent1"/>
              </a:solidFill>
            </a:endParaRPr>
          </a:p>
        </p:txBody>
      </p:sp>
      <p:sp>
        <p:nvSpPr>
          <p:cNvPr id="223" name="Google Shape;223;p23"/>
          <p:cNvSpPr txBox="1">
            <a:spLocks noGrp="1"/>
          </p:cNvSpPr>
          <p:nvPr>
            <p:ph type="subTitle" idx="5"/>
          </p:nvPr>
        </p:nvSpPr>
        <p:spPr>
          <a:xfrm>
            <a:off x="6328962" y="3020026"/>
            <a:ext cx="1889400" cy="50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solidFill>
                  <a:schemeClr val="accent1"/>
                </a:solidFill>
              </a:rPr>
              <a:t>Résumé</a:t>
            </a:r>
            <a:endParaRPr dirty="0">
              <a:solidFill>
                <a:schemeClr val="accent1"/>
              </a:solidFill>
            </a:endParaRPr>
          </a:p>
        </p:txBody>
      </p:sp>
      <p:sp>
        <p:nvSpPr>
          <p:cNvPr id="224" name="Google Shape;224;p23"/>
          <p:cNvSpPr txBox="1">
            <a:spLocks noGrp="1"/>
          </p:cNvSpPr>
          <p:nvPr>
            <p:ph type="title" idx="6"/>
          </p:nvPr>
        </p:nvSpPr>
        <p:spPr>
          <a:xfrm>
            <a:off x="5084862" y="2779276"/>
            <a:ext cx="1176900" cy="606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s" dirty="0">
                <a:solidFill>
                  <a:schemeClr val="accent1"/>
                </a:solidFill>
              </a:rPr>
              <a:t>05</a:t>
            </a:r>
            <a:endParaRPr dirty="0">
              <a:solidFill>
                <a:schemeClr val="accent1"/>
              </a:solidFill>
            </a:endParaRPr>
          </a:p>
        </p:txBody>
      </p:sp>
      <p:sp>
        <p:nvSpPr>
          <p:cNvPr id="225" name="Google Shape;225;p23"/>
          <p:cNvSpPr txBox="1">
            <a:spLocks noGrp="1"/>
          </p:cNvSpPr>
          <p:nvPr>
            <p:ph type="subTitle" idx="7"/>
          </p:nvPr>
        </p:nvSpPr>
        <p:spPr>
          <a:xfrm>
            <a:off x="725750" y="21219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solidFill>
                  <a:schemeClr val="accent1"/>
                </a:solidFill>
              </a:rPr>
              <a:t>Définitions et rôles du serveur web et objectifs de l’exposé</a:t>
            </a:r>
            <a:endParaRPr dirty="0">
              <a:solidFill>
                <a:schemeClr val="accent1"/>
              </a:solidFill>
            </a:endParaRPr>
          </a:p>
        </p:txBody>
      </p:sp>
      <p:sp>
        <p:nvSpPr>
          <p:cNvPr id="226" name="Google Shape;226;p23"/>
          <p:cNvSpPr txBox="1">
            <a:spLocks noGrp="1"/>
          </p:cNvSpPr>
          <p:nvPr>
            <p:ph type="title" idx="8"/>
          </p:nvPr>
        </p:nvSpPr>
        <p:spPr>
          <a:xfrm>
            <a:off x="2827575" y="190125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01</a:t>
            </a:r>
            <a:endParaRPr>
              <a:solidFill>
                <a:schemeClr val="accent1"/>
              </a:solidFill>
            </a:endParaRPr>
          </a:p>
        </p:txBody>
      </p:sp>
      <p:sp>
        <p:nvSpPr>
          <p:cNvPr id="227" name="Google Shape;227;p23"/>
          <p:cNvSpPr txBox="1">
            <a:spLocks noGrp="1"/>
          </p:cNvSpPr>
          <p:nvPr>
            <p:ph type="subTitle" idx="9"/>
          </p:nvPr>
        </p:nvSpPr>
        <p:spPr>
          <a:xfrm>
            <a:off x="725750" y="304660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dirty="0">
                <a:solidFill>
                  <a:schemeClr val="accent1"/>
                </a:solidFill>
              </a:rPr>
              <a:t>Caractéristiques principales et avantages</a:t>
            </a:r>
            <a:endParaRPr dirty="0">
              <a:solidFill>
                <a:schemeClr val="accent1"/>
              </a:solidFill>
            </a:endParaRPr>
          </a:p>
        </p:txBody>
      </p:sp>
      <p:sp>
        <p:nvSpPr>
          <p:cNvPr id="228" name="Google Shape;228;p23"/>
          <p:cNvSpPr txBox="1">
            <a:spLocks noGrp="1"/>
          </p:cNvSpPr>
          <p:nvPr>
            <p:ph type="title" idx="13"/>
          </p:nvPr>
        </p:nvSpPr>
        <p:spPr>
          <a:xfrm>
            <a:off x="2827575" y="2797975"/>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02</a:t>
            </a:r>
            <a:endParaRPr>
              <a:solidFill>
                <a:schemeClr val="accent1"/>
              </a:solidFill>
            </a:endParaRPr>
          </a:p>
        </p:txBody>
      </p:sp>
      <p:sp>
        <p:nvSpPr>
          <p:cNvPr id="229" name="Google Shape;229;p23"/>
          <p:cNvSpPr txBox="1">
            <a:spLocks noGrp="1"/>
          </p:cNvSpPr>
          <p:nvPr>
            <p:ph type="subTitle" idx="14"/>
          </p:nvPr>
        </p:nvSpPr>
        <p:spPr>
          <a:xfrm>
            <a:off x="725750" y="3935450"/>
            <a:ext cx="2010000" cy="502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Clr>
                <a:schemeClr val="dk1"/>
              </a:buClr>
              <a:buSzPts val="1100"/>
              <a:buFont typeface="Arial"/>
              <a:buNone/>
            </a:pPr>
            <a:r>
              <a:rPr lang="fr-FR" dirty="0">
                <a:solidFill>
                  <a:schemeClr val="accent1"/>
                </a:solidFill>
              </a:rPr>
              <a:t>Étapes d’installation d’un serveur IIS</a:t>
            </a:r>
            <a:endParaRPr dirty="0">
              <a:solidFill>
                <a:schemeClr val="accent1"/>
              </a:solidFill>
            </a:endParaRPr>
          </a:p>
        </p:txBody>
      </p:sp>
      <p:sp>
        <p:nvSpPr>
          <p:cNvPr id="230" name="Google Shape;230;p23"/>
          <p:cNvSpPr txBox="1">
            <a:spLocks noGrp="1"/>
          </p:cNvSpPr>
          <p:nvPr>
            <p:ph type="title" idx="15"/>
          </p:nvPr>
        </p:nvSpPr>
        <p:spPr>
          <a:xfrm>
            <a:off x="2827575" y="3694700"/>
            <a:ext cx="11769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a:solidFill>
                  <a:schemeClr val="accent1"/>
                </a:solidFill>
              </a:rPr>
              <a:t>03</a:t>
            </a:r>
            <a:endParaRPr>
              <a:solidFill>
                <a:schemeClr val="accent1"/>
              </a:solidFill>
            </a:endParaRPr>
          </a:p>
        </p:txBody>
      </p:sp>
      <p:sp>
        <p:nvSpPr>
          <p:cNvPr id="231" name="Google Shape;231;p23"/>
          <p:cNvSpPr txBox="1">
            <a:spLocks noGrp="1"/>
          </p:cNvSpPr>
          <p:nvPr>
            <p:ph type="ctrTitle" idx="16"/>
          </p:nvPr>
        </p:nvSpPr>
        <p:spPr>
          <a:xfrm>
            <a:off x="643488" y="20507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fr-CI" dirty="0"/>
              <a:t>Introduction</a:t>
            </a:r>
            <a:endParaRPr dirty="0"/>
          </a:p>
        </p:txBody>
      </p:sp>
      <p:sp>
        <p:nvSpPr>
          <p:cNvPr id="232" name="Google Shape;232;p23"/>
          <p:cNvSpPr txBox="1">
            <a:spLocks noGrp="1"/>
          </p:cNvSpPr>
          <p:nvPr>
            <p:ph type="ctrTitle" idx="17"/>
          </p:nvPr>
        </p:nvSpPr>
        <p:spPr>
          <a:xfrm>
            <a:off x="643488" y="2974963"/>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fr-CI" dirty="0"/>
              <a:t>Présentation de l'IIS</a:t>
            </a:r>
            <a:endParaRPr dirty="0"/>
          </a:p>
        </p:txBody>
      </p:sp>
      <p:sp>
        <p:nvSpPr>
          <p:cNvPr id="233" name="Google Shape;233;p23"/>
          <p:cNvSpPr txBox="1">
            <a:spLocks noGrp="1"/>
          </p:cNvSpPr>
          <p:nvPr>
            <p:ph type="ctrTitle" idx="18"/>
          </p:nvPr>
        </p:nvSpPr>
        <p:spPr>
          <a:xfrm>
            <a:off x="643488" y="3863900"/>
            <a:ext cx="2076000" cy="19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dk1"/>
              </a:buClr>
              <a:buSzPts val="1100"/>
              <a:buFont typeface="Arial"/>
              <a:buNone/>
            </a:pPr>
            <a:r>
              <a:rPr lang="fr-FR" dirty="0"/>
              <a:t>Installation d'IIS sur Windows Server 2016</a:t>
            </a:r>
            <a:endParaRPr dirty="0"/>
          </a:p>
        </p:txBody>
      </p:sp>
      <p:sp>
        <p:nvSpPr>
          <p:cNvPr id="234" name="Google Shape;234;p23"/>
          <p:cNvSpPr txBox="1">
            <a:spLocks noGrp="1"/>
          </p:cNvSpPr>
          <p:nvPr>
            <p:ph type="ctrTitle" idx="19"/>
          </p:nvPr>
        </p:nvSpPr>
        <p:spPr>
          <a:xfrm>
            <a:off x="6424513" y="2050763"/>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CI" dirty="0"/>
              <a:t>Configuration d'IIS</a:t>
            </a:r>
            <a:endParaRPr dirty="0"/>
          </a:p>
        </p:txBody>
      </p:sp>
      <p:sp>
        <p:nvSpPr>
          <p:cNvPr id="236" name="Google Shape;236;p23"/>
          <p:cNvSpPr txBox="1">
            <a:spLocks noGrp="1"/>
          </p:cNvSpPr>
          <p:nvPr>
            <p:ph type="ctrTitle" idx="21"/>
          </p:nvPr>
        </p:nvSpPr>
        <p:spPr>
          <a:xfrm>
            <a:off x="6342250" y="294847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fr-CI" dirty="0"/>
              <a:t>Conclusion</a:t>
            </a:r>
            <a:endParaRPr dirty="0"/>
          </a:p>
        </p:txBody>
      </p:sp>
      <p:sp>
        <p:nvSpPr>
          <p:cNvPr id="237" name="Google Shape;237;p23"/>
          <p:cNvSpPr/>
          <p:nvPr/>
        </p:nvSpPr>
        <p:spPr>
          <a:xfrm>
            <a:off x="3597855" y="3835194"/>
            <a:ext cx="428915" cy="428530"/>
          </a:xfrm>
          <a:custGeom>
            <a:avLst/>
            <a:gdLst/>
            <a:ahLst/>
            <a:cxnLst/>
            <a:rect l="l" t="t" r="r" b="b"/>
            <a:pathLst>
              <a:path w="31480" h="31446" extrusionOk="0">
                <a:moveTo>
                  <a:pt x="15267" y="12428"/>
                </a:moveTo>
                <a:cubicBezTo>
                  <a:pt x="15789" y="12428"/>
                  <a:pt x="16278" y="12559"/>
                  <a:pt x="16768" y="12722"/>
                </a:cubicBezTo>
                <a:lnTo>
                  <a:pt x="14647" y="14842"/>
                </a:lnTo>
                <a:cubicBezTo>
                  <a:pt x="14060" y="15364"/>
                  <a:pt x="14060" y="16277"/>
                  <a:pt x="14615" y="16832"/>
                </a:cubicBezTo>
                <a:cubicBezTo>
                  <a:pt x="14892" y="17126"/>
                  <a:pt x="15259" y="17272"/>
                  <a:pt x="15626" y="17272"/>
                </a:cubicBezTo>
                <a:cubicBezTo>
                  <a:pt x="15993" y="17272"/>
                  <a:pt x="16360" y="17126"/>
                  <a:pt x="16637" y="16832"/>
                </a:cubicBezTo>
                <a:lnTo>
                  <a:pt x="18757" y="14712"/>
                </a:lnTo>
                <a:cubicBezTo>
                  <a:pt x="18953" y="15168"/>
                  <a:pt x="19051" y="15690"/>
                  <a:pt x="19051" y="16245"/>
                </a:cubicBezTo>
                <a:cubicBezTo>
                  <a:pt x="19051" y="18365"/>
                  <a:pt x="17322" y="20029"/>
                  <a:pt x="15267" y="20029"/>
                </a:cubicBezTo>
                <a:cubicBezTo>
                  <a:pt x="13147" y="20029"/>
                  <a:pt x="11450" y="18300"/>
                  <a:pt x="11450" y="16245"/>
                </a:cubicBezTo>
                <a:cubicBezTo>
                  <a:pt x="11450" y="14157"/>
                  <a:pt x="13179" y="12428"/>
                  <a:pt x="15267" y="12428"/>
                </a:cubicBezTo>
                <a:close/>
                <a:moveTo>
                  <a:pt x="15267" y="4763"/>
                </a:moveTo>
                <a:cubicBezTo>
                  <a:pt x="17909" y="4763"/>
                  <a:pt x="20323" y="5676"/>
                  <a:pt x="22280" y="7177"/>
                </a:cubicBezTo>
                <a:lnTo>
                  <a:pt x="19540" y="9917"/>
                </a:lnTo>
                <a:cubicBezTo>
                  <a:pt x="18301" y="9101"/>
                  <a:pt x="16833" y="8612"/>
                  <a:pt x="15267" y="8612"/>
                </a:cubicBezTo>
                <a:cubicBezTo>
                  <a:pt x="11059" y="8612"/>
                  <a:pt x="7634" y="12037"/>
                  <a:pt x="7634" y="16245"/>
                </a:cubicBezTo>
                <a:cubicBezTo>
                  <a:pt x="7634" y="20420"/>
                  <a:pt x="11059" y="23845"/>
                  <a:pt x="15267" y="23845"/>
                </a:cubicBezTo>
                <a:cubicBezTo>
                  <a:pt x="19442" y="23845"/>
                  <a:pt x="22867" y="20420"/>
                  <a:pt x="22867" y="16245"/>
                </a:cubicBezTo>
                <a:cubicBezTo>
                  <a:pt x="22867" y="14646"/>
                  <a:pt x="22378" y="13179"/>
                  <a:pt x="21563" y="11939"/>
                </a:cubicBezTo>
                <a:lnTo>
                  <a:pt x="24303" y="9232"/>
                </a:lnTo>
                <a:cubicBezTo>
                  <a:pt x="25803" y="11124"/>
                  <a:pt x="26717" y="13570"/>
                  <a:pt x="26717" y="16245"/>
                </a:cubicBezTo>
                <a:cubicBezTo>
                  <a:pt x="26717" y="22508"/>
                  <a:pt x="21563" y="27597"/>
                  <a:pt x="15267" y="27597"/>
                </a:cubicBezTo>
                <a:cubicBezTo>
                  <a:pt x="8939" y="27597"/>
                  <a:pt x="3850" y="22475"/>
                  <a:pt x="3850" y="16180"/>
                </a:cubicBezTo>
                <a:cubicBezTo>
                  <a:pt x="3850" y="9917"/>
                  <a:pt x="8971" y="4763"/>
                  <a:pt x="15267" y="4763"/>
                </a:cubicBezTo>
                <a:close/>
                <a:moveTo>
                  <a:pt x="27434" y="0"/>
                </a:moveTo>
                <a:lnTo>
                  <a:pt x="23846" y="3588"/>
                </a:lnTo>
                <a:cubicBezTo>
                  <a:pt x="21400" y="1925"/>
                  <a:pt x="18464" y="946"/>
                  <a:pt x="15300" y="946"/>
                </a:cubicBezTo>
                <a:cubicBezTo>
                  <a:pt x="6851" y="946"/>
                  <a:pt x="1" y="7764"/>
                  <a:pt x="1" y="16180"/>
                </a:cubicBezTo>
                <a:cubicBezTo>
                  <a:pt x="1" y="24628"/>
                  <a:pt x="6818" y="31446"/>
                  <a:pt x="15267" y="31446"/>
                </a:cubicBezTo>
                <a:cubicBezTo>
                  <a:pt x="23650" y="31446"/>
                  <a:pt x="30500" y="24628"/>
                  <a:pt x="30500" y="16180"/>
                </a:cubicBezTo>
                <a:cubicBezTo>
                  <a:pt x="30500" y="13015"/>
                  <a:pt x="29522" y="10080"/>
                  <a:pt x="27858" y="7633"/>
                </a:cubicBezTo>
                <a:lnTo>
                  <a:pt x="31479" y="4045"/>
                </a:lnTo>
                <a:lnTo>
                  <a:pt x="31479" y="4045"/>
                </a:lnTo>
                <a:lnTo>
                  <a:pt x="26749" y="4730"/>
                </a:lnTo>
                <a:lnTo>
                  <a:pt x="26749" y="4730"/>
                </a:lnTo>
                <a:lnTo>
                  <a:pt x="274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 name="Google Shape;238;p23"/>
          <p:cNvGrpSpPr/>
          <p:nvPr/>
        </p:nvGrpSpPr>
        <p:grpSpPr>
          <a:xfrm>
            <a:off x="3597856" y="2015863"/>
            <a:ext cx="428915" cy="426116"/>
            <a:chOff x="6226275" y="3911538"/>
            <a:chExt cx="900325" cy="894450"/>
          </a:xfrm>
        </p:grpSpPr>
        <p:sp>
          <p:nvSpPr>
            <p:cNvPr id="239" name="Google Shape;239;p23"/>
            <p:cNvSpPr/>
            <p:nvPr/>
          </p:nvSpPr>
          <p:spPr>
            <a:xfrm>
              <a:off x="6355100" y="4405488"/>
              <a:ext cx="87300" cy="116625"/>
            </a:xfrm>
            <a:custGeom>
              <a:avLst/>
              <a:gdLst/>
              <a:ahLst/>
              <a:cxnLst/>
              <a:rect l="l" t="t" r="r" b="b"/>
              <a:pathLst>
                <a:path w="3492" h="4665" extrusionOk="0">
                  <a:moveTo>
                    <a:pt x="1860" y="0"/>
                  </a:moveTo>
                  <a:cubicBezTo>
                    <a:pt x="947" y="1664"/>
                    <a:pt x="360" y="2871"/>
                    <a:pt x="197" y="3197"/>
                  </a:cubicBezTo>
                  <a:cubicBezTo>
                    <a:pt x="1" y="3588"/>
                    <a:pt x="66" y="4078"/>
                    <a:pt x="392" y="4404"/>
                  </a:cubicBezTo>
                  <a:lnTo>
                    <a:pt x="653" y="4665"/>
                  </a:lnTo>
                  <a:cubicBezTo>
                    <a:pt x="1371" y="3784"/>
                    <a:pt x="2252" y="2806"/>
                    <a:pt x="3296" y="1794"/>
                  </a:cubicBezTo>
                  <a:cubicBezTo>
                    <a:pt x="3393" y="1729"/>
                    <a:pt x="3459" y="1664"/>
                    <a:pt x="3491" y="1631"/>
                  </a:cubicBezTo>
                  <a:lnTo>
                    <a:pt x="18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3"/>
            <p:cNvSpPr/>
            <p:nvPr/>
          </p:nvSpPr>
          <p:spPr>
            <a:xfrm>
              <a:off x="6514125" y="4593038"/>
              <a:ext cx="119900" cy="87550"/>
            </a:xfrm>
            <a:custGeom>
              <a:avLst/>
              <a:gdLst/>
              <a:ahLst/>
              <a:cxnLst/>
              <a:rect l="l" t="t" r="r" b="b"/>
              <a:pathLst>
                <a:path w="4796" h="3502" extrusionOk="0">
                  <a:moveTo>
                    <a:pt x="3100" y="1"/>
                  </a:moveTo>
                  <a:cubicBezTo>
                    <a:pt x="2969" y="33"/>
                    <a:pt x="2937" y="131"/>
                    <a:pt x="2839" y="164"/>
                  </a:cubicBezTo>
                  <a:cubicBezTo>
                    <a:pt x="1795" y="1240"/>
                    <a:pt x="849" y="2088"/>
                    <a:pt x="1" y="2806"/>
                  </a:cubicBezTo>
                  <a:lnTo>
                    <a:pt x="360" y="3165"/>
                  </a:lnTo>
                  <a:cubicBezTo>
                    <a:pt x="566" y="3392"/>
                    <a:pt x="838" y="3502"/>
                    <a:pt x="1109" y="3502"/>
                  </a:cubicBezTo>
                  <a:cubicBezTo>
                    <a:pt x="1266" y="3502"/>
                    <a:pt x="1423" y="3465"/>
                    <a:pt x="1567" y="3393"/>
                  </a:cubicBezTo>
                  <a:cubicBezTo>
                    <a:pt x="2121" y="3100"/>
                    <a:pt x="2969" y="2708"/>
                    <a:pt x="4796" y="1697"/>
                  </a:cubicBezTo>
                  <a:lnTo>
                    <a:pt x="31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3"/>
            <p:cNvSpPr/>
            <p:nvPr/>
          </p:nvSpPr>
          <p:spPr>
            <a:xfrm>
              <a:off x="6330650" y="4455438"/>
              <a:ext cx="258525" cy="246400"/>
            </a:xfrm>
            <a:custGeom>
              <a:avLst/>
              <a:gdLst/>
              <a:ahLst/>
              <a:cxnLst/>
              <a:rect l="l" t="t" r="r" b="b"/>
              <a:pathLst>
                <a:path w="10341" h="9856" extrusionOk="0">
                  <a:moveTo>
                    <a:pt x="8645" y="1"/>
                  </a:moveTo>
                  <a:cubicBezTo>
                    <a:pt x="7689" y="1"/>
                    <a:pt x="6431" y="551"/>
                    <a:pt x="5741" y="1264"/>
                  </a:cubicBezTo>
                  <a:cubicBezTo>
                    <a:pt x="2414" y="4624"/>
                    <a:pt x="881" y="6973"/>
                    <a:pt x="196" y="8375"/>
                  </a:cubicBezTo>
                  <a:cubicBezTo>
                    <a:pt x="0" y="8767"/>
                    <a:pt x="66" y="9256"/>
                    <a:pt x="392" y="9550"/>
                  </a:cubicBezTo>
                  <a:cubicBezTo>
                    <a:pt x="596" y="9754"/>
                    <a:pt x="863" y="9855"/>
                    <a:pt x="1131" y="9855"/>
                  </a:cubicBezTo>
                  <a:cubicBezTo>
                    <a:pt x="1291" y="9855"/>
                    <a:pt x="1452" y="9819"/>
                    <a:pt x="1599" y="9745"/>
                  </a:cubicBezTo>
                  <a:cubicBezTo>
                    <a:pt x="2969" y="9093"/>
                    <a:pt x="5285" y="7592"/>
                    <a:pt x="8677" y="4200"/>
                  </a:cubicBezTo>
                  <a:cubicBezTo>
                    <a:pt x="9819" y="3091"/>
                    <a:pt x="10341" y="1068"/>
                    <a:pt x="9623" y="318"/>
                  </a:cubicBezTo>
                  <a:cubicBezTo>
                    <a:pt x="9392" y="97"/>
                    <a:pt x="9045" y="1"/>
                    <a:pt x="86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3"/>
            <p:cNvSpPr/>
            <p:nvPr/>
          </p:nvSpPr>
          <p:spPr>
            <a:xfrm>
              <a:off x="6226275" y="4198463"/>
              <a:ext cx="243025" cy="181575"/>
            </a:xfrm>
            <a:custGeom>
              <a:avLst/>
              <a:gdLst/>
              <a:ahLst/>
              <a:cxnLst/>
              <a:rect l="l" t="t" r="r" b="b"/>
              <a:pathLst>
                <a:path w="9721" h="7263" extrusionOk="0">
                  <a:moveTo>
                    <a:pt x="8601" y="1"/>
                  </a:moveTo>
                  <a:cubicBezTo>
                    <a:pt x="7289" y="1"/>
                    <a:pt x="5238" y="662"/>
                    <a:pt x="3392" y="2508"/>
                  </a:cubicBezTo>
                  <a:lnTo>
                    <a:pt x="424" y="5476"/>
                  </a:lnTo>
                  <a:cubicBezTo>
                    <a:pt x="98" y="5802"/>
                    <a:pt x="0" y="6324"/>
                    <a:pt x="261" y="6748"/>
                  </a:cubicBezTo>
                  <a:cubicBezTo>
                    <a:pt x="450" y="7072"/>
                    <a:pt x="818" y="7262"/>
                    <a:pt x="1199" y="7262"/>
                  </a:cubicBezTo>
                  <a:cubicBezTo>
                    <a:pt x="1278" y="7262"/>
                    <a:pt x="1357" y="7254"/>
                    <a:pt x="1435" y="7237"/>
                  </a:cubicBezTo>
                  <a:cubicBezTo>
                    <a:pt x="2549" y="6919"/>
                    <a:pt x="3584" y="6743"/>
                    <a:pt x="4418" y="6743"/>
                  </a:cubicBezTo>
                  <a:cubicBezTo>
                    <a:pt x="4781" y="6743"/>
                    <a:pt x="5105" y="6777"/>
                    <a:pt x="5382" y="6846"/>
                  </a:cubicBezTo>
                  <a:cubicBezTo>
                    <a:pt x="6752" y="4465"/>
                    <a:pt x="8188" y="2247"/>
                    <a:pt x="9721" y="257"/>
                  </a:cubicBezTo>
                  <a:cubicBezTo>
                    <a:pt x="9488" y="95"/>
                    <a:pt x="9097" y="1"/>
                    <a:pt x="86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3"/>
            <p:cNvSpPr/>
            <p:nvPr/>
          </p:nvSpPr>
          <p:spPr>
            <a:xfrm>
              <a:off x="6656850" y="4568588"/>
              <a:ext cx="188400" cy="237400"/>
            </a:xfrm>
            <a:custGeom>
              <a:avLst/>
              <a:gdLst/>
              <a:ahLst/>
              <a:cxnLst/>
              <a:rect l="l" t="t" r="r" b="b"/>
              <a:pathLst>
                <a:path w="7536" h="9496" extrusionOk="0">
                  <a:moveTo>
                    <a:pt x="7014" y="0"/>
                  </a:moveTo>
                  <a:cubicBezTo>
                    <a:pt x="4763" y="1664"/>
                    <a:pt x="2512" y="3099"/>
                    <a:pt x="392" y="4273"/>
                  </a:cubicBezTo>
                  <a:cubicBezTo>
                    <a:pt x="555" y="5089"/>
                    <a:pt x="457" y="5904"/>
                    <a:pt x="131" y="8253"/>
                  </a:cubicBezTo>
                  <a:cubicBezTo>
                    <a:pt x="0" y="8742"/>
                    <a:pt x="229" y="9166"/>
                    <a:pt x="653" y="9395"/>
                  </a:cubicBezTo>
                  <a:cubicBezTo>
                    <a:pt x="788" y="9463"/>
                    <a:pt x="936" y="9495"/>
                    <a:pt x="1084" y="9495"/>
                  </a:cubicBezTo>
                  <a:cubicBezTo>
                    <a:pt x="1364" y="9495"/>
                    <a:pt x="1647" y="9379"/>
                    <a:pt x="1860" y="9166"/>
                  </a:cubicBezTo>
                  <a:lnTo>
                    <a:pt x="4861" y="6198"/>
                  </a:lnTo>
                  <a:cubicBezTo>
                    <a:pt x="7144" y="3915"/>
                    <a:pt x="7536" y="946"/>
                    <a:pt x="70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3"/>
            <p:cNvSpPr/>
            <p:nvPr/>
          </p:nvSpPr>
          <p:spPr>
            <a:xfrm>
              <a:off x="6718825" y="4152263"/>
              <a:ext cx="172100" cy="156800"/>
            </a:xfrm>
            <a:custGeom>
              <a:avLst/>
              <a:gdLst/>
              <a:ahLst/>
              <a:cxnLst/>
              <a:rect l="l" t="t" r="r" b="b"/>
              <a:pathLst>
                <a:path w="6884" h="6272" extrusionOk="0">
                  <a:moveTo>
                    <a:pt x="3446" y="1"/>
                  </a:moveTo>
                  <a:cubicBezTo>
                    <a:pt x="2643" y="1"/>
                    <a:pt x="1843" y="311"/>
                    <a:pt x="1240" y="930"/>
                  </a:cubicBezTo>
                  <a:cubicBezTo>
                    <a:pt x="0" y="2137"/>
                    <a:pt x="0" y="4127"/>
                    <a:pt x="1240" y="5367"/>
                  </a:cubicBezTo>
                  <a:cubicBezTo>
                    <a:pt x="1843" y="5970"/>
                    <a:pt x="2643" y="6272"/>
                    <a:pt x="3446" y="6272"/>
                  </a:cubicBezTo>
                  <a:cubicBezTo>
                    <a:pt x="4249" y="6272"/>
                    <a:pt x="5057" y="5970"/>
                    <a:pt x="5676" y="5367"/>
                  </a:cubicBezTo>
                  <a:cubicBezTo>
                    <a:pt x="6883" y="4127"/>
                    <a:pt x="6883" y="2137"/>
                    <a:pt x="5676" y="930"/>
                  </a:cubicBezTo>
                  <a:cubicBezTo>
                    <a:pt x="5057" y="311"/>
                    <a:pt x="4249" y="1"/>
                    <a:pt x="34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3"/>
            <p:cNvSpPr/>
            <p:nvPr/>
          </p:nvSpPr>
          <p:spPr>
            <a:xfrm>
              <a:off x="6906375" y="3911538"/>
              <a:ext cx="220225" cy="216700"/>
            </a:xfrm>
            <a:custGeom>
              <a:avLst/>
              <a:gdLst/>
              <a:ahLst/>
              <a:cxnLst/>
              <a:rect l="l" t="t" r="r" b="b"/>
              <a:pathLst>
                <a:path w="8809" h="8668" extrusionOk="0">
                  <a:moveTo>
                    <a:pt x="6168" y="0"/>
                  </a:moveTo>
                  <a:cubicBezTo>
                    <a:pt x="4083" y="0"/>
                    <a:pt x="2010" y="335"/>
                    <a:pt x="1" y="969"/>
                  </a:cubicBezTo>
                  <a:cubicBezTo>
                    <a:pt x="197" y="2665"/>
                    <a:pt x="1110" y="4557"/>
                    <a:pt x="2611" y="6058"/>
                  </a:cubicBezTo>
                  <a:cubicBezTo>
                    <a:pt x="4176" y="7624"/>
                    <a:pt x="6068" y="8504"/>
                    <a:pt x="7830" y="8667"/>
                  </a:cubicBezTo>
                  <a:cubicBezTo>
                    <a:pt x="8482" y="6351"/>
                    <a:pt x="8808" y="3774"/>
                    <a:pt x="8613" y="1034"/>
                  </a:cubicBezTo>
                  <a:cubicBezTo>
                    <a:pt x="8580" y="513"/>
                    <a:pt x="8156" y="121"/>
                    <a:pt x="7634" y="56"/>
                  </a:cubicBezTo>
                  <a:cubicBezTo>
                    <a:pt x="7145" y="19"/>
                    <a:pt x="6656" y="0"/>
                    <a:pt x="6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3"/>
            <p:cNvSpPr/>
            <p:nvPr/>
          </p:nvSpPr>
          <p:spPr>
            <a:xfrm>
              <a:off x="6429325" y="3953688"/>
              <a:ext cx="655675" cy="654050"/>
            </a:xfrm>
            <a:custGeom>
              <a:avLst/>
              <a:gdLst/>
              <a:ahLst/>
              <a:cxnLst/>
              <a:rect l="l" t="t" r="r" b="b"/>
              <a:pathLst>
                <a:path w="26227" h="26162" extrusionOk="0">
                  <a:moveTo>
                    <a:pt x="14993" y="5823"/>
                  </a:moveTo>
                  <a:cubicBezTo>
                    <a:pt x="16335" y="5823"/>
                    <a:pt x="17680" y="6329"/>
                    <a:pt x="18724" y="7340"/>
                  </a:cubicBezTo>
                  <a:cubicBezTo>
                    <a:pt x="20747" y="9428"/>
                    <a:pt x="20747" y="12723"/>
                    <a:pt x="18724" y="14778"/>
                  </a:cubicBezTo>
                  <a:cubicBezTo>
                    <a:pt x="17697" y="15789"/>
                    <a:pt x="16359" y="16294"/>
                    <a:pt x="15018" y="16294"/>
                  </a:cubicBezTo>
                  <a:cubicBezTo>
                    <a:pt x="13676" y="16294"/>
                    <a:pt x="12331" y="15789"/>
                    <a:pt x="11287" y="14778"/>
                  </a:cubicBezTo>
                  <a:cubicBezTo>
                    <a:pt x="9264" y="12723"/>
                    <a:pt x="9264" y="9428"/>
                    <a:pt x="11287" y="7340"/>
                  </a:cubicBezTo>
                  <a:cubicBezTo>
                    <a:pt x="12314" y="6329"/>
                    <a:pt x="13652" y="5823"/>
                    <a:pt x="14993" y="5823"/>
                  </a:cubicBezTo>
                  <a:close/>
                  <a:moveTo>
                    <a:pt x="17061" y="1"/>
                  </a:moveTo>
                  <a:cubicBezTo>
                    <a:pt x="10765" y="2578"/>
                    <a:pt x="4730" y="8221"/>
                    <a:pt x="0" y="16115"/>
                  </a:cubicBezTo>
                  <a:lnTo>
                    <a:pt x="2382" y="18496"/>
                  </a:lnTo>
                  <a:cubicBezTo>
                    <a:pt x="3146" y="18190"/>
                    <a:pt x="3983" y="17992"/>
                    <a:pt x="4780" y="17992"/>
                  </a:cubicBezTo>
                  <a:cubicBezTo>
                    <a:pt x="5683" y="17992"/>
                    <a:pt x="6536" y="18247"/>
                    <a:pt x="7177" y="18888"/>
                  </a:cubicBezTo>
                  <a:cubicBezTo>
                    <a:pt x="8449" y="20160"/>
                    <a:pt x="8253" y="22117"/>
                    <a:pt x="7601" y="23715"/>
                  </a:cubicBezTo>
                  <a:lnTo>
                    <a:pt x="10047" y="26162"/>
                  </a:lnTo>
                  <a:cubicBezTo>
                    <a:pt x="16115" y="22476"/>
                    <a:pt x="23193" y="16702"/>
                    <a:pt x="26227" y="9037"/>
                  </a:cubicBezTo>
                  <a:cubicBezTo>
                    <a:pt x="24106" y="8743"/>
                    <a:pt x="21986" y="7666"/>
                    <a:pt x="20192" y="5872"/>
                  </a:cubicBezTo>
                  <a:cubicBezTo>
                    <a:pt x="18431" y="4144"/>
                    <a:pt x="17387" y="2056"/>
                    <a:pt x="170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 name="Google Shape;247;p23"/>
          <p:cNvSpPr/>
          <p:nvPr/>
        </p:nvSpPr>
        <p:spPr>
          <a:xfrm>
            <a:off x="3597844" y="2922788"/>
            <a:ext cx="428938" cy="428938"/>
          </a:xfrm>
          <a:custGeom>
            <a:avLst/>
            <a:gdLst/>
            <a:ahLst/>
            <a:cxnLst/>
            <a:rect l="l" t="t" r="r" b="b"/>
            <a:pathLst>
              <a:path w="40939" h="40939" extrusionOk="0">
                <a:moveTo>
                  <a:pt x="30304" y="11246"/>
                </a:moveTo>
                <a:cubicBezTo>
                  <a:pt x="30541" y="11246"/>
                  <a:pt x="30777" y="11336"/>
                  <a:pt x="30957" y="11515"/>
                </a:cubicBezTo>
                <a:lnTo>
                  <a:pt x="32261" y="12820"/>
                </a:lnTo>
                <a:cubicBezTo>
                  <a:pt x="32686" y="13114"/>
                  <a:pt x="32686" y="13701"/>
                  <a:pt x="32294" y="14060"/>
                </a:cubicBezTo>
                <a:lnTo>
                  <a:pt x="17419" y="29522"/>
                </a:lnTo>
                <a:cubicBezTo>
                  <a:pt x="17224" y="29717"/>
                  <a:pt x="17061" y="29783"/>
                  <a:pt x="16767" y="29783"/>
                </a:cubicBezTo>
                <a:cubicBezTo>
                  <a:pt x="16473" y="29783"/>
                  <a:pt x="16212" y="29717"/>
                  <a:pt x="16115" y="29522"/>
                </a:cubicBezTo>
                <a:lnTo>
                  <a:pt x="8840" y="21693"/>
                </a:lnTo>
                <a:lnTo>
                  <a:pt x="8645" y="21497"/>
                </a:lnTo>
                <a:cubicBezTo>
                  <a:pt x="8449" y="21269"/>
                  <a:pt x="8351" y="21040"/>
                  <a:pt x="8351" y="20812"/>
                </a:cubicBezTo>
                <a:cubicBezTo>
                  <a:pt x="8351" y="20616"/>
                  <a:pt x="8449" y="20388"/>
                  <a:pt x="8645" y="20192"/>
                </a:cubicBezTo>
                <a:lnTo>
                  <a:pt x="9949" y="18888"/>
                </a:lnTo>
                <a:cubicBezTo>
                  <a:pt x="10129" y="18692"/>
                  <a:pt x="10365" y="18594"/>
                  <a:pt x="10602" y="18594"/>
                </a:cubicBezTo>
                <a:cubicBezTo>
                  <a:pt x="10838" y="18594"/>
                  <a:pt x="11075" y="18692"/>
                  <a:pt x="11254" y="18888"/>
                </a:cubicBezTo>
                <a:lnTo>
                  <a:pt x="11352" y="18953"/>
                </a:lnTo>
                <a:lnTo>
                  <a:pt x="16441" y="24466"/>
                </a:lnTo>
                <a:cubicBezTo>
                  <a:pt x="16539" y="24563"/>
                  <a:pt x="16653" y="24612"/>
                  <a:pt x="16767" y="24612"/>
                </a:cubicBezTo>
                <a:cubicBezTo>
                  <a:pt x="16881" y="24612"/>
                  <a:pt x="16995" y="24563"/>
                  <a:pt x="17093" y="24466"/>
                </a:cubicBezTo>
                <a:lnTo>
                  <a:pt x="29554" y="11515"/>
                </a:lnTo>
                <a:lnTo>
                  <a:pt x="29652" y="11515"/>
                </a:lnTo>
                <a:cubicBezTo>
                  <a:pt x="29831" y="11336"/>
                  <a:pt x="30068" y="11246"/>
                  <a:pt x="30304" y="11246"/>
                </a:cubicBezTo>
                <a:close/>
                <a:moveTo>
                  <a:pt x="20486" y="1"/>
                </a:moveTo>
                <a:cubicBezTo>
                  <a:pt x="9134" y="1"/>
                  <a:pt x="0" y="9134"/>
                  <a:pt x="0" y="20453"/>
                </a:cubicBezTo>
                <a:cubicBezTo>
                  <a:pt x="0" y="31805"/>
                  <a:pt x="9134" y="40939"/>
                  <a:pt x="20486" y="40939"/>
                </a:cubicBezTo>
                <a:cubicBezTo>
                  <a:pt x="31805" y="40939"/>
                  <a:pt x="40938" y="31805"/>
                  <a:pt x="40938" y="20453"/>
                </a:cubicBezTo>
                <a:cubicBezTo>
                  <a:pt x="40938" y="9134"/>
                  <a:pt x="31870" y="1"/>
                  <a:pt x="20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3"/>
          <p:cNvSpPr/>
          <p:nvPr/>
        </p:nvSpPr>
        <p:spPr>
          <a:xfrm>
            <a:off x="5027217" y="2917117"/>
            <a:ext cx="432968" cy="433836"/>
          </a:xfrm>
          <a:custGeom>
            <a:avLst/>
            <a:gdLst/>
            <a:ahLst/>
            <a:cxnLst/>
            <a:rect l="l" t="t" r="r" b="b"/>
            <a:pathLst>
              <a:path w="32426" h="32491" extrusionOk="0">
                <a:moveTo>
                  <a:pt x="15887" y="1"/>
                </a:moveTo>
                <a:lnTo>
                  <a:pt x="20649" y="4763"/>
                </a:lnTo>
                <a:lnTo>
                  <a:pt x="15887" y="9526"/>
                </a:lnTo>
                <a:lnTo>
                  <a:pt x="26749" y="9526"/>
                </a:lnTo>
                <a:lnTo>
                  <a:pt x="26749" y="15332"/>
                </a:lnTo>
                <a:lnTo>
                  <a:pt x="22933" y="15332"/>
                </a:lnTo>
                <a:lnTo>
                  <a:pt x="22933" y="19116"/>
                </a:lnTo>
                <a:lnTo>
                  <a:pt x="15332" y="19116"/>
                </a:lnTo>
                <a:lnTo>
                  <a:pt x="15332" y="22900"/>
                </a:lnTo>
                <a:lnTo>
                  <a:pt x="7667" y="22900"/>
                </a:lnTo>
                <a:lnTo>
                  <a:pt x="7667" y="26684"/>
                </a:lnTo>
                <a:lnTo>
                  <a:pt x="1" y="26684"/>
                </a:lnTo>
                <a:lnTo>
                  <a:pt x="1" y="32490"/>
                </a:lnTo>
                <a:lnTo>
                  <a:pt x="32425" y="32490"/>
                </a:lnTo>
                <a:lnTo>
                  <a:pt x="32425" y="15332"/>
                </a:lnTo>
                <a:lnTo>
                  <a:pt x="28641" y="15332"/>
                </a:lnTo>
                <a:lnTo>
                  <a:pt x="286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a:off x="5087875" y="2087844"/>
            <a:ext cx="476178" cy="282154"/>
          </a:xfrm>
          <a:custGeom>
            <a:avLst/>
            <a:gdLst/>
            <a:ahLst/>
            <a:cxnLst/>
            <a:rect l="l" t="t" r="r" b="b"/>
            <a:pathLst>
              <a:path w="52356" h="31023" extrusionOk="0">
                <a:moveTo>
                  <a:pt x="26113" y="9614"/>
                </a:moveTo>
                <a:cubicBezTo>
                  <a:pt x="26000" y="9614"/>
                  <a:pt x="25885" y="9617"/>
                  <a:pt x="25771" y="9624"/>
                </a:cubicBezTo>
                <a:cubicBezTo>
                  <a:pt x="22835" y="9819"/>
                  <a:pt x="20453" y="12201"/>
                  <a:pt x="20290" y="15136"/>
                </a:cubicBezTo>
                <a:cubicBezTo>
                  <a:pt x="20069" y="18609"/>
                  <a:pt x="22811" y="21409"/>
                  <a:pt x="26211" y="21409"/>
                </a:cubicBezTo>
                <a:cubicBezTo>
                  <a:pt x="26324" y="21409"/>
                  <a:pt x="26438" y="21406"/>
                  <a:pt x="26553" y="21399"/>
                </a:cubicBezTo>
                <a:cubicBezTo>
                  <a:pt x="29489" y="21236"/>
                  <a:pt x="31903" y="18822"/>
                  <a:pt x="32066" y="15887"/>
                </a:cubicBezTo>
                <a:cubicBezTo>
                  <a:pt x="32256" y="12414"/>
                  <a:pt x="29513" y="9614"/>
                  <a:pt x="26113" y="9614"/>
                </a:cubicBezTo>
                <a:close/>
                <a:moveTo>
                  <a:pt x="26167" y="4544"/>
                </a:moveTo>
                <a:cubicBezTo>
                  <a:pt x="32458" y="4544"/>
                  <a:pt x="37499" y="9834"/>
                  <a:pt x="37122" y="16213"/>
                </a:cubicBezTo>
                <a:cubicBezTo>
                  <a:pt x="36763" y="21693"/>
                  <a:pt x="32360" y="26097"/>
                  <a:pt x="26880" y="26455"/>
                </a:cubicBezTo>
                <a:cubicBezTo>
                  <a:pt x="26637" y="26471"/>
                  <a:pt x="26396" y="26479"/>
                  <a:pt x="26157" y="26479"/>
                </a:cubicBezTo>
                <a:cubicBezTo>
                  <a:pt x="19866" y="26479"/>
                  <a:pt x="14826" y="21189"/>
                  <a:pt x="15234" y="14810"/>
                </a:cubicBezTo>
                <a:cubicBezTo>
                  <a:pt x="15560" y="9330"/>
                  <a:pt x="19997" y="4926"/>
                  <a:pt x="25444" y="4568"/>
                </a:cubicBezTo>
                <a:cubicBezTo>
                  <a:pt x="25687" y="4552"/>
                  <a:pt x="25928" y="4544"/>
                  <a:pt x="26167" y="4544"/>
                </a:cubicBezTo>
                <a:close/>
                <a:moveTo>
                  <a:pt x="26195" y="1"/>
                </a:moveTo>
                <a:cubicBezTo>
                  <a:pt x="16246" y="1"/>
                  <a:pt x="7242" y="5448"/>
                  <a:pt x="523" y="14256"/>
                </a:cubicBezTo>
                <a:cubicBezTo>
                  <a:pt x="1" y="15006"/>
                  <a:pt x="1" y="16017"/>
                  <a:pt x="523" y="16702"/>
                </a:cubicBezTo>
                <a:cubicBezTo>
                  <a:pt x="7177" y="25575"/>
                  <a:pt x="16246" y="31022"/>
                  <a:pt x="26195" y="31022"/>
                </a:cubicBezTo>
                <a:cubicBezTo>
                  <a:pt x="36144" y="31022"/>
                  <a:pt x="45147" y="25575"/>
                  <a:pt x="51834" y="16767"/>
                </a:cubicBezTo>
                <a:cubicBezTo>
                  <a:pt x="52356" y="16017"/>
                  <a:pt x="52356" y="15006"/>
                  <a:pt x="51834" y="14321"/>
                </a:cubicBezTo>
                <a:cubicBezTo>
                  <a:pt x="45147" y="5416"/>
                  <a:pt x="36144" y="1"/>
                  <a:pt x="26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D966"/>
              </a:solidFill>
            </a:endParaRPr>
          </a:p>
        </p:txBody>
      </p:sp>
      <p:cxnSp>
        <p:nvCxnSpPr>
          <p:cNvPr id="257" name="Google Shape;257;p23"/>
          <p:cNvCxnSpPr/>
          <p:nvPr/>
        </p:nvCxnSpPr>
        <p:spPr>
          <a:xfrm>
            <a:off x="311700" y="1191700"/>
            <a:ext cx="8520600" cy="0"/>
          </a:xfrm>
          <a:prstGeom prst="straightConnector1">
            <a:avLst/>
          </a:prstGeom>
          <a:noFill/>
          <a:ln w="9525" cap="flat" cmpd="sng">
            <a:solidFill>
              <a:srgbClr val="48FFD5"/>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ctrTitle"/>
          </p:nvPr>
        </p:nvSpPr>
        <p:spPr>
          <a:xfrm>
            <a:off x="4695600" y="6326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sz="3000" dirty="0"/>
              <a:t>Introduction</a:t>
            </a:r>
            <a:endParaRPr sz="3000" dirty="0"/>
          </a:p>
        </p:txBody>
      </p:sp>
      <p:sp>
        <p:nvSpPr>
          <p:cNvPr id="263" name="Google Shape;263;p24"/>
          <p:cNvSpPr txBox="1">
            <a:spLocks noGrp="1"/>
          </p:cNvSpPr>
          <p:nvPr>
            <p:ph type="subTitle" idx="1"/>
          </p:nvPr>
        </p:nvSpPr>
        <p:spPr>
          <a:xfrm>
            <a:off x="4695600" y="1395327"/>
            <a:ext cx="4054700" cy="201611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Un serveur web est un composant clé des infrastructures numériques, permettant de diffuser des contenus et applications via les protocoles HTTP/HTTPS. IIS (Internet Information Services) est le serveur web natif de Microsoft, intégré dans Windows Server, et il offre des capacités avancées pour la gestion des sites web et des services web. L'objectif de cet exposé est de comprendre le rôle d'IIS, d'apprendre à l'installer et le configurer sur Windows Server 2016, et de découvrir ses avantages dans le cadre d'une gestion efficace et sécurisée d'environnements web.</a:t>
            </a:r>
            <a:endParaRPr dirty="0"/>
          </a:p>
        </p:txBody>
      </p:sp>
      <p:cxnSp>
        <p:nvCxnSpPr>
          <p:cNvPr id="264" name="Google Shape;264;p24"/>
          <p:cNvCxnSpPr/>
          <p:nvPr/>
        </p:nvCxnSpPr>
        <p:spPr>
          <a:xfrm>
            <a:off x="4695600" y="1239200"/>
            <a:ext cx="4448400" cy="0"/>
          </a:xfrm>
          <a:prstGeom prst="straightConnector1">
            <a:avLst/>
          </a:prstGeom>
          <a:noFill/>
          <a:ln w="9525" cap="flat" cmpd="sng">
            <a:solidFill>
              <a:schemeClr val="accent1"/>
            </a:solidFill>
            <a:prstDash val="solid"/>
            <a:round/>
            <a:headEnd type="none" w="med" len="med"/>
            <a:tailEnd type="none" w="med" len="med"/>
          </a:ln>
        </p:spPr>
      </p:cxnSp>
      <p:grpSp>
        <p:nvGrpSpPr>
          <p:cNvPr id="265" name="Google Shape;265;p24"/>
          <p:cNvGrpSpPr/>
          <p:nvPr/>
        </p:nvGrpSpPr>
        <p:grpSpPr>
          <a:xfrm>
            <a:off x="1110251" y="1395327"/>
            <a:ext cx="2342144" cy="1664528"/>
            <a:chOff x="160325" y="221250"/>
            <a:chExt cx="7199950" cy="5116900"/>
          </a:xfrm>
        </p:grpSpPr>
        <p:sp>
          <p:nvSpPr>
            <p:cNvPr id="266" name="Google Shape;266;p24"/>
            <p:cNvSpPr/>
            <p:nvPr/>
          </p:nvSpPr>
          <p:spPr>
            <a:xfrm>
              <a:off x="2429200" y="1820275"/>
              <a:ext cx="2493650" cy="3513550"/>
            </a:xfrm>
            <a:custGeom>
              <a:avLst/>
              <a:gdLst/>
              <a:ahLst/>
              <a:cxnLst/>
              <a:rect l="l" t="t" r="r" b="b"/>
              <a:pathLst>
                <a:path w="99746" h="140542" extrusionOk="0">
                  <a:moveTo>
                    <a:pt x="86262" y="95423"/>
                  </a:moveTo>
                  <a:lnTo>
                    <a:pt x="86262" y="53416"/>
                  </a:lnTo>
                  <a:cubicBezTo>
                    <a:pt x="86780" y="53243"/>
                    <a:pt x="87126" y="53071"/>
                    <a:pt x="87645" y="52898"/>
                  </a:cubicBezTo>
                  <a:cubicBezTo>
                    <a:pt x="99745" y="47366"/>
                    <a:pt x="95251" y="29215"/>
                    <a:pt x="82113" y="29734"/>
                  </a:cubicBezTo>
                  <a:cubicBezTo>
                    <a:pt x="68802" y="30252"/>
                    <a:pt x="65863" y="48749"/>
                    <a:pt x="78310" y="53243"/>
                  </a:cubicBezTo>
                  <a:lnTo>
                    <a:pt x="78828" y="53416"/>
                  </a:lnTo>
                  <a:lnTo>
                    <a:pt x="78828" y="91447"/>
                  </a:lnTo>
                  <a:lnTo>
                    <a:pt x="49960" y="111154"/>
                  </a:lnTo>
                  <a:lnTo>
                    <a:pt x="49960" y="23856"/>
                  </a:lnTo>
                  <a:cubicBezTo>
                    <a:pt x="62925" y="19534"/>
                    <a:pt x="60159" y="519"/>
                    <a:pt x="46502" y="173"/>
                  </a:cubicBezTo>
                  <a:cubicBezTo>
                    <a:pt x="33019" y="0"/>
                    <a:pt x="29388" y="18843"/>
                    <a:pt x="42008" y="23510"/>
                  </a:cubicBezTo>
                  <a:lnTo>
                    <a:pt x="42526" y="23683"/>
                  </a:lnTo>
                  <a:lnTo>
                    <a:pt x="42526" y="82285"/>
                  </a:lnTo>
                  <a:lnTo>
                    <a:pt x="20399" y="71567"/>
                  </a:lnTo>
                  <a:lnTo>
                    <a:pt x="20399" y="43909"/>
                  </a:lnTo>
                  <a:cubicBezTo>
                    <a:pt x="20918" y="43736"/>
                    <a:pt x="21264" y="43736"/>
                    <a:pt x="21782" y="43563"/>
                  </a:cubicBezTo>
                  <a:cubicBezTo>
                    <a:pt x="33883" y="37858"/>
                    <a:pt x="29388" y="19880"/>
                    <a:pt x="16250" y="20399"/>
                  </a:cubicBezTo>
                  <a:cubicBezTo>
                    <a:pt x="2940" y="20917"/>
                    <a:pt x="1" y="39241"/>
                    <a:pt x="12447" y="43909"/>
                  </a:cubicBezTo>
                  <a:lnTo>
                    <a:pt x="12966" y="44082"/>
                  </a:lnTo>
                  <a:lnTo>
                    <a:pt x="12966" y="76235"/>
                  </a:lnTo>
                  <a:lnTo>
                    <a:pt x="42526" y="90756"/>
                  </a:lnTo>
                  <a:lnTo>
                    <a:pt x="42526" y="140541"/>
                  </a:lnTo>
                  <a:lnTo>
                    <a:pt x="49960" y="140541"/>
                  </a:lnTo>
                  <a:lnTo>
                    <a:pt x="49960" y="120143"/>
                  </a:lnTo>
                  <a:close/>
                  <a:moveTo>
                    <a:pt x="78310" y="40278"/>
                  </a:moveTo>
                  <a:cubicBezTo>
                    <a:pt x="78828" y="38550"/>
                    <a:pt x="80557" y="37340"/>
                    <a:pt x="82632" y="37340"/>
                  </a:cubicBezTo>
                  <a:cubicBezTo>
                    <a:pt x="83150" y="37340"/>
                    <a:pt x="83669" y="37340"/>
                    <a:pt x="84187" y="37513"/>
                  </a:cubicBezTo>
                  <a:cubicBezTo>
                    <a:pt x="88163" y="38895"/>
                    <a:pt x="88336" y="44600"/>
                    <a:pt x="84533" y="46156"/>
                  </a:cubicBezTo>
                  <a:cubicBezTo>
                    <a:pt x="80730" y="47885"/>
                    <a:pt x="76754" y="44254"/>
                    <a:pt x="78137" y="40451"/>
                  </a:cubicBezTo>
                  <a:close/>
                  <a:moveTo>
                    <a:pt x="12447" y="34401"/>
                  </a:moveTo>
                  <a:cubicBezTo>
                    <a:pt x="11064" y="31289"/>
                    <a:pt x="13484" y="28005"/>
                    <a:pt x="16769" y="28005"/>
                  </a:cubicBezTo>
                  <a:cubicBezTo>
                    <a:pt x="17288" y="28005"/>
                    <a:pt x="17806" y="28005"/>
                    <a:pt x="18325" y="28178"/>
                  </a:cubicBezTo>
                  <a:cubicBezTo>
                    <a:pt x="22301" y="29388"/>
                    <a:pt x="22474" y="35092"/>
                    <a:pt x="18671" y="36821"/>
                  </a:cubicBezTo>
                  <a:cubicBezTo>
                    <a:pt x="16250" y="37858"/>
                    <a:pt x="13484" y="36821"/>
                    <a:pt x="12447" y="34574"/>
                  </a:cubicBezTo>
                  <a:close/>
                  <a:moveTo>
                    <a:pt x="42008" y="14176"/>
                  </a:moveTo>
                  <a:cubicBezTo>
                    <a:pt x="41489" y="12965"/>
                    <a:pt x="41489" y="11755"/>
                    <a:pt x="42008" y="10545"/>
                  </a:cubicBezTo>
                  <a:cubicBezTo>
                    <a:pt x="42699" y="8817"/>
                    <a:pt x="44428" y="7607"/>
                    <a:pt x="46329" y="7607"/>
                  </a:cubicBezTo>
                  <a:cubicBezTo>
                    <a:pt x="48058" y="7607"/>
                    <a:pt x="49787" y="8644"/>
                    <a:pt x="50478" y="10200"/>
                  </a:cubicBezTo>
                  <a:cubicBezTo>
                    <a:pt x="50997" y="11410"/>
                    <a:pt x="50997" y="12620"/>
                    <a:pt x="50651" y="13830"/>
                  </a:cubicBezTo>
                  <a:cubicBezTo>
                    <a:pt x="49787" y="16250"/>
                    <a:pt x="47194" y="17460"/>
                    <a:pt x="44774" y="16596"/>
                  </a:cubicBezTo>
                  <a:cubicBezTo>
                    <a:pt x="43563" y="16077"/>
                    <a:pt x="42526" y="15213"/>
                    <a:pt x="42008" y="1417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160325" y="221250"/>
              <a:ext cx="7199950" cy="5116900"/>
            </a:xfrm>
            <a:custGeom>
              <a:avLst/>
              <a:gdLst/>
              <a:ahLst/>
              <a:cxnLst/>
              <a:rect l="l" t="t" r="r" b="b"/>
              <a:pathLst>
                <a:path w="287998" h="204676" extrusionOk="0">
                  <a:moveTo>
                    <a:pt x="219196" y="79865"/>
                  </a:moveTo>
                  <a:cubicBezTo>
                    <a:pt x="217468" y="40106"/>
                    <a:pt x="186697" y="7607"/>
                    <a:pt x="146938" y="3804"/>
                  </a:cubicBezTo>
                  <a:cubicBezTo>
                    <a:pt x="107178" y="1"/>
                    <a:pt x="70876" y="26104"/>
                    <a:pt x="61714" y="64999"/>
                  </a:cubicBezTo>
                  <a:cubicBezTo>
                    <a:pt x="25585" y="70876"/>
                    <a:pt x="0" y="103548"/>
                    <a:pt x="2939" y="140023"/>
                  </a:cubicBezTo>
                  <a:cubicBezTo>
                    <a:pt x="5878" y="176498"/>
                    <a:pt x="36648" y="204675"/>
                    <a:pt x="73296" y="204502"/>
                  </a:cubicBezTo>
                  <a:lnTo>
                    <a:pt x="86088" y="204502"/>
                  </a:lnTo>
                  <a:lnTo>
                    <a:pt x="86088" y="148321"/>
                  </a:lnTo>
                  <a:cubicBezTo>
                    <a:pt x="87471" y="147802"/>
                    <a:pt x="88854" y="147110"/>
                    <a:pt x="89891" y="146073"/>
                  </a:cubicBezTo>
                  <a:cubicBezTo>
                    <a:pt x="92485" y="144172"/>
                    <a:pt x="94040" y="141233"/>
                    <a:pt x="94386" y="137948"/>
                  </a:cubicBezTo>
                  <a:cubicBezTo>
                    <a:pt x="95596" y="127749"/>
                    <a:pt x="84360" y="120835"/>
                    <a:pt x="75716" y="126366"/>
                  </a:cubicBezTo>
                  <a:cubicBezTo>
                    <a:pt x="67246" y="131898"/>
                    <a:pt x="68802" y="145036"/>
                    <a:pt x="78655" y="148148"/>
                  </a:cubicBezTo>
                  <a:lnTo>
                    <a:pt x="78655" y="196896"/>
                  </a:lnTo>
                  <a:lnTo>
                    <a:pt x="73296" y="196896"/>
                  </a:lnTo>
                  <a:cubicBezTo>
                    <a:pt x="40279" y="196723"/>
                    <a:pt x="12965" y="171139"/>
                    <a:pt x="10891" y="138121"/>
                  </a:cubicBezTo>
                  <a:cubicBezTo>
                    <a:pt x="8817" y="105277"/>
                    <a:pt x="32672" y="76235"/>
                    <a:pt x="65344" y="72086"/>
                  </a:cubicBezTo>
                  <a:lnTo>
                    <a:pt x="67937" y="71740"/>
                  </a:lnTo>
                  <a:lnTo>
                    <a:pt x="68456" y="69147"/>
                  </a:lnTo>
                  <a:cubicBezTo>
                    <a:pt x="75716" y="32673"/>
                    <a:pt x="109598" y="7780"/>
                    <a:pt x="146592" y="11410"/>
                  </a:cubicBezTo>
                  <a:cubicBezTo>
                    <a:pt x="183413" y="15040"/>
                    <a:pt x="211590" y="46156"/>
                    <a:pt x="211763" y="83323"/>
                  </a:cubicBezTo>
                  <a:lnTo>
                    <a:pt x="211763" y="86780"/>
                  </a:lnTo>
                  <a:lnTo>
                    <a:pt x="215220" y="86953"/>
                  </a:lnTo>
                  <a:cubicBezTo>
                    <a:pt x="226630" y="88163"/>
                    <a:pt x="237693" y="91102"/>
                    <a:pt x="248238" y="95942"/>
                  </a:cubicBezTo>
                  <a:cubicBezTo>
                    <a:pt x="269501" y="106141"/>
                    <a:pt x="280392" y="122045"/>
                    <a:pt x="280392" y="143653"/>
                  </a:cubicBezTo>
                  <a:cubicBezTo>
                    <a:pt x="280392" y="171485"/>
                    <a:pt x="257400" y="196896"/>
                    <a:pt x="232161" y="196896"/>
                  </a:cubicBezTo>
                  <a:lnTo>
                    <a:pt x="205886" y="196896"/>
                  </a:lnTo>
                  <a:lnTo>
                    <a:pt x="205886" y="156791"/>
                  </a:lnTo>
                  <a:cubicBezTo>
                    <a:pt x="219196" y="153334"/>
                    <a:pt x="217468" y="133800"/>
                    <a:pt x="203638" y="132935"/>
                  </a:cubicBezTo>
                  <a:cubicBezTo>
                    <a:pt x="189982" y="131898"/>
                    <a:pt x="185487" y="151086"/>
                    <a:pt x="198279" y="156272"/>
                  </a:cubicBezTo>
                  <a:lnTo>
                    <a:pt x="198279" y="204502"/>
                  </a:lnTo>
                  <a:lnTo>
                    <a:pt x="232334" y="204502"/>
                  </a:lnTo>
                  <a:cubicBezTo>
                    <a:pt x="261895" y="204502"/>
                    <a:pt x="287998" y="176152"/>
                    <a:pt x="287998" y="143826"/>
                  </a:cubicBezTo>
                  <a:cubicBezTo>
                    <a:pt x="287998" y="92657"/>
                    <a:pt x="233544" y="81940"/>
                    <a:pt x="219196" y="79865"/>
                  </a:cubicBezTo>
                  <a:close/>
                  <a:moveTo>
                    <a:pt x="77791" y="136047"/>
                  </a:moveTo>
                  <a:cubicBezTo>
                    <a:pt x="77964" y="133800"/>
                    <a:pt x="80038" y="132071"/>
                    <a:pt x="82285" y="132071"/>
                  </a:cubicBezTo>
                  <a:lnTo>
                    <a:pt x="82804" y="132071"/>
                  </a:lnTo>
                  <a:cubicBezTo>
                    <a:pt x="85397" y="132244"/>
                    <a:pt x="87298" y="134664"/>
                    <a:pt x="86953" y="137257"/>
                  </a:cubicBezTo>
                  <a:cubicBezTo>
                    <a:pt x="86780" y="138467"/>
                    <a:pt x="86261" y="139504"/>
                    <a:pt x="85224" y="140369"/>
                  </a:cubicBezTo>
                  <a:cubicBezTo>
                    <a:pt x="81940" y="142962"/>
                    <a:pt x="77272" y="140196"/>
                    <a:pt x="77791" y="136220"/>
                  </a:cubicBezTo>
                  <a:close/>
                  <a:moveTo>
                    <a:pt x="198279" y="144517"/>
                  </a:moveTo>
                  <a:cubicBezTo>
                    <a:pt x="198452" y="142097"/>
                    <a:pt x="200527" y="140369"/>
                    <a:pt x="202774" y="140369"/>
                  </a:cubicBezTo>
                  <a:lnTo>
                    <a:pt x="203293" y="140369"/>
                  </a:lnTo>
                  <a:cubicBezTo>
                    <a:pt x="204503" y="140541"/>
                    <a:pt x="205713" y="141060"/>
                    <a:pt x="206404" y="142097"/>
                  </a:cubicBezTo>
                  <a:cubicBezTo>
                    <a:pt x="208997" y="145209"/>
                    <a:pt x="206404" y="150049"/>
                    <a:pt x="202255" y="149531"/>
                  </a:cubicBezTo>
                  <a:cubicBezTo>
                    <a:pt x="199835" y="149185"/>
                    <a:pt x="197934" y="146938"/>
                    <a:pt x="198279" y="1445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2472425" y="4158300"/>
              <a:ext cx="726075" cy="1175525"/>
            </a:xfrm>
            <a:custGeom>
              <a:avLst/>
              <a:gdLst/>
              <a:ahLst/>
              <a:cxnLst/>
              <a:rect l="l" t="t" r="r" b="b"/>
              <a:pathLst>
                <a:path w="29043" h="47021" extrusionOk="0">
                  <a:moveTo>
                    <a:pt x="19189" y="1038"/>
                  </a:moveTo>
                  <a:cubicBezTo>
                    <a:pt x="16077" y="0"/>
                    <a:pt x="12793" y="173"/>
                    <a:pt x="9854" y="1556"/>
                  </a:cubicBezTo>
                  <a:cubicBezTo>
                    <a:pt x="1" y="6051"/>
                    <a:pt x="519" y="20053"/>
                    <a:pt x="10718" y="23856"/>
                  </a:cubicBezTo>
                  <a:lnTo>
                    <a:pt x="11237" y="24029"/>
                  </a:lnTo>
                  <a:lnTo>
                    <a:pt x="11237" y="47020"/>
                  </a:lnTo>
                  <a:lnTo>
                    <a:pt x="18670" y="47020"/>
                  </a:lnTo>
                  <a:lnTo>
                    <a:pt x="18670" y="24029"/>
                  </a:lnTo>
                  <a:cubicBezTo>
                    <a:pt x="25585" y="21782"/>
                    <a:pt x="29042" y="14003"/>
                    <a:pt x="25931" y="7434"/>
                  </a:cubicBezTo>
                  <a:cubicBezTo>
                    <a:pt x="24548" y="4495"/>
                    <a:pt x="22128" y="2248"/>
                    <a:pt x="19189" y="1038"/>
                  </a:cubicBezTo>
                  <a:close/>
                  <a:moveTo>
                    <a:pt x="19189" y="14003"/>
                  </a:moveTo>
                  <a:cubicBezTo>
                    <a:pt x="17979" y="17633"/>
                    <a:pt x="13311" y="18151"/>
                    <a:pt x="11064" y="15040"/>
                  </a:cubicBezTo>
                  <a:cubicBezTo>
                    <a:pt x="8990" y="12101"/>
                    <a:pt x="11237" y="7779"/>
                    <a:pt x="14867" y="7779"/>
                  </a:cubicBezTo>
                  <a:cubicBezTo>
                    <a:pt x="15386" y="7779"/>
                    <a:pt x="16077" y="7952"/>
                    <a:pt x="16596" y="8125"/>
                  </a:cubicBezTo>
                  <a:cubicBezTo>
                    <a:pt x="19016" y="8990"/>
                    <a:pt x="20226" y="11583"/>
                    <a:pt x="19189" y="14003"/>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4"/>
            <p:cNvSpPr/>
            <p:nvPr/>
          </p:nvSpPr>
          <p:spPr>
            <a:xfrm>
              <a:off x="4054175" y="4408950"/>
              <a:ext cx="816800" cy="916225"/>
            </a:xfrm>
            <a:custGeom>
              <a:avLst/>
              <a:gdLst/>
              <a:ahLst/>
              <a:cxnLst/>
              <a:rect l="l" t="t" r="r" b="b"/>
              <a:pathLst>
                <a:path w="32672" h="36649" extrusionOk="0">
                  <a:moveTo>
                    <a:pt x="23164" y="5360"/>
                  </a:moveTo>
                  <a:cubicBezTo>
                    <a:pt x="8125" y="1"/>
                    <a:pt x="0" y="22301"/>
                    <a:pt x="14867" y="28005"/>
                  </a:cubicBezTo>
                  <a:lnTo>
                    <a:pt x="15212" y="28005"/>
                  </a:lnTo>
                  <a:lnTo>
                    <a:pt x="15212" y="36649"/>
                  </a:lnTo>
                  <a:lnTo>
                    <a:pt x="22819" y="36649"/>
                  </a:lnTo>
                  <a:lnTo>
                    <a:pt x="22819" y="28005"/>
                  </a:lnTo>
                  <a:cubicBezTo>
                    <a:pt x="23164" y="28005"/>
                    <a:pt x="23683" y="27832"/>
                    <a:pt x="24029" y="27659"/>
                  </a:cubicBezTo>
                  <a:cubicBezTo>
                    <a:pt x="26967" y="26277"/>
                    <a:pt x="29215" y="23856"/>
                    <a:pt x="30425" y="20745"/>
                  </a:cubicBezTo>
                  <a:cubicBezTo>
                    <a:pt x="32672" y="14522"/>
                    <a:pt x="29387" y="7607"/>
                    <a:pt x="23164" y="5360"/>
                  </a:cubicBezTo>
                  <a:close/>
                  <a:moveTo>
                    <a:pt x="23337" y="18325"/>
                  </a:moveTo>
                  <a:cubicBezTo>
                    <a:pt x="22991" y="19362"/>
                    <a:pt x="22127" y="20399"/>
                    <a:pt x="20917" y="20918"/>
                  </a:cubicBezTo>
                  <a:cubicBezTo>
                    <a:pt x="19880" y="21436"/>
                    <a:pt x="18497" y="21436"/>
                    <a:pt x="17460" y="21091"/>
                  </a:cubicBezTo>
                  <a:cubicBezTo>
                    <a:pt x="15039" y="20226"/>
                    <a:pt x="13829" y="17460"/>
                    <a:pt x="14694" y="15040"/>
                  </a:cubicBezTo>
                  <a:cubicBezTo>
                    <a:pt x="15385" y="13311"/>
                    <a:pt x="17114" y="12101"/>
                    <a:pt x="19015" y="12101"/>
                  </a:cubicBezTo>
                  <a:cubicBezTo>
                    <a:pt x="19534" y="12101"/>
                    <a:pt x="20053" y="12101"/>
                    <a:pt x="20571" y="12274"/>
                  </a:cubicBezTo>
                  <a:cubicBezTo>
                    <a:pt x="22991" y="13311"/>
                    <a:pt x="24201" y="15905"/>
                    <a:pt x="23337" y="1832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4"/>
          <p:cNvSpPr txBox="1">
            <a:spLocks noGrp="1"/>
          </p:cNvSpPr>
          <p:nvPr>
            <p:ph type="ctrTitle"/>
          </p:nvPr>
        </p:nvSpPr>
        <p:spPr>
          <a:xfrm>
            <a:off x="650444" y="3291130"/>
            <a:ext cx="3206927"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solidFill>
                  <a:srgbClr val="48FFD5"/>
                </a:solidFill>
                <a:latin typeface="Impact"/>
                <a:ea typeface="Impact"/>
                <a:cs typeface="Impact"/>
                <a:sym typeface="Impact"/>
              </a:rPr>
              <a:t>Serveur Web</a:t>
            </a:r>
            <a:endParaRPr dirty="0">
              <a:solidFill>
                <a:srgbClr val="48FFD5"/>
              </a:solidFill>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CI" dirty="0"/>
              <a:t>Présentation de l'IIS</a:t>
            </a:r>
          </a:p>
        </p:txBody>
      </p:sp>
      <p:sp>
        <p:nvSpPr>
          <p:cNvPr id="276" name="Google Shape;276;p25"/>
          <p:cNvSpPr txBox="1">
            <a:spLocks noGrp="1"/>
          </p:cNvSpPr>
          <p:nvPr>
            <p:ph type="subTitle" idx="1"/>
          </p:nvPr>
        </p:nvSpPr>
        <p:spPr>
          <a:xfrm>
            <a:off x="102046" y="1738851"/>
            <a:ext cx="3238054" cy="263505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IIS est un logiciel serveur web puissant et extensible. Il offre un cadre sécurisé pour héberger des sites et des applications web avec des protocoles comme HTTP, HTTPS, FTP, et plus encore. IIS est compatible avec diverses technologies, telles que :</a:t>
            </a:r>
          </a:p>
          <a:p>
            <a:pPr marL="0" lvl="0" indent="0" algn="l" rtl="0">
              <a:spcBef>
                <a:spcPts val="0"/>
              </a:spcBef>
              <a:spcAft>
                <a:spcPts val="0"/>
              </a:spcAft>
              <a:buNone/>
            </a:pPr>
            <a:endParaRPr lang="fr-FR" dirty="0"/>
          </a:p>
          <a:p>
            <a:pPr marL="171450" lvl="0" indent="-171450" algn="l" rtl="0">
              <a:spcBef>
                <a:spcPts val="0"/>
              </a:spcBef>
              <a:spcAft>
                <a:spcPts val="0"/>
              </a:spcAft>
              <a:buFont typeface="Arial" panose="020B0604020202020204" pitchFamily="34" charset="0"/>
              <a:buChar char="•"/>
            </a:pPr>
            <a:r>
              <a:rPr lang="fr-FR" dirty="0"/>
              <a:t>ASP.NET : pour des applications dynamiques basées sur le </a:t>
            </a:r>
            <a:r>
              <a:rPr lang="fr-FR" dirty="0" err="1"/>
              <a:t>framework</a:t>
            </a:r>
            <a:r>
              <a:rPr lang="fr-FR" dirty="0"/>
              <a:t> Microsoft.</a:t>
            </a:r>
          </a:p>
          <a:p>
            <a:pPr marL="171450" lvl="0" indent="-171450" algn="l" rtl="0">
              <a:spcBef>
                <a:spcPts val="0"/>
              </a:spcBef>
              <a:spcAft>
                <a:spcPts val="0"/>
              </a:spcAft>
              <a:buFont typeface="Arial" panose="020B0604020202020204" pitchFamily="34" charset="0"/>
              <a:buChar char="•"/>
            </a:pPr>
            <a:endParaRPr lang="fr-FR" dirty="0"/>
          </a:p>
          <a:p>
            <a:pPr marL="171450" lvl="0" indent="-171450" algn="l" rtl="0">
              <a:spcBef>
                <a:spcPts val="0"/>
              </a:spcBef>
              <a:spcAft>
                <a:spcPts val="0"/>
              </a:spcAft>
              <a:buFont typeface="Arial" panose="020B0604020202020204" pitchFamily="34" charset="0"/>
              <a:buChar char="•"/>
            </a:pPr>
            <a:r>
              <a:rPr lang="fr-FR" dirty="0"/>
              <a:t>PHP : grâce à des modules compatibles.</a:t>
            </a:r>
          </a:p>
          <a:p>
            <a:pPr marL="171450" lvl="0" indent="-171450" algn="l" rtl="0">
              <a:spcBef>
                <a:spcPts val="0"/>
              </a:spcBef>
              <a:spcAft>
                <a:spcPts val="0"/>
              </a:spcAft>
              <a:buFont typeface="Arial" panose="020B0604020202020204" pitchFamily="34" charset="0"/>
              <a:buChar char="•"/>
            </a:pPr>
            <a:endParaRPr lang="fr-FR" dirty="0"/>
          </a:p>
          <a:p>
            <a:pPr marL="171450" lvl="0" indent="-171450" algn="l" rtl="0">
              <a:spcBef>
                <a:spcPts val="0"/>
              </a:spcBef>
              <a:spcAft>
                <a:spcPts val="0"/>
              </a:spcAft>
              <a:buFont typeface="Arial" panose="020B0604020202020204" pitchFamily="34" charset="0"/>
              <a:buChar char="•"/>
            </a:pPr>
            <a:r>
              <a:rPr lang="fr-FR" dirty="0"/>
              <a:t>Node.js : pour des applications modernes.</a:t>
            </a:r>
            <a:endParaRPr dirty="0"/>
          </a:p>
        </p:txBody>
      </p:sp>
      <p:sp>
        <p:nvSpPr>
          <p:cNvPr id="277" name="Google Shape;277;p25"/>
          <p:cNvSpPr txBox="1">
            <a:spLocks noGrp="1"/>
          </p:cNvSpPr>
          <p:nvPr>
            <p:ph type="subTitle" idx="2"/>
          </p:nvPr>
        </p:nvSpPr>
        <p:spPr>
          <a:xfrm>
            <a:off x="6271491" y="1916887"/>
            <a:ext cx="2369830" cy="17883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Windows Server 2016 améliore encore les fonctionnalités d'IIS en offrant Un support natif du protocole HTTP/2,</a:t>
            </a:r>
          </a:p>
          <a:p>
            <a:pPr marL="0" lvl="0" indent="0" algn="ctr" rtl="0">
              <a:spcBef>
                <a:spcPts val="0"/>
              </a:spcBef>
              <a:spcAft>
                <a:spcPts val="0"/>
              </a:spcAft>
              <a:buNone/>
            </a:pPr>
            <a:r>
              <a:rPr lang="fr-FR" dirty="0"/>
              <a:t>Une intégration avec PowerShell pour une administration avancée et Une meilleure compatibilité avec les environnements hybrides (cloud et local).</a:t>
            </a:r>
          </a:p>
          <a:p>
            <a:pPr marL="0" lvl="0" indent="0" algn="ctr" rtl="0">
              <a:spcBef>
                <a:spcPts val="0"/>
              </a:spcBef>
              <a:spcAft>
                <a:spcPts val="0"/>
              </a:spcAft>
              <a:buNone/>
            </a:pPr>
            <a:endParaRPr lang="fr-FR" dirty="0"/>
          </a:p>
          <a:p>
            <a:pPr marL="0" lvl="0" indent="0" algn="ctr" rtl="0">
              <a:spcBef>
                <a:spcPts val="0"/>
              </a:spcBef>
              <a:spcAft>
                <a:spcPts val="0"/>
              </a:spcAft>
              <a:buNone/>
            </a:pPr>
            <a:endParaRPr dirty="0"/>
          </a:p>
        </p:txBody>
      </p:sp>
      <p:sp>
        <p:nvSpPr>
          <p:cNvPr id="278" name="Google Shape;278;p25"/>
          <p:cNvSpPr txBox="1">
            <a:spLocks noGrp="1"/>
          </p:cNvSpPr>
          <p:nvPr>
            <p:ph type="subTitle" idx="3"/>
          </p:nvPr>
        </p:nvSpPr>
        <p:spPr>
          <a:xfrm>
            <a:off x="3340100" y="1738850"/>
            <a:ext cx="2784475" cy="276009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pPr>
            <a:r>
              <a:rPr lang="fr-FR" dirty="0"/>
              <a:t>Gestion avancée des sites : Capacité à héberger plusieurs sites web sur un même serveur avec des configurations personnalisées.</a:t>
            </a:r>
          </a:p>
          <a:p>
            <a:pPr marL="0" lvl="0" indent="0" algn="ctr" rtl="0">
              <a:spcBef>
                <a:spcPts val="0"/>
              </a:spcBef>
              <a:spcAft>
                <a:spcPts val="0"/>
              </a:spcAft>
            </a:pPr>
            <a:endParaRPr lang="fr-FR" dirty="0"/>
          </a:p>
          <a:p>
            <a:pPr marL="0" lvl="0" indent="0" algn="ctr" rtl="0">
              <a:spcBef>
                <a:spcPts val="0"/>
              </a:spcBef>
              <a:spcAft>
                <a:spcPts val="0"/>
              </a:spcAft>
            </a:pPr>
            <a:r>
              <a:rPr lang="fr-FR" dirty="0"/>
              <a:t>Sécurité intégrée : Support des certificats SSL/TLS et authentification.</a:t>
            </a:r>
          </a:p>
          <a:p>
            <a:pPr marL="0" lvl="0" indent="0" algn="ctr" rtl="0">
              <a:spcBef>
                <a:spcPts val="0"/>
              </a:spcBef>
              <a:spcAft>
                <a:spcPts val="0"/>
              </a:spcAft>
            </a:pPr>
            <a:endParaRPr lang="fr-FR" dirty="0"/>
          </a:p>
          <a:p>
            <a:pPr marL="0" lvl="0" indent="0" algn="ctr" rtl="0">
              <a:spcBef>
                <a:spcPts val="0"/>
              </a:spcBef>
              <a:spcAft>
                <a:spcPts val="0"/>
              </a:spcAft>
            </a:pPr>
            <a:r>
              <a:rPr lang="fr-FR" dirty="0"/>
              <a:t>Outils de surveillance : Journaux des requêtes HTTP et intégration avec Performance Monitor.</a:t>
            </a:r>
          </a:p>
          <a:p>
            <a:pPr marL="0" lvl="0" indent="0" algn="ctr" rtl="0">
              <a:spcBef>
                <a:spcPts val="0"/>
              </a:spcBef>
              <a:spcAft>
                <a:spcPts val="0"/>
              </a:spcAft>
            </a:pPr>
            <a:endParaRPr lang="fr-FR" dirty="0"/>
          </a:p>
          <a:p>
            <a:pPr marL="0" lvl="0" indent="0" algn="ctr" rtl="0">
              <a:spcBef>
                <a:spcPts val="0"/>
              </a:spcBef>
              <a:spcAft>
                <a:spcPts val="0"/>
              </a:spcAft>
            </a:pPr>
            <a:r>
              <a:rPr lang="fr-FR" dirty="0"/>
              <a:t>Performance : Compression HTTP/2, gestion des pools d'applications pour optimiser les ressources.</a:t>
            </a:r>
            <a:endParaRPr dirty="0"/>
          </a:p>
        </p:txBody>
      </p:sp>
      <p:sp>
        <p:nvSpPr>
          <p:cNvPr id="279" name="Google Shape;279;p25"/>
          <p:cNvSpPr txBox="1">
            <a:spLocks noGrp="1"/>
          </p:cNvSpPr>
          <p:nvPr>
            <p:ph type="ctrTitle"/>
          </p:nvPr>
        </p:nvSpPr>
        <p:spPr>
          <a:xfrm>
            <a:off x="633331" y="1384300"/>
            <a:ext cx="2076000" cy="35455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CI" dirty="0"/>
              <a:t>Qu'est-ce qu'IIS ?</a:t>
            </a:r>
            <a:endParaRPr dirty="0"/>
          </a:p>
        </p:txBody>
      </p:sp>
      <p:sp>
        <p:nvSpPr>
          <p:cNvPr id="280" name="Google Shape;280;p25"/>
          <p:cNvSpPr txBox="1">
            <a:spLocks noGrp="1"/>
          </p:cNvSpPr>
          <p:nvPr>
            <p:ph type="ctrTitle" idx="4"/>
          </p:nvPr>
        </p:nvSpPr>
        <p:spPr>
          <a:xfrm>
            <a:off x="6418406" y="1560812"/>
            <a:ext cx="2076000" cy="3560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FR" dirty="0"/>
              <a:t>Pourquoi choisir IIS sur Windows Server 2016 ?</a:t>
            </a:r>
            <a:endParaRPr dirty="0"/>
          </a:p>
        </p:txBody>
      </p:sp>
      <p:sp>
        <p:nvSpPr>
          <p:cNvPr id="281" name="Google Shape;281;p25"/>
          <p:cNvSpPr txBox="1">
            <a:spLocks noGrp="1"/>
          </p:cNvSpPr>
          <p:nvPr>
            <p:ph type="ctrTitle" idx="5"/>
          </p:nvPr>
        </p:nvSpPr>
        <p:spPr>
          <a:xfrm>
            <a:off x="3633931" y="1420876"/>
            <a:ext cx="2076000" cy="317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CI" dirty="0"/>
              <a:t>Caractéristiques d'IIS</a:t>
            </a:r>
            <a:endParaRPr dirty="0"/>
          </a:p>
        </p:txBody>
      </p:sp>
      <p:cxnSp>
        <p:nvCxnSpPr>
          <p:cNvPr id="291" name="Google Shape;291;p25"/>
          <p:cNvCxnSpPr/>
          <p:nvPr/>
        </p:nvCxnSpPr>
        <p:spPr>
          <a:xfrm>
            <a:off x="311700" y="1191700"/>
            <a:ext cx="8520600" cy="0"/>
          </a:xfrm>
          <a:prstGeom prst="straightConnector1">
            <a:avLst/>
          </a:prstGeom>
          <a:noFill/>
          <a:ln w="9525" cap="flat" cmpd="sng">
            <a:solidFill>
              <a:schemeClr val="accent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6"/>
          <p:cNvSpPr txBox="1">
            <a:spLocks noGrp="1"/>
          </p:cNvSpPr>
          <p:nvPr>
            <p:ph type="ctrTitle"/>
          </p:nvPr>
        </p:nvSpPr>
        <p:spPr>
          <a:xfrm>
            <a:off x="4893700" y="1737500"/>
            <a:ext cx="3530400" cy="60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t>Installation d'IIS sur Windows Server 2016</a:t>
            </a:r>
            <a:endParaRPr dirty="0">
              <a:solidFill>
                <a:srgbClr val="FFFFFF"/>
              </a:solidFill>
            </a:endParaRPr>
          </a:p>
        </p:txBody>
      </p:sp>
      <p:sp>
        <p:nvSpPr>
          <p:cNvPr id="297" name="Google Shape;297;p26"/>
          <p:cNvSpPr txBox="1">
            <a:spLocks noGrp="1"/>
          </p:cNvSpPr>
          <p:nvPr>
            <p:ph type="subTitle" idx="1"/>
          </p:nvPr>
        </p:nvSpPr>
        <p:spPr>
          <a:xfrm>
            <a:off x="4893700" y="2746375"/>
            <a:ext cx="3457500" cy="142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solidFill>
                  <a:srgbClr val="FFFFFF"/>
                </a:solidFill>
              </a:rPr>
              <a:t>Un serveur fonctionnant sous Windows Server 2016.</a:t>
            </a:r>
          </a:p>
          <a:p>
            <a:pPr marL="0" lvl="0" indent="0" algn="l" rtl="0">
              <a:spcBef>
                <a:spcPts val="0"/>
              </a:spcBef>
              <a:spcAft>
                <a:spcPts val="0"/>
              </a:spcAft>
              <a:buNone/>
            </a:pPr>
            <a:endParaRPr lang="fr-FR" dirty="0"/>
          </a:p>
          <a:p>
            <a:pPr marL="0" lvl="0" indent="0" algn="l" rtl="0">
              <a:spcBef>
                <a:spcPts val="0"/>
              </a:spcBef>
              <a:spcAft>
                <a:spcPts val="0"/>
              </a:spcAft>
              <a:buNone/>
            </a:pPr>
            <a:r>
              <a:rPr lang="fr-FR" dirty="0">
                <a:solidFill>
                  <a:srgbClr val="FFFFFF"/>
                </a:solidFill>
              </a:rPr>
              <a:t>Droits administratifs pour effectuer les modifications nécessaires.</a:t>
            </a:r>
            <a:endParaRPr dirty="0">
              <a:solidFill>
                <a:srgbClr val="FFFFFF"/>
              </a:solidFill>
            </a:endParaRPr>
          </a:p>
        </p:txBody>
      </p:sp>
      <p:cxnSp>
        <p:nvCxnSpPr>
          <p:cNvPr id="298" name="Google Shape;298;p26"/>
          <p:cNvCxnSpPr/>
          <p:nvPr/>
        </p:nvCxnSpPr>
        <p:spPr>
          <a:xfrm>
            <a:off x="4979350" y="2275300"/>
            <a:ext cx="4448400" cy="0"/>
          </a:xfrm>
          <a:prstGeom prst="straightConnector1">
            <a:avLst/>
          </a:prstGeom>
          <a:noFill/>
          <a:ln w="9525" cap="flat" cmpd="sng">
            <a:solidFill>
              <a:schemeClr val="accent1"/>
            </a:solidFill>
            <a:prstDash val="solid"/>
            <a:round/>
            <a:headEnd type="none" w="med" len="med"/>
            <a:tailEnd type="none" w="med" len="med"/>
          </a:ln>
        </p:spPr>
      </p:cxnSp>
      <p:sp>
        <p:nvSpPr>
          <p:cNvPr id="2" name="Google Shape;419;p28">
            <a:extLst>
              <a:ext uri="{FF2B5EF4-FFF2-40B4-BE49-F238E27FC236}">
                <a16:creationId xmlns:a16="http://schemas.microsoft.com/office/drawing/2014/main" id="{BBCDB02A-9BEC-F4C6-186C-243A61746270}"/>
              </a:ext>
            </a:extLst>
          </p:cNvPr>
          <p:cNvSpPr/>
          <p:nvPr/>
        </p:nvSpPr>
        <p:spPr>
          <a:xfrm>
            <a:off x="792282" y="1904773"/>
            <a:ext cx="2681532" cy="1732190"/>
          </a:xfrm>
          <a:custGeom>
            <a:avLst/>
            <a:gdLst/>
            <a:ahLst/>
            <a:cxnLst/>
            <a:rect l="l" t="t" r="r" b="b"/>
            <a:pathLst>
              <a:path w="176649" h="114110" extrusionOk="0">
                <a:moveTo>
                  <a:pt x="5275" y="0"/>
                </a:moveTo>
                <a:cubicBezTo>
                  <a:pt x="2345" y="0"/>
                  <a:pt x="1" y="2344"/>
                  <a:pt x="1" y="5274"/>
                </a:cubicBezTo>
                <a:lnTo>
                  <a:pt x="1" y="108835"/>
                </a:lnTo>
                <a:cubicBezTo>
                  <a:pt x="1" y="111766"/>
                  <a:pt x="2345" y="114110"/>
                  <a:pt x="5275" y="114110"/>
                </a:cubicBezTo>
                <a:lnTo>
                  <a:pt x="171374" y="114110"/>
                </a:lnTo>
                <a:cubicBezTo>
                  <a:pt x="174304" y="114110"/>
                  <a:pt x="176648" y="111766"/>
                  <a:pt x="176648" y="108835"/>
                </a:cubicBezTo>
                <a:lnTo>
                  <a:pt x="176648" y="5274"/>
                </a:lnTo>
                <a:cubicBezTo>
                  <a:pt x="176648" y="2344"/>
                  <a:pt x="174304" y="0"/>
                  <a:pt x="1713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420;p28">
            <a:extLst>
              <a:ext uri="{FF2B5EF4-FFF2-40B4-BE49-F238E27FC236}">
                <a16:creationId xmlns:a16="http://schemas.microsoft.com/office/drawing/2014/main" id="{F96B66C5-08AF-3988-969D-CE98CB61B10E}"/>
              </a:ext>
            </a:extLst>
          </p:cNvPr>
          <p:cNvSpPr/>
          <p:nvPr/>
        </p:nvSpPr>
        <p:spPr>
          <a:xfrm>
            <a:off x="920644" y="2036930"/>
            <a:ext cx="2424808" cy="1467860"/>
          </a:xfrm>
          <a:custGeom>
            <a:avLst/>
            <a:gdLst/>
            <a:ahLst/>
            <a:cxnLst/>
            <a:rect l="l" t="t" r="r" b="b"/>
            <a:pathLst>
              <a:path w="159737" h="96697" extrusionOk="0">
                <a:moveTo>
                  <a:pt x="0" y="1"/>
                </a:moveTo>
                <a:lnTo>
                  <a:pt x="0" y="96697"/>
                </a:lnTo>
                <a:lnTo>
                  <a:pt x="159737" y="96697"/>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091A51"/>
              </a:solidFill>
            </a:endParaRPr>
          </a:p>
        </p:txBody>
      </p:sp>
      <p:sp>
        <p:nvSpPr>
          <p:cNvPr id="4" name="Google Shape;421;p28">
            <a:extLst>
              <a:ext uri="{FF2B5EF4-FFF2-40B4-BE49-F238E27FC236}">
                <a16:creationId xmlns:a16="http://schemas.microsoft.com/office/drawing/2014/main" id="{71E1D557-934F-2ADE-8F40-901BC7B67F98}"/>
              </a:ext>
            </a:extLst>
          </p:cNvPr>
          <p:cNvSpPr/>
          <p:nvPr/>
        </p:nvSpPr>
        <p:spPr>
          <a:xfrm>
            <a:off x="551456" y="3631878"/>
            <a:ext cx="3163178" cy="83900"/>
          </a:xfrm>
          <a:custGeom>
            <a:avLst/>
            <a:gdLst/>
            <a:ahLst/>
            <a:cxnLst/>
            <a:rect l="l" t="t" r="r" b="b"/>
            <a:pathLst>
              <a:path w="208378" h="5527" extrusionOk="0">
                <a:moveTo>
                  <a:pt x="0" y="1"/>
                </a:moveTo>
                <a:lnTo>
                  <a:pt x="0" y="5526"/>
                </a:lnTo>
                <a:lnTo>
                  <a:pt x="208377" y="5526"/>
                </a:lnTo>
                <a:lnTo>
                  <a:pt x="2083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22;p28">
            <a:extLst>
              <a:ext uri="{FF2B5EF4-FFF2-40B4-BE49-F238E27FC236}">
                <a16:creationId xmlns:a16="http://schemas.microsoft.com/office/drawing/2014/main" id="{E5F4F4A1-4DE0-DC74-7A68-1F6560D1EA1A}"/>
              </a:ext>
            </a:extLst>
          </p:cNvPr>
          <p:cNvSpPr/>
          <p:nvPr/>
        </p:nvSpPr>
        <p:spPr>
          <a:xfrm>
            <a:off x="920644" y="2036930"/>
            <a:ext cx="2424808" cy="141083"/>
          </a:xfrm>
          <a:custGeom>
            <a:avLst/>
            <a:gdLst/>
            <a:ahLst/>
            <a:cxnLst/>
            <a:rect l="l" t="t" r="r" b="b"/>
            <a:pathLst>
              <a:path w="159737" h="9294" extrusionOk="0">
                <a:moveTo>
                  <a:pt x="0" y="1"/>
                </a:moveTo>
                <a:lnTo>
                  <a:pt x="0" y="9294"/>
                </a:lnTo>
                <a:lnTo>
                  <a:pt x="159737" y="9294"/>
                </a:lnTo>
                <a:lnTo>
                  <a:pt x="159737"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23;p28">
            <a:extLst>
              <a:ext uri="{FF2B5EF4-FFF2-40B4-BE49-F238E27FC236}">
                <a16:creationId xmlns:a16="http://schemas.microsoft.com/office/drawing/2014/main" id="{EDC75F19-851C-7D61-A2D0-3432DB348067}"/>
              </a:ext>
            </a:extLst>
          </p:cNvPr>
          <p:cNvSpPr/>
          <p:nvPr/>
        </p:nvSpPr>
        <p:spPr>
          <a:xfrm>
            <a:off x="1059161" y="2237731"/>
            <a:ext cx="1029417" cy="521069"/>
          </a:xfrm>
          <a:custGeom>
            <a:avLst/>
            <a:gdLst/>
            <a:ahLst/>
            <a:cxnLst/>
            <a:rect l="l" t="t" r="r" b="b"/>
            <a:pathLst>
              <a:path w="67814" h="34326" extrusionOk="0">
                <a:moveTo>
                  <a:pt x="1" y="1"/>
                </a:moveTo>
                <a:lnTo>
                  <a:pt x="1" y="34326"/>
                </a:lnTo>
                <a:lnTo>
                  <a:pt x="67813" y="34326"/>
                </a:lnTo>
                <a:lnTo>
                  <a:pt x="678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24;p28">
            <a:extLst>
              <a:ext uri="{FF2B5EF4-FFF2-40B4-BE49-F238E27FC236}">
                <a16:creationId xmlns:a16="http://schemas.microsoft.com/office/drawing/2014/main" id="{21A2E4E3-96FB-F5C5-DAD4-089CAA92F644}"/>
              </a:ext>
            </a:extLst>
          </p:cNvPr>
          <p:cNvSpPr/>
          <p:nvPr/>
        </p:nvSpPr>
        <p:spPr>
          <a:xfrm>
            <a:off x="1136685" y="2329236"/>
            <a:ext cx="297407" cy="297391"/>
          </a:xfrm>
          <a:custGeom>
            <a:avLst/>
            <a:gdLst/>
            <a:ahLst/>
            <a:cxnLst/>
            <a:rect l="l" t="t" r="r" b="b"/>
            <a:pathLst>
              <a:path w="19592" h="19591" extrusionOk="0">
                <a:moveTo>
                  <a:pt x="1" y="0"/>
                </a:moveTo>
                <a:lnTo>
                  <a:pt x="1" y="19591"/>
                </a:lnTo>
                <a:lnTo>
                  <a:pt x="19591" y="19591"/>
                </a:lnTo>
                <a:lnTo>
                  <a:pt x="195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5;p28">
            <a:extLst>
              <a:ext uri="{FF2B5EF4-FFF2-40B4-BE49-F238E27FC236}">
                <a16:creationId xmlns:a16="http://schemas.microsoft.com/office/drawing/2014/main" id="{33738675-AB46-727C-33C6-657A1B7099AF}"/>
              </a:ext>
            </a:extLst>
          </p:cNvPr>
          <p:cNvSpPr/>
          <p:nvPr/>
        </p:nvSpPr>
        <p:spPr>
          <a:xfrm>
            <a:off x="1416271" y="3030750"/>
            <a:ext cx="908690" cy="329163"/>
          </a:xfrm>
          <a:custGeom>
            <a:avLst/>
            <a:gdLst/>
            <a:ahLst/>
            <a:cxnLst/>
            <a:rect l="l" t="t" r="r" b="b"/>
            <a:pathLst>
              <a:path w="59861" h="21684" extrusionOk="0">
                <a:moveTo>
                  <a:pt x="1" y="1"/>
                </a:moveTo>
                <a:lnTo>
                  <a:pt x="1" y="21684"/>
                </a:lnTo>
                <a:lnTo>
                  <a:pt x="59860" y="21684"/>
                </a:lnTo>
                <a:lnTo>
                  <a:pt x="598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6;p28">
            <a:extLst>
              <a:ext uri="{FF2B5EF4-FFF2-40B4-BE49-F238E27FC236}">
                <a16:creationId xmlns:a16="http://schemas.microsoft.com/office/drawing/2014/main" id="{15F4FDED-0736-B2EA-9BAC-15BC9ACF04A2}"/>
              </a:ext>
            </a:extLst>
          </p:cNvPr>
          <p:cNvSpPr/>
          <p:nvPr/>
        </p:nvSpPr>
        <p:spPr>
          <a:xfrm>
            <a:off x="1476004" y="3105724"/>
            <a:ext cx="679927" cy="53403"/>
          </a:xfrm>
          <a:custGeom>
            <a:avLst/>
            <a:gdLst/>
            <a:ahLst/>
            <a:cxnLst/>
            <a:rect l="l" t="t" r="r" b="b"/>
            <a:pathLst>
              <a:path w="44791" h="3518" extrusionOk="0">
                <a:moveTo>
                  <a:pt x="1" y="1"/>
                </a:moveTo>
                <a:lnTo>
                  <a:pt x="1" y="3517"/>
                </a:lnTo>
                <a:lnTo>
                  <a:pt x="44791" y="3517"/>
                </a:lnTo>
                <a:lnTo>
                  <a:pt x="4479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0" name="Google Shape;427;p28">
            <a:extLst>
              <a:ext uri="{FF2B5EF4-FFF2-40B4-BE49-F238E27FC236}">
                <a16:creationId xmlns:a16="http://schemas.microsoft.com/office/drawing/2014/main" id="{75E45BEF-8680-002F-705B-7125C52702F2}"/>
              </a:ext>
            </a:extLst>
          </p:cNvPr>
          <p:cNvSpPr/>
          <p:nvPr/>
        </p:nvSpPr>
        <p:spPr>
          <a:xfrm>
            <a:off x="1476004" y="3206124"/>
            <a:ext cx="526154" cy="52128"/>
          </a:xfrm>
          <a:custGeom>
            <a:avLst/>
            <a:gdLst/>
            <a:ahLst/>
            <a:cxnLst/>
            <a:rect l="l" t="t" r="r" b="b"/>
            <a:pathLst>
              <a:path w="34661" h="3434" extrusionOk="0">
                <a:moveTo>
                  <a:pt x="1" y="1"/>
                </a:moveTo>
                <a:lnTo>
                  <a:pt x="1" y="3433"/>
                </a:lnTo>
                <a:lnTo>
                  <a:pt x="34661" y="3433"/>
                </a:lnTo>
                <a:lnTo>
                  <a:pt x="34661" y="1"/>
                </a:ln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11" name="Google Shape;428;p28">
            <a:extLst>
              <a:ext uri="{FF2B5EF4-FFF2-40B4-BE49-F238E27FC236}">
                <a16:creationId xmlns:a16="http://schemas.microsoft.com/office/drawing/2014/main" id="{FA74EC3D-BD30-DEE8-14B0-AA41F6CCA38C}"/>
              </a:ext>
            </a:extLst>
          </p:cNvPr>
          <p:cNvSpPr/>
          <p:nvPr/>
        </p:nvSpPr>
        <p:spPr>
          <a:xfrm>
            <a:off x="1096018" y="3030750"/>
            <a:ext cx="322818" cy="329163"/>
          </a:xfrm>
          <a:custGeom>
            <a:avLst/>
            <a:gdLst/>
            <a:ahLst/>
            <a:cxnLst/>
            <a:rect l="l" t="t" r="r" b="b"/>
            <a:pathLst>
              <a:path w="21266" h="21684" extrusionOk="0">
                <a:moveTo>
                  <a:pt x="1" y="1"/>
                </a:moveTo>
                <a:lnTo>
                  <a:pt x="1" y="21684"/>
                </a:lnTo>
                <a:lnTo>
                  <a:pt x="21265" y="21684"/>
                </a:lnTo>
                <a:lnTo>
                  <a:pt x="212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9;p28">
            <a:extLst>
              <a:ext uri="{FF2B5EF4-FFF2-40B4-BE49-F238E27FC236}">
                <a16:creationId xmlns:a16="http://schemas.microsoft.com/office/drawing/2014/main" id="{F0A67EA2-F50E-BA00-E6E4-A417EAAA4742}"/>
              </a:ext>
            </a:extLst>
          </p:cNvPr>
          <p:cNvSpPr/>
          <p:nvPr/>
        </p:nvSpPr>
        <p:spPr>
          <a:xfrm>
            <a:off x="1158287" y="3139894"/>
            <a:ext cx="218729" cy="109463"/>
          </a:xfrm>
          <a:custGeom>
            <a:avLst/>
            <a:gdLst/>
            <a:ahLst/>
            <a:cxnLst/>
            <a:rect l="l" t="t" r="r" b="b"/>
            <a:pathLst>
              <a:path w="14409" h="7211" extrusionOk="0">
                <a:moveTo>
                  <a:pt x="13060" y="1"/>
                </a:moveTo>
                <a:cubicBezTo>
                  <a:pt x="12832" y="1"/>
                  <a:pt x="12594" y="102"/>
                  <a:pt x="12391" y="345"/>
                </a:cubicBezTo>
                <a:lnTo>
                  <a:pt x="6950" y="5117"/>
                </a:lnTo>
                <a:lnTo>
                  <a:pt x="1592" y="345"/>
                </a:lnTo>
                <a:cubicBezTo>
                  <a:pt x="1424" y="178"/>
                  <a:pt x="1194" y="94"/>
                  <a:pt x="964" y="94"/>
                </a:cubicBezTo>
                <a:cubicBezTo>
                  <a:pt x="734" y="94"/>
                  <a:pt x="503" y="178"/>
                  <a:pt x="336" y="345"/>
                </a:cubicBezTo>
                <a:cubicBezTo>
                  <a:pt x="1" y="764"/>
                  <a:pt x="1" y="1266"/>
                  <a:pt x="336" y="1601"/>
                </a:cubicBezTo>
                <a:lnTo>
                  <a:pt x="6364" y="6959"/>
                </a:lnTo>
                <a:cubicBezTo>
                  <a:pt x="6531" y="7127"/>
                  <a:pt x="6761" y="7210"/>
                  <a:pt x="6992" y="7210"/>
                </a:cubicBezTo>
                <a:cubicBezTo>
                  <a:pt x="7222" y="7210"/>
                  <a:pt x="7452" y="7127"/>
                  <a:pt x="7619" y="6959"/>
                </a:cubicBezTo>
                <a:lnTo>
                  <a:pt x="13647" y="1685"/>
                </a:lnTo>
                <a:cubicBezTo>
                  <a:pt x="14408" y="987"/>
                  <a:pt x="13776" y="1"/>
                  <a:pt x="130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30;p28">
            <a:extLst>
              <a:ext uri="{FF2B5EF4-FFF2-40B4-BE49-F238E27FC236}">
                <a16:creationId xmlns:a16="http://schemas.microsoft.com/office/drawing/2014/main" id="{0ACB3449-23BD-1DFE-8ECC-9DBBBF0BB40F}"/>
              </a:ext>
            </a:extLst>
          </p:cNvPr>
          <p:cNvSpPr/>
          <p:nvPr/>
        </p:nvSpPr>
        <p:spPr>
          <a:xfrm>
            <a:off x="1599281" y="2788022"/>
            <a:ext cx="704079" cy="155049"/>
          </a:xfrm>
          <a:custGeom>
            <a:avLst/>
            <a:gdLst/>
            <a:ahLst/>
            <a:cxnLst/>
            <a:rect l="l" t="t" r="r" b="b"/>
            <a:pathLst>
              <a:path w="46382" h="10214" extrusionOk="0">
                <a:moveTo>
                  <a:pt x="1" y="0"/>
                </a:moveTo>
                <a:lnTo>
                  <a:pt x="1" y="10214"/>
                </a:lnTo>
                <a:lnTo>
                  <a:pt x="46381" y="10214"/>
                </a:lnTo>
                <a:lnTo>
                  <a:pt x="4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31;p28">
            <a:extLst>
              <a:ext uri="{FF2B5EF4-FFF2-40B4-BE49-F238E27FC236}">
                <a16:creationId xmlns:a16="http://schemas.microsoft.com/office/drawing/2014/main" id="{EA787BE7-4486-E9AF-0FA7-74B9CA20AE14}"/>
              </a:ext>
            </a:extLst>
          </p:cNvPr>
          <p:cNvSpPr/>
          <p:nvPr/>
        </p:nvSpPr>
        <p:spPr>
          <a:xfrm>
            <a:off x="1599281" y="2596116"/>
            <a:ext cx="704079" cy="155064"/>
          </a:xfrm>
          <a:custGeom>
            <a:avLst/>
            <a:gdLst/>
            <a:ahLst/>
            <a:cxnLst/>
            <a:rect l="l" t="t" r="r" b="b"/>
            <a:pathLst>
              <a:path w="46382" h="10215" extrusionOk="0">
                <a:moveTo>
                  <a:pt x="1" y="0"/>
                </a:moveTo>
                <a:lnTo>
                  <a:pt x="1" y="10214"/>
                </a:lnTo>
                <a:lnTo>
                  <a:pt x="46381" y="10214"/>
                </a:lnTo>
                <a:lnTo>
                  <a:pt x="46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32;p28">
            <a:extLst>
              <a:ext uri="{FF2B5EF4-FFF2-40B4-BE49-F238E27FC236}">
                <a16:creationId xmlns:a16="http://schemas.microsoft.com/office/drawing/2014/main" id="{313539CE-CE43-DFE7-4AB0-3BB961CE417C}"/>
              </a:ext>
            </a:extLst>
          </p:cNvPr>
          <p:cNvSpPr/>
          <p:nvPr/>
        </p:nvSpPr>
        <p:spPr>
          <a:xfrm>
            <a:off x="2303344" y="2597391"/>
            <a:ext cx="155049" cy="155049"/>
          </a:xfrm>
          <a:custGeom>
            <a:avLst/>
            <a:gdLst/>
            <a:ahLst/>
            <a:cxnLst/>
            <a:rect l="l" t="t" r="r" b="b"/>
            <a:pathLst>
              <a:path w="10214" h="10214" extrusionOk="0">
                <a:moveTo>
                  <a:pt x="0" y="0"/>
                </a:moveTo>
                <a:lnTo>
                  <a:pt x="0" y="10214"/>
                </a:lnTo>
                <a:lnTo>
                  <a:pt x="10214" y="10214"/>
                </a:lnTo>
                <a:lnTo>
                  <a:pt x="10214" y="0"/>
                </a:lnTo>
                <a:close/>
              </a:path>
            </a:pathLst>
          </a:custGeom>
          <a:solidFill>
            <a:schemeClr val="accent1"/>
          </a:solidFill>
          <a:ln w="9525" cap="flat" cmpd="sng">
            <a:solidFill>
              <a:srgbClr val="48FF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34;p28">
            <a:extLst>
              <a:ext uri="{FF2B5EF4-FFF2-40B4-BE49-F238E27FC236}">
                <a16:creationId xmlns:a16="http://schemas.microsoft.com/office/drawing/2014/main" id="{60D12214-6C08-A833-D6C9-40FACB8BE97D}"/>
              </a:ext>
            </a:extLst>
          </p:cNvPr>
          <p:cNvSpPr/>
          <p:nvPr/>
        </p:nvSpPr>
        <p:spPr>
          <a:xfrm>
            <a:off x="2584190" y="2710497"/>
            <a:ext cx="728230" cy="623427"/>
          </a:xfrm>
          <a:custGeom>
            <a:avLst/>
            <a:gdLst/>
            <a:ahLst/>
            <a:cxnLst/>
            <a:rect l="l" t="t" r="r" b="b"/>
            <a:pathLst>
              <a:path w="47973" h="41069" extrusionOk="0">
                <a:moveTo>
                  <a:pt x="20698" y="2821"/>
                </a:moveTo>
                <a:cubicBezTo>
                  <a:pt x="25039" y="2821"/>
                  <a:pt x="29467" y="4434"/>
                  <a:pt x="33070" y="8037"/>
                </a:cubicBezTo>
                <a:cubicBezTo>
                  <a:pt x="44121" y="19172"/>
                  <a:pt x="36251" y="38176"/>
                  <a:pt x="20512" y="38176"/>
                </a:cubicBezTo>
                <a:cubicBezTo>
                  <a:pt x="10801" y="38176"/>
                  <a:pt x="2931" y="30223"/>
                  <a:pt x="2931" y="20512"/>
                </a:cubicBezTo>
                <a:cubicBezTo>
                  <a:pt x="2931" y="9866"/>
                  <a:pt x="11625" y="2821"/>
                  <a:pt x="20698" y="2821"/>
                </a:cubicBezTo>
                <a:close/>
                <a:moveTo>
                  <a:pt x="20512" y="0"/>
                </a:moveTo>
                <a:cubicBezTo>
                  <a:pt x="9210" y="0"/>
                  <a:pt x="1" y="9126"/>
                  <a:pt x="1" y="20512"/>
                </a:cubicBezTo>
                <a:cubicBezTo>
                  <a:pt x="1" y="32859"/>
                  <a:pt x="10118" y="41068"/>
                  <a:pt x="20681" y="41068"/>
                </a:cubicBezTo>
                <a:cubicBezTo>
                  <a:pt x="25730" y="41068"/>
                  <a:pt x="30882" y="39192"/>
                  <a:pt x="35079" y="34995"/>
                </a:cubicBezTo>
                <a:cubicBezTo>
                  <a:pt x="47972" y="22102"/>
                  <a:pt x="38847" y="0"/>
                  <a:pt x="20512" y="0"/>
                </a:cubicBezTo>
                <a:close/>
              </a:path>
            </a:pathLst>
          </a:custGeom>
          <a:solidFill>
            <a:srgbClr val="0E2A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E2A47"/>
              </a:solidFill>
            </a:endParaRPr>
          </a:p>
        </p:txBody>
      </p:sp>
      <p:sp>
        <p:nvSpPr>
          <p:cNvPr id="20" name="Google Shape;437;p28">
            <a:extLst>
              <a:ext uri="{FF2B5EF4-FFF2-40B4-BE49-F238E27FC236}">
                <a16:creationId xmlns:a16="http://schemas.microsoft.com/office/drawing/2014/main" id="{3B80F5A0-0685-88E6-E80B-C6D825A44A72}"/>
              </a:ext>
            </a:extLst>
          </p:cNvPr>
          <p:cNvSpPr/>
          <p:nvPr/>
        </p:nvSpPr>
        <p:spPr>
          <a:xfrm>
            <a:off x="2547348" y="1136312"/>
            <a:ext cx="1241633" cy="1500907"/>
          </a:xfrm>
          <a:custGeom>
            <a:avLst/>
            <a:gdLst/>
            <a:ahLst/>
            <a:cxnLst/>
            <a:rect l="l" t="t" r="r" b="b"/>
            <a:pathLst>
              <a:path w="81794" h="98874" extrusionOk="0">
                <a:moveTo>
                  <a:pt x="0" y="0"/>
                </a:moveTo>
                <a:lnTo>
                  <a:pt x="0" y="98873"/>
                </a:lnTo>
                <a:lnTo>
                  <a:pt x="81794" y="98873"/>
                </a:lnTo>
                <a:lnTo>
                  <a:pt x="81794" y="0"/>
                </a:lnTo>
                <a:close/>
              </a:path>
            </a:pathLst>
          </a:custGeom>
          <a:solidFill>
            <a:srgbClr val="0525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39;p28">
            <a:extLst>
              <a:ext uri="{FF2B5EF4-FFF2-40B4-BE49-F238E27FC236}">
                <a16:creationId xmlns:a16="http://schemas.microsoft.com/office/drawing/2014/main" id="{6CDE4980-5FF6-8EA6-E33B-E88C733A6347}"/>
              </a:ext>
            </a:extLst>
          </p:cNvPr>
          <p:cNvSpPr/>
          <p:nvPr/>
        </p:nvSpPr>
        <p:spPr>
          <a:xfrm>
            <a:off x="2693484" y="2613698"/>
            <a:ext cx="584612" cy="583352"/>
          </a:xfrm>
          <a:custGeom>
            <a:avLst/>
            <a:gdLst/>
            <a:ahLst/>
            <a:cxnLst/>
            <a:rect l="l" t="t" r="r" b="b"/>
            <a:pathLst>
              <a:path w="38512" h="38429" extrusionOk="0">
                <a:moveTo>
                  <a:pt x="19339" y="14484"/>
                </a:moveTo>
                <a:cubicBezTo>
                  <a:pt x="16577" y="14484"/>
                  <a:pt x="14316" y="16745"/>
                  <a:pt x="14316" y="19507"/>
                </a:cubicBezTo>
                <a:cubicBezTo>
                  <a:pt x="14316" y="22569"/>
                  <a:pt x="16812" y="24594"/>
                  <a:pt x="19411" y="24594"/>
                </a:cubicBezTo>
                <a:cubicBezTo>
                  <a:pt x="20650" y="24594"/>
                  <a:pt x="21913" y="24134"/>
                  <a:pt x="22939" y="23107"/>
                </a:cubicBezTo>
                <a:cubicBezTo>
                  <a:pt x="26037" y="19926"/>
                  <a:pt x="23860" y="14484"/>
                  <a:pt x="19339" y="14484"/>
                </a:cubicBezTo>
                <a:close/>
                <a:moveTo>
                  <a:pt x="19256" y="9629"/>
                </a:moveTo>
                <a:cubicBezTo>
                  <a:pt x="25786" y="9629"/>
                  <a:pt x="30390" y="16075"/>
                  <a:pt x="28381" y="22354"/>
                </a:cubicBezTo>
                <a:cubicBezTo>
                  <a:pt x="27062" y="26229"/>
                  <a:pt x="23469" y="28886"/>
                  <a:pt x="19363" y="28886"/>
                </a:cubicBezTo>
                <a:cubicBezTo>
                  <a:pt x="19299" y="28886"/>
                  <a:pt x="19236" y="28885"/>
                  <a:pt x="19172" y="28884"/>
                </a:cubicBezTo>
                <a:cubicBezTo>
                  <a:pt x="12558" y="28884"/>
                  <a:pt x="7954" y="22438"/>
                  <a:pt x="10047" y="16159"/>
                </a:cubicBezTo>
                <a:cubicBezTo>
                  <a:pt x="11386" y="12224"/>
                  <a:pt x="15070" y="9629"/>
                  <a:pt x="19256" y="9629"/>
                </a:cubicBezTo>
                <a:close/>
                <a:moveTo>
                  <a:pt x="16242" y="1"/>
                </a:moveTo>
                <a:lnTo>
                  <a:pt x="16242" y="2847"/>
                </a:lnTo>
                <a:cubicBezTo>
                  <a:pt x="13898" y="3266"/>
                  <a:pt x="11721" y="4187"/>
                  <a:pt x="9879" y="5526"/>
                </a:cubicBezTo>
                <a:lnTo>
                  <a:pt x="7786" y="3517"/>
                </a:lnTo>
                <a:lnTo>
                  <a:pt x="3433" y="7787"/>
                </a:lnTo>
                <a:lnTo>
                  <a:pt x="5526" y="9796"/>
                </a:lnTo>
                <a:cubicBezTo>
                  <a:pt x="4186" y="11722"/>
                  <a:pt x="3265" y="13898"/>
                  <a:pt x="2847" y="16159"/>
                </a:cubicBezTo>
                <a:lnTo>
                  <a:pt x="0" y="16159"/>
                </a:lnTo>
                <a:lnTo>
                  <a:pt x="0" y="22270"/>
                </a:lnTo>
                <a:lnTo>
                  <a:pt x="2847" y="22270"/>
                </a:lnTo>
                <a:cubicBezTo>
                  <a:pt x="3265" y="24531"/>
                  <a:pt x="4186" y="26707"/>
                  <a:pt x="5526" y="28633"/>
                </a:cubicBezTo>
                <a:lnTo>
                  <a:pt x="3433" y="30642"/>
                </a:lnTo>
                <a:lnTo>
                  <a:pt x="7786" y="34912"/>
                </a:lnTo>
                <a:lnTo>
                  <a:pt x="9879" y="32903"/>
                </a:lnTo>
                <a:cubicBezTo>
                  <a:pt x="11721" y="34242"/>
                  <a:pt x="13898" y="35163"/>
                  <a:pt x="16242" y="35582"/>
                </a:cubicBezTo>
                <a:lnTo>
                  <a:pt x="16242" y="38428"/>
                </a:lnTo>
                <a:lnTo>
                  <a:pt x="22270" y="38428"/>
                </a:lnTo>
                <a:lnTo>
                  <a:pt x="22270" y="35582"/>
                </a:lnTo>
                <a:cubicBezTo>
                  <a:pt x="24614" y="35163"/>
                  <a:pt x="26790" y="34242"/>
                  <a:pt x="28716" y="32903"/>
                </a:cubicBezTo>
                <a:lnTo>
                  <a:pt x="30809" y="34996"/>
                </a:lnTo>
                <a:lnTo>
                  <a:pt x="35079" y="30642"/>
                </a:lnTo>
                <a:lnTo>
                  <a:pt x="33069" y="28633"/>
                </a:lnTo>
                <a:cubicBezTo>
                  <a:pt x="34325" y="26707"/>
                  <a:pt x="35246" y="24531"/>
                  <a:pt x="35665" y="22270"/>
                </a:cubicBezTo>
                <a:lnTo>
                  <a:pt x="38511" y="22270"/>
                </a:lnTo>
                <a:lnTo>
                  <a:pt x="38511" y="16242"/>
                </a:lnTo>
                <a:lnTo>
                  <a:pt x="35665" y="16242"/>
                </a:lnTo>
                <a:cubicBezTo>
                  <a:pt x="35246" y="13898"/>
                  <a:pt x="34325" y="11722"/>
                  <a:pt x="33069" y="9796"/>
                </a:cubicBezTo>
                <a:lnTo>
                  <a:pt x="35079" y="7787"/>
                </a:lnTo>
                <a:lnTo>
                  <a:pt x="30809" y="3517"/>
                </a:lnTo>
                <a:lnTo>
                  <a:pt x="28716" y="5526"/>
                </a:lnTo>
                <a:cubicBezTo>
                  <a:pt x="26790" y="4187"/>
                  <a:pt x="24614" y="3350"/>
                  <a:pt x="22270" y="2847"/>
                </a:cubicBezTo>
                <a:lnTo>
                  <a:pt x="222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40;p28">
            <a:extLst>
              <a:ext uri="{FF2B5EF4-FFF2-40B4-BE49-F238E27FC236}">
                <a16:creationId xmlns:a16="http://schemas.microsoft.com/office/drawing/2014/main" id="{C0F1E2AB-5E56-7FC0-390F-1F1BE826889C}"/>
              </a:ext>
            </a:extLst>
          </p:cNvPr>
          <p:cNvSpPr/>
          <p:nvPr/>
        </p:nvSpPr>
        <p:spPr>
          <a:xfrm>
            <a:off x="2669518" y="2173076"/>
            <a:ext cx="432099" cy="430839"/>
          </a:xfrm>
          <a:custGeom>
            <a:avLst/>
            <a:gdLst/>
            <a:ahLst/>
            <a:cxnLst/>
            <a:rect l="l" t="t" r="r" b="b"/>
            <a:pathLst>
              <a:path w="28465" h="28382" extrusionOk="0">
                <a:moveTo>
                  <a:pt x="14316" y="10633"/>
                </a:moveTo>
                <a:cubicBezTo>
                  <a:pt x="12307" y="10633"/>
                  <a:pt x="10632" y="12307"/>
                  <a:pt x="10632" y="14400"/>
                </a:cubicBezTo>
                <a:cubicBezTo>
                  <a:pt x="10632" y="16628"/>
                  <a:pt x="12504" y="18154"/>
                  <a:pt x="14437" y="18154"/>
                </a:cubicBezTo>
                <a:cubicBezTo>
                  <a:pt x="15337" y="18154"/>
                  <a:pt x="16251" y="17824"/>
                  <a:pt x="16995" y="17079"/>
                </a:cubicBezTo>
                <a:cubicBezTo>
                  <a:pt x="19339" y="14651"/>
                  <a:pt x="17665" y="10633"/>
                  <a:pt x="14316" y="10633"/>
                </a:cubicBezTo>
                <a:close/>
                <a:moveTo>
                  <a:pt x="14232" y="7033"/>
                </a:moveTo>
                <a:cubicBezTo>
                  <a:pt x="19088" y="7033"/>
                  <a:pt x="22521" y="11805"/>
                  <a:pt x="21014" y="16493"/>
                </a:cubicBezTo>
                <a:cubicBezTo>
                  <a:pt x="20093" y="19340"/>
                  <a:pt x="17330" y="21349"/>
                  <a:pt x="14232" y="21349"/>
                </a:cubicBezTo>
                <a:cubicBezTo>
                  <a:pt x="9377" y="21265"/>
                  <a:pt x="5944" y="16493"/>
                  <a:pt x="7535" y="11889"/>
                </a:cubicBezTo>
                <a:lnTo>
                  <a:pt x="7451" y="11889"/>
                </a:lnTo>
                <a:cubicBezTo>
                  <a:pt x="8372" y="8958"/>
                  <a:pt x="11135" y="7033"/>
                  <a:pt x="14232" y="7033"/>
                </a:cubicBezTo>
                <a:close/>
                <a:moveTo>
                  <a:pt x="11972" y="0"/>
                </a:moveTo>
                <a:lnTo>
                  <a:pt x="11972" y="2093"/>
                </a:lnTo>
                <a:cubicBezTo>
                  <a:pt x="10298" y="2428"/>
                  <a:pt x="8707" y="3098"/>
                  <a:pt x="7284" y="4103"/>
                </a:cubicBezTo>
                <a:lnTo>
                  <a:pt x="5777" y="2596"/>
                </a:lnTo>
                <a:lnTo>
                  <a:pt x="2595" y="5693"/>
                </a:lnTo>
                <a:lnTo>
                  <a:pt x="4102" y="7200"/>
                </a:lnTo>
                <a:cubicBezTo>
                  <a:pt x="3098" y="8623"/>
                  <a:pt x="2428" y="10214"/>
                  <a:pt x="2177" y="11972"/>
                </a:cubicBezTo>
                <a:lnTo>
                  <a:pt x="2093" y="11889"/>
                </a:lnTo>
                <a:lnTo>
                  <a:pt x="0" y="11889"/>
                </a:lnTo>
                <a:lnTo>
                  <a:pt x="0" y="16493"/>
                </a:lnTo>
                <a:lnTo>
                  <a:pt x="2093" y="16493"/>
                </a:lnTo>
                <a:cubicBezTo>
                  <a:pt x="2428" y="18167"/>
                  <a:pt x="3098" y="19758"/>
                  <a:pt x="4102" y="21181"/>
                </a:cubicBezTo>
                <a:lnTo>
                  <a:pt x="2595" y="22688"/>
                </a:lnTo>
                <a:lnTo>
                  <a:pt x="5693" y="25786"/>
                </a:lnTo>
                <a:lnTo>
                  <a:pt x="7200" y="24363"/>
                </a:lnTo>
                <a:cubicBezTo>
                  <a:pt x="8623" y="25284"/>
                  <a:pt x="10214" y="25953"/>
                  <a:pt x="11972" y="26288"/>
                </a:cubicBezTo>
                <a:lnTo>
                  <a:pt x="11972" y="28381"/>
                </a:lnTo>
                <a:lnTo>
                  <a:pt x="16493" y="28381"/>
                </a:lnTo>
                <a:lnTo>
                  <a:pt x="16493" y="26288"/>
                </a:lnTo>
                <a:cubicBezTo>
                  <a:pt x="18167" y="25953"/>
                  <a:pt x="19758" y="25284"/>
                  <a:pt x="21181" y="24363"/>
                </a:cubicBezTo>
                <a:lnTo>
                  <a:pt x="22772" y="25870"/>
                </a:lnTo>
                <a:lnTo>
                  <a:pt x="25869" y="22772"/>
                </a:lnTo>
                <a:lnTo>
                  <a:pt x="24362" y="21265"/>
                </a:lnTo>
                <a:cubicBezTo>
                  <a:pt x="25367" y="19758"/>
                  <a:pt x="26037" y="18167"/>
                  <a:pt x="26372" y="16493"/>
                </a:cubicBezTo>
                <a:lnTo>
                  <a:pt x="28465" y="16493"/>
                </a:lnTo>
                <a:lnTo>
                  <a:pt x="28465" y="11972"/>
                </a:lnTo>
                <a:lnTo>
                  <a:pt x="26372" y="11972"/>
                </a:lnTo>
                <a:cubicBezTo>
                  <a:pt x="26037" y="10214"/>
                  <a:pt x="25367" y="8623"/>
                  <a:pt x="24362" y="7200"/>
                </a:cubicBezTo>
                <a:lnTo>
                  <a:pt x="25869" y="5693"/>
                </a:lnTo>
                <a:lnTo>
                  <a:pt x="22772" y="2596"/>
                </a:lnTo>
                <a:lnTo>
                  <a:pt x="21265" y="4103"/>
                </a:lnTo>
                <a:cubicBezTo>
                  <a:pt x="19842" y="3098"/>
                  <a:pt x="18167" y="2428"/>
                  <a:pt x="16493" y="2093"/>
                </a:cubicBezTo>
                <a:lnTo>
                  <a:pt x="1649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41;p28">
            <a:extLst>
              <a:ext uri="{FF2B5EF4-FFF2-40B4-BE49-F238E27FC236}">
                <a16:creationId xmlns:a16="http://schemas.microsoft.com/office/drawing/2014/main" id="{B24AA2EC-16B3-7EB0-ECD4-4A3EFEC18B76}"/>
              </a:ext>
            </a:extLst>
          </p:cNvPr>
          <p:cNvSpPr/>
          <p:nvPr/>
        </p:nvSpPr>
        <p:spPr>
          <a:xfrm>
            <a:off x="2994065" y="1736173"/>
            <a:ext cx="636710" cy="635450"/>
          </a:xfrm>
          <a:custGeom>
            <a:avLst/>
            <a:gdLst/>
            <a:ahLst/>
            <a:cxnLst/>
            <a:rect l="l" t="t" r="r" b="b"/>
            <a:pathLst>
              <a:path w="41944" h="41861" extrusionOk="0">
                <a:moveTo>
                  <a:pt x="21243" y="15752"/>
                </a:moveTo>
                <a:cubicBezTo>
                  <a:pt x="20950" y="15752"/>
                  <a:pt x="20650" y="15775"/>
                  <a:pt x="20344" y="15823"/>
                </a:cubicBezTo>
                <a:cubicBezTo>
                  <a:pt x="17414" y="16242"/>
                  <a:pt x="15321" y="19005"/>
                  <a:pt x="15823" y="22019"/>
                </a:cubicBezTo>
                <a:cubicBezTo>
                  <a:pt x="16280" y="24914"/>
                  <a:pt x="18709" y="26576"/>
                  <a:pt x="21185" y="26576"/>
                </a:cubicBezTo>
                <a:cubicBezTo>
                  <a:pt x="22790" y="26576"/>
                  <a:pt x="24415" y="25877"/>
                  <a:pt x="25534" y="24363"/>
                </a:cubicBezTo>
                <a:cubicBezTo>
                  <a:pt x="28198" y="20680"/>
                  <a:pt x="25510" y="15752"/>
                  <a:pt x="21243" y="15752"/>
                </a:cubicBezTo>
                <a:close/>
                <a:moveTo>
                  <a:pt x="21052" y="10506"/>
                </a:moveTo>
                <a:cubicBezTo>
                  <a:pt x="27354" y="10506"/>
                  <a:pt x="32385" y="16206"/>
                  <a:pt x="31227" y="22688"/>
                </a:cubicBezTo>
                <a:cubicBezTo>
                  <a:pt x="30474" y="27125"/>
                  <a:pt x="26958" y="30474"/>
                  <a:pt x="22604" y="31144"/>
                </a:cubicBezTo>
                <a:cubicBezTo>
                  <a:pt x="22054" y="31229"/>
                  <a:pt x="21510" y="31270"/>
                  <a:pt x="20975" y="31270"/>
                </a:cubicBezTo>
                <a:cubicBezTo>
                  <a:pt x="14673" y="31270"/>
                  <a:pt x="9642" y="25571"/>
                  <a:pt x="10800" y="19088"/>
                </a:cubicBezTo>
                <a:cubicBezTo>
                  <a:pt x="11470" y="14735"/>
                  <a:pt x="14986" y="11302"/>
                  <a:pt x="19423" y="10633"/>
                </a:cubicBezTo>
                <a:cubicBezTo>
                  <a:pt x="19973" y="10548"/>
                  <a:pt x="20517" y="10506"/>
                  <a:pt x="21052" y="10506"/>
                </a:cubicBezTo>
                <a:close/>
                <a:moveTo>
                  <a:pt x="21097" y="0"/>
                </a:moveTo>
                <a:lnTo>
                  <a:pt x="17916" y="503"/>
                </a:lnTo>
                <a:lnTo>
                  <a:pt x="14651" y="1005"/>
                </a:lnTo>
                <a:lnTo>
                  <a:pt x="15153" y="4019"/>
                </a:lnTo>
                <a:cubicBezTo>
                  <a:pt x="12725" y="4856"/>
                  <a:pt x="10632" y="6196"/>
                  <a:pt x="8791" y="7870"/>
                </a:cubicBezTo>
                <a:lnTo>
                  <a:pt x="6279" y="6112"/>
                </a:lnTo>
                <a:lnTo>
                  <a:pt x="2428" y="11302"/>
                </a:lnTo>
                <a:lnTo>
                  <a:pt x="4856" y="13144"/>
                </a:lnTo>
                <a:cubicBezTo>
                  <a:pt x="3767" y="15405"/>
                  <a:pt x="3181" y="17833"/>
                  <a:pt x="3098" y="20344"/>
                </a:cubicBezTo>
                <a:lnTo>
                  <a:pt x="0" y="20846"/>
                </a:lnTo>
                <a:lnTo>
                  <a:pt x="1005" y="27293"/>
                </a:lnTo>
                <a:lnTo>
                  <a:pt x="4102" y="26791"/>
                </a:lnTo>
                <a:cubicBezTo>
                  <a:pt x="4939" y="29135"/>
                  <a:pt x="6195" y="31311"/>
                  <a:pt x="7953" y="33153"/>
                </a:cubicBezTo>
                <a:lnTo>
                  <a:pt x="6112" y="35665"/>
                </a:lnTo>
                <a:lnTo>
                  <a:pt x="11386" y="39516"/>
                </a:lnTo>
                <a:lnTo>
                  <a:pt x="13144" y="37004"/>
                </a:lnTo>
                <a:cubicBezTo>
                  <a:pt x="15404" y="38093"/>
                  <a:pt x="17916" y="38679"/>
                  <a:pt x="20428" y="38762"/>
                </a:cubicBezTo>
                <a:lnTo>
                  <a:pt x="20930" y="41860"/>
                </a:lnTo>
                <a:lnTo>
                  <a:pt x="24195" y="41358"/>
                </a:lnTo>
                <a:lnTo>
                  <a:pt x="27376" y="40855"/>
                </a:lnTo>
                <a:lnTo>
                  <a:pt x="26958" y="37842"/>
                </a:lnTo>
                <a:cubicBezTo>
                  <a:pt x="29302" y="37004"/>
                  <a:pt x="31478" y="35665"/>
                  <a:pt x="33237" y="33990"/>
                </a:cubicBezTo>
                <a:lnTo>
                  <a:pt x="35748" y="35832"/>
                </a:lnTo>
                <a:lnTo>
                  <a:pt x="39599" y="30558"/>
                </a:lnTo>
                <a:lnTo>
                  <a:pt x="37088" y="28716"/>
                </a:lnTo>
                <a:cubicBezTo>
                  <a:pt x="38176" y="26456"/>
                  <a:pt x="38846" y="24028"/>
                  <a:pt x="38929" y="21516"/>
                </a:cubicBezTo>
                <a:lnTo>
                  <a:pt x="41943" y="21014"/>
                </a:lnTo>
                <a:lnTo>
                  <a:pt x="40939" y="14568"/>
                </a:lnTo>
                <a:lnTo>
                  <a:pt x="37925" y="15070"/>
                </a:lnTo>
                <a:cubicBezTo>
                  <a:pt x="37088" y="12642"/>
                  <a:pt x="35748" y="10549"/>
                  <a:pt x="34074" y="8707"/>
                </a:cubicBezTo>
                <a:lnTo>
                  <a:pt x="35916" y="6196"/>
                </a:lnTo>
                <a:lnTo>
                  <a:pt x="30641" y="2344"/>
                </a:lnTo>
                <a:lnTo>
                  <a:pt x="28799" y="4856"/>
                </a:lnTo>
                <a:cubicBezTo>
                  <a:pt x="26539" y="3684"/>
                  <a:pt x="24111" y="3098"/>
                  <a:pt x="21600" y="3014"/>
                </a:cubicBezTo>
                <a:lnTo>
                  <a:pt x="2109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ZoneTexte 26">
            <a:extLst>
              <a:ext uri="{FF2B5EF4-FFF2-40B4-BE49-F238E27FC236}">
                <a16:creationId xmlns:a16="http://schemas.microsoft.com/office/drawing/2014/main" id="{C0C591BC-13C0-EF59-383D-CA7246D35147}"/>
              </a:ext>
            </a:extLst>
          </p:cNvPr>
          <p:cNvSpPr txBox="1"/>
          <p:nvPr/>
        </p:nvSpPr>
        <p:spPr>
          <a:xfrm>
            <a:off x="4988304" y="2417861"/>
            <a:ext cx="2114550" cy="307777"/>
          </a:xfrm>
          <a:prstGeom prst="rect">
            <a:avLst/>
          </a:prstGeom>
          <a:noFill/>
        </p:spPr>
        <p:txBody>
          <a:bodyPr wrap="square" rtlCol="0">
            <a:spAutoFit/>
          </a:bodyPr>
          <a:lstStyle/>
          <a:p>
            <a:r>
              <a:rPr lang="fr-FR" b="1" dirty="0">
                <a:solidFill>
                  <a:schemeClr val="bg1"/>
                </a:solidFill>
                <a:latin typeface="Aptos Display" panose="020B0004020202020204" pitchFamily="34" charset="0"/>
              </a:rPr>
              <a:t>Prérequis</a:t>
            </a:r>
            <a:r>
              <a:rPr lang="fr-FR" dirty="0">
                <a:solidFill>
                  <a:schemeClr val="bg1"/>
                </a:solidFill>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p:cNvGrpSpPr/>
        <p:nvPr/>
      </p:nvGrpSpPr>
      <p:grpSpPr>
        <a:xfrm>
          <a:off x="0" y="0"/>
          <a:ext cx="0" cy="0"/>
          <a:chOff x="0" y="0"/>
          <a:chExt cx="0" cy="0"/>
        </a:xfrm>
      </p:grpSpPr>
      <p:sp>
        <p:nvSpPr>
          <p:cNvPr id="400" name="Google Shape;400;p28"/>
          <p:cNvSpPr/>
          <p:nvPr/>
        </p:nvSpPr>
        <p:spPr>
          <a:xfrm>
            <a:off x="709944" y="283350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latin typeface="Lucida Sans" panose="020B0602030504020204" pitchFamily="34" charset="0"/>
            </a:endParaRPr>
          </a:p>
        </p:txBody>
      </p:sp>
      <p:sp>
        <p:nvSpPr>
          <p:cNvPr id="401" name="Google Shape;401;p28"/>
          <p:cNvSpPr/>
          <p:nvPr/>
        </p:nvSpPr>
        <p:spPr>
          <a:xfrm>
            <a:off x="709944" y="213215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p:cNvSpPr/>
          <p:nvPr/>
        </p:nvSpPr>
        <p:spPr>
          <a:xfrm>
            <a:off x="709725" y="1423875"/>
            <a:ext cx="3073850" cy="40011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fr-CI" b="1" dirty="0"/>
              <a:t>Étapes d'installation</a:t>
            </a:r>
          </a:p>
        </p:txBody>
      </p:sp>
      <p:sp>
        <p:nvSpPr>
          <p:cNvPr id="404" name="Google Shape;404;p28"/>
          <p:cNvSpPr txBox="1">
            <a:spLocks noGrp="1"/>
          </p:cNvSpPr>
          <p:nvPr>
            <p:ph type="ctrTitle"/>
          </p:nvPr>
        </p:nvSpPr>
        <p:spPr>
          <a:xfrm>
            <a:off x="931431" y="1472116"/>
            <a:ext cx="3088904" cy="34293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1200" b="1" dirty="0">
                <a:solidFill>
                  <a:schemeClr val="dk1"/>
                </a:solidFill>
              </a:rPr>
              <a:t>Accéder au Gestionnaire de Serveur</a:t>
            </a:r>
            <a:endParaRPr lang="fr-CI" sz="1200" b="1" dirty="0">
              <a:solidFill>
                <a:schemeClr val="dk1"/>
              </a:solidFill>
            </a:endParaRPr>
          </a:p>
        </p:txBody>
      </p:sp>
      <p:sp>
        <p:nvSpPr>
          <p:cNvPr id="405" name="Google Shape;405;p28"/>
          <p:cNvSpPr txBox="1">
            <a:spLocks noGrp="1"/>
          </p:cNvSpPr>
          <p:nvPr>
            <p:ph type="ctrTitle" idx="2"/>
          </p:nvPr>
        </p:nvSpPr>
        <p:spPr>
          <a:xfrm>
            <a:off x="931650" y="301919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Choisir le rôle IIS</a:t>
            </a:r>
          </a:p>
        </p:txBody>
      </p:sp>
      <p:sp>
        <p:nvSpPr>
          <p:cNvPr id="406" name="Google Shape;406;p28"/>
          <p:cNvSpPr txBox="1">
            <a:spLocks noGrp="1"/>
          </p:cNvSpPr>
          <p:nvPr>
            <p:ph type="ctrTitle" idx="3"/>
          </p:nvPr>
        </p:nvSpPr>
        <p:spPr>
          <a:xfrm>
            <a:off x="931650" y="231785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Ajouter un rôle</a:t>
            </a:r>
          </a:p>
        </p:txBody>
      </p:sp>
      <p:cxnSp>
        <p:nvCxnSpPr>
          <p:cNvPr id="407" name="Google Shape;407;p28"/>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p:cNvSpPr/>
          <p:nvPr/>
        </p:nvSpPr>
        <p:spPr>
          <a:xfrm>
            <a:off x="193644" y="14093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p:cNvSpPr/>
          <p:nvPr/>
        </p:nvSpPr>
        <p:spPr>
          <a:xfrm>
            <a:off x="193644" y="21107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p:cNvSpPr/>
          <p:nvPr/>
        </p:nvSpPr>
        <p:spPr>
          <a:xfrm>
            <a:off x="193644" y="2812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ZoneTexte 1">
            <a:extLst>
              <a:ext uri="{FF2B5EF4-FFF2-40B4-BE49-F238E27FC236}">
                <a16:creationId xmlns:a16="http://schemas.microsoft.com/office/drawing/2014/main" id="{B429A52C-2885-B74B-0208-E47E8A1F0530}"/>
              </a:ext>
            </a:extLst>
          </p:cNvPr>
          <p:cNvSpPr txBox="1"/>
          <p:nvPr/>
        </p:nvSpPr>
        <p:spPr>
          <a:xfrm>
            <a:off x="249192" y="1431185"/>
            <a:ext cx="265768" cy="400110"/>
          </a:xfrm>
          <a:prstGeom prst="rect">
            <a:avLst/>
          </a:prstGeom>
          <a:noFill/>
        </p:spPr>
        <p:txBody>
          <a:bodyPr wrap="square" rtlCol="0">
            <a:spAutoFit/>
          </a:bodyPr>
          <a:lstStyle/>
          <a:p>
            <a:r>
              <a:rPr lang="fr-FR" sz="2000" b="1" dirty="0">
                <a:latin typeface="Aptos Display" panose="020B0004020202020204" pitchFamily="34" charset="0"/>
              </a:rPr>
              <a:t>1</a:t>
            </a:r>
          </a:p>
        </p:txBody>
      </p:sp>
      <p:sp>
        <p:nvSpPr>
          <p:cNvPr id="3" name="Google Shape;400;p28">
            <a:extLst>
              <a:ext uri="{FF2B5EF4-FFF2-40B4-BE49-F238E27FC236}">
                <a16:creationId xmlns:a16="http://schemas.microsoft.com/office/drawing/2014/main" id="{7AA7109E-BA4D-AD60-99C6-FC31594FD961}"/>
              </a:ext>
            </a:extLst>
          </p:cNvPr>
          <p:cNvSpPr/>
          <p:nvPr/>
        </p:nvSpPr>
        <p:spPr>
          <a:xfrm>
            <a:off x="709725" y="422009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401;p28">
            <a:extLst>
              <a:ext uri="{FF2B5EF4-FFF2-40B4-BE49-F238E27FC236}">
                <a16:creationId xmlns:a16="http://schemas.microsoft.com/office/drawing/2014/main" id="{7D08887E-B540-8031-58F6-D9CAB1C35F97}"/>
              </a:ext>
            </a:extLst>
          </p:cNvPr>
          <p:cNvSpPr/>
          <p:nvPr/>
        </p:nvSpPr>
        <p:spPr>
          <a:xfrm>
            <a:off x="709725" y="35187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05;p28">
            <a:extLst>
              <a:ext uri="{FF2B5EF4-FFF2-40B4-BE49-F238E27FC236}">
                <a16:creationId xmlns:a16="http://schemas.microsoft.com/office/drawing/2014/main" id="{4D2A680D-0D0B-D8C7-3387-D193E6AB5348}"/>
              </a:ext>
            </a:extLst>
          </p:cNvPr>
          <p:cNvSpPr txBox="1">
            <a:spLocks/>
          </p:cNvSpPr>
          <p:nvPr/>
        </p:nvSpPr>
        <p:spPr>
          <a:xfrm>
            <a:off x="931431" y="440579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Vérification</a:t>
            </a:r>
          </a:p>
        </p:txBody>
      </p:sp>
      <p:sp>
        <p:nvSpPr>
          <p:cNvPr id="6" name="Google Shape;406;p28">
            <a:extLst>
              <a:ext uri="{FF2B5EF4-FFF2-40B4-BE49-F238E27FC236}">
                <a16:creationId xmlns:a16="http://schemas.microsoft.com/office/drawing/2014/main" id="{CC8B730C-89B8-8B91-04B2-9EDB81E85325}"/>
              </a:ext>
            </a:extLst>
          </p:cNvPr>
          <p:cNvSpPr txBox="1">
            <a:spLocks/>
          </p:cNvSpPr>
          <p:nvPr/>
        </p:nvSpPr>
        <p:spPr>
          <a:xfrm>
            <a:off x="931431" y="370445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Finaliser l'installation</a:t>
            </a:r>
          </a:p>
        </p:txBody>
      </p:sp>
      <p:sp>
        <p:nvSpPr>
          <p:cNvPr id="7" name="Google Shape;409;p28">
            <a:extLst>
              <a:ext uri="{FF2B5EF4-FFF2-40B4-BE49-F238E27FC236}">
                <a16:creationId xmlns:a16="http://schemas.microsoft.com/office/drawing/2014/main" id="{244FAF3A-1515-E55A-9E34-2EC37DC8BDB9}"/>
              </a:ext>
            </a:extLst>
          </p:cNvPr>
          <p:cNvSpPr/>
          <p:nvPr/>
        </p:nvSpPr>
        <p:spPr>
          <a:xfrm>
            <a:off x="193425" y="349729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1;p28">
            <a:extLst>
              <a:ext uri="{FF2B5EF4-FFF2-40B4-BE49-F238E27FC236}">
                <a16:creationId xmlns:a16="http://schemas.microsoft.com/office/drawing/2014/main" id="{80A0CB5C-260A-DE34-C747-D98181031B26}"/>
              </a:ext>
            </a:extLst>
          </p:cNvPr>
          <p:cNvSpPr/>
          <p:nvPr/>
        </p:nvSpPr>
        <p:spPr>
          <a:xfrm>
            <a:off x="193425" y="41986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ZoneTexte 8">
            <a:extLst>
              <a:ext uri="{FF2B5EF4-FFF2-40B4-BE49-F238E27FC236}">
                <a16:creationId xmlns:a16="http://schemas.microsoft.com/office/drawing/2014/main" id="{7A8DCC9C-8145-3B04-9D77-43B48E1E299F}"/>
              </a:ext>
            </a:extLst>
          </p:cNvPr>
          <p:cNvSpPr txBox="1"/>
          <p:nvPr/>
        </p:nvSpPr>
        <p:spPr>
          <a:xfrm>
            <a:off x="254067" y="2128331"/>
            <a:ext cx="265768" cy="400110"/>
          </a:xfrm>
          <a:prstGeom prst="rect">
            <a:avLst/>
          </a:prstGeom>
          <a:noFill/>
        </p:spPr>
        <p:txBody>
          <a:bodyPr wrap="square" rtlCol="0">
            <a:spAutoFit/>
          </a:bodyPr>
          <a:lstStyle/>
          <a:p>
            <a:r>
              <a:rPr lang="fr-FR" sz="2000" b="1" dirty="0">
                <a:latin typeface="Aptos Display" panose="020B0004020202020204" pitchFamily="34" charset="0"/>
              </a:rPr>
              <a:t>2</a:t>
            </a:r>
          </a:p>
        </p:txBody>
      </p:sp>
      <p:sp>
        <p:nvSpPr>
          <p:cNvPr id="10" name="ZoneTexte 9">
            <a:extLst>
              <a:ext uri="{FF2B5EF4-FFF2-40B4-BE49-F238E27FC236}">
                <a16:creationId xmlns:a16="http://schemas.microsoft.com/office/drawing/2014/main" id="{584F4948-B4CA-A504-CD38-7C771DAAFC85}"/>
              </a:ext>
            </a:extLst>
          </p:cNvPr>
          <p:cNvSpPr txBox="1"/>
          <p:nvPr/>
        </p:nvSpPr>
        <p:spPr>
          <a:xfrm>
            <a:off x="260442" y="2829488"/>
            <a:ext cx="265768" cy="400110"/>
          </a:xfrm>
          <a:prstGeom prst="rect">
            <a:avLst/>
          </a:prstGeom>
          <a:noFill/>
        </p:spPr>
        <p:txBody>
          <a:bodyPr wrap="square" rtlCol="0">
            <a:spAutoFit/>
          </a:bodyPr>
          <a:lstStyle/>
          <a:p>
            <a:r>
              <a:rPr lang="fr-FR" sz="2000" b="1" dirty="0">
                <a:latin typeface="Aptos Display" panose="020B0004020202020204" pitchFamily="34" charset="0"/>
              </a:rPr>
              <a:t>3</a:t>
            </a:r>
          </a:p>
        </p:txBody>
      </p:sp>
      <p:sp>
        <p:nvSpPr>
          <p:cNvPr id="11" name="ZoneTexte 10">
            <a:extLst>
              <a:ext uri="{FF2B5EF4-FFF2-40B4-BE49-F238E27FC236}">
                <a16:creationId xmlns:a16="http://schemas.microsoft.com/office/drawing/2014/main" id="{7F25658A-B6B2-ABA7-B2E9-A1EA896F58F0}"/>
              </a:ext>
            </a:extLst>
          </p:cNvPr>
          <p:cNvSpPr txBox="1"/>
          <p:nvPr/>
        </p:nvSpPr>
        <p:spPr>
          <a:xfrm>
            <a:off x="252120" y="3511562"/>
            <a:ext cx="265768" cy="400110"/>
          </a:xfrm>
          <a:prstGeom prst="rect">
            <a:avLst/>
          </a:prstGeom>
          <a:noFill/>
        </p:spPr>
        <p:txBody>
          <a:bodyPr wrap="square" rtlCol="0">
            <a:spAutoFit/>
          </a:bodyPr>
          <a:lstStyle/>
          <a:p>
            <a:r>
              <a:rPr lang="fr-FR" sz="2000" b="1" dirty="0">
                <a:latin typeface="Aptos Display" panose="020B0004020202020204" pitchFamily="34" charset="0"/>
              </a:rPr>
              <a:t>4</a:t>
            </a:r>
          </a:p>
        </p:txBody>
      </p:sp>
      <p:sp>
        <p:nvSpPr>
          <p:cNvPr id="12" name="ZoneTexte 11">
            <a:extLst>
              <a:ext uri="{FF2B5EF4-FFF2-40B4-BE49-F238E27FC236}">
                <a16:creationId xmlns:a16="http://schemas.microsoft.com/office/drawing/2014/main" id="{C9DF0702-3D4E-EE93-A83F-8AE6A8C57511}"/>
              </a:ext>
            </a:extLst>
          </p:cNvPr>
          <p:cNvSpPr txBox="1"/>
          <p:nvPr/>
        </p:nvSpPr>
        <p:spPr>
          <a:xfrm>
            <a:off x="254067" y="4211538"/>
            <a:ext cx="265768" cy="400110"/>
          </a:xfrm>
          <a:prstGeom prst="rect">
            <a:avLst/>
          </a:prstGeom>
          <a:noFill/>
        </p:spPr>
        <p:txBody>
          <a:bodyPr wrap="square" rtlCol="0">
            <a:spAutoFit/>
          </a:bodyPr>
          <a:lstStyle/>
          <a:p>
            <a:r>
              <a:rPr lang="fr-FR" sz="2000" b="1" dirty="0">
                <a:latin typeface="Aptos Display" panose="020B0004020202020204" pitchFamily="34" charset="0"/>
              </a:rPr>
              <a:t>5</a:t>
            </a:r>
          </a:p>
        </p:txBody>
      </p:sp>
      <p:sp>
        <p:nvSpPr>
          <p:cNvPr id="13" name="ZoneTexte 12">
            <a:extLst>
              <a:ext uri="{FF2B5EF4-FFF2-40B4-BE49-F238E27FC236}">
                <a16:creationId xmlns:a16="http://schemas.microsoft.com/office/drawing/2014/main" id="{FAF50169-A86F-31D8-2DCF-6200EECEA22C}"/>
              </a:ext>
            </a:extLst>
          </p:cNvPr>
          <p:cNvSpPr txBox="1"/>
          <p:nvPr/>
        </p:nvSpPr>
        <p:spPr>
          <a:xfrm>
            <a:off x="4541275" y="1308075"/>
            <a:ext cx="3893000" cy="523220"/>
          </a:xfrm>
          <a:prstGeom prst="rect">
            <a:avLst/>
          </a:prstGeom>
          <a:noFill/>
        </p:spPr>
        <p:txBody>
          <a:bodyPr wrap="square" rtlCol="0">
            <a:spAutoFit/>
          </a:bodyPr>
          <a:lstStyle/>
          <a:p>
            <a:pPr algn="r"/>
            <a:r>
              <a:rPr lang="fr-FR" dirty="0">
                <a:solidFill>
                  <a:schemeClr val="bg1"/>
                </a:solidFill>
              </a:rPr>
              <a:t>Ouvrez le menu "Démarrer" et sélectionnez Gestionnaire de serveur .</a:t>
            </a:r>
          </a:p>
        </p:txBody>
      </p:sp>
      <p:pic>
        <p:nvPicPr>
          <p:cNvPr id="14" name="Image 13">
            <a:extLst>
              <a:ext uri="{FF2B5EF4-FFF2-40B4-BE49-F238E27FC236}">
                <a16:creationId xmlns:a16="http://schemas.microsoft.com/office/drawing/2014/main" id="{5C113389-7A4E-B87E-FDAF-BB239EC93261}"/>
              </a:ext>
            </a:extLst>
          </p:cNvPr>
          <p:cNvPicPr>
            <a:picLocks noChangeAspect="1"/>
          </p:cNvPicPr>
          <p:nvPr/>
        </p:nvPicPr>
        <p:blipFill>
          <a:blip r:embed="rId3"/>
          <a:stretch>
            <a:fillRect/>
          </a:stretch>
        </p:blipFill>
        <p:spPr>
          <a:xfrm>
            <a:off x="4758529" y="1831817"/>
            <a:ext cx="4073696" cy="32163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26D923B6-F7AA-D307-B4CF-BE23805DC16D}"/>
            </a:ext>
          </a:extLst>
        </p:cNvPr>
        <p:cNvGrpSpPr/>
        <p:nvPr/>
      </p:nvGrpSpPr>
      <p:grpSpPr>
        <a:xfrm>
          <a:off x="0" y="0"/>
          <a:ext cx="0" cy="0"/>
          <a:chOff x="0" y="0"/>
          <a:chExt cx="0" cy="0"/>
        </a:xfrm>
      </p:grpSpPr>
      <p:sp>
        <p:nvSpPr>
          <p:cNvPr id="400" name="Google Shape;400;p28">
            <a:extLst>
              <a:ext uri="{FF2B5EF4-FFF2-40B4-BE49-F238E27FC236}">
                <a16:creationId xmlns:a16="http://schemas.microsoft.com/office/drawing/2014/main" id="{81A53DB9-433F-63B7-3C79-321EE55E7966}"/>
              </a:ext>
            </a:extLst>
          </p:cNvPr>
          <p:cNvSpPr/>
          <p:nvPr/>
        </p:nvSpPr>
        <p:spPr>
          <a:xfrm>
            <a:off x="709944" y="283350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latin typeface="Lucida Sans" panose="020B0602030504020204" pitchFamily="34" charset="0"/>
            </a:endParaRPr>
          </a:p>
        </p:txBody>
      </p:sp>
      <p:sp>
        <p:nvSpPr>
          <p:cNvPr id="401" name="Google Shape;401;p28">
            <a:extLst>
              <a:ext uri="{FF2B5EF4-FFF2-40B4-BE49-F238E27FC236}">
                <a16:creationId xmlns:a16="http://schemas.microsoft.com/office/drawing/2014/main" id="{169BF109-8B07-6FBC-4BC8-2E1BB65D249F}"/>
              </a:ext>
            </a:extLst>
          </p:cNvPr>
          <p:cNvSpPr/>
          <p:nvPr/>
        </p:nvSpPr>
        <p:spPr>
          <a:xfrm>
            <a:off x="709725" y="141003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a:extLst>
              <a:ext uri="{FF2B5EF4-FFF2-40B4-BE49-F238E27FC236}">
                <a16:creationId xmlns:a16="http://schemas.microsoft.com/office/drawing/2014/main" id="{20BB3B32-E895-1EE3-4707-055D01348EF0}"/>
              </a:ext>
            </a:extLst>
          </p:cNvPr>
          <p:cNvSpPr/>
          <p:nvPr/>
        </p:nvSpPr>
        <p:spPr>
          <a:xfrm>
            <a:off x="677967" y="2134501"/>
            <a:ext cx="3073850" cy="40011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a:extLst>
              <a:ext uri="{FF2B5EF4-FFF2-40B4-BE49-F238E27FC236}">
                <a16:creationId xmlns:a16="http://schemas.microsoft.com/office/drawing/2014/main" id="{B948A7AC-1F0E-883B-0995-5EE267BC1647}"/>
              </a:ext>
            </a:extLst>
          </p:cNvPr>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fr-CI" b="1" dirty="0"/>
              <a:t>Étapes d'installation</a:t>
            </a:r>
          </a:p>
        </p:txBody>
      </p:sp>
      <p:sp>
        <p:nvSpPr>
          <p:cNvPr id="404" name="Google Shape;404;p28">
            <a:extLst>
              <a:ext uri="{FF2B5EF4-FFF2-40B4-BE49-F238E27FC236}">
                <a16:creationId xmlns:a16="http://schemas.microsoft.com/office/drawing/2014/main" id="{6634F245-030E-98D6-61D7-0FC87B713462}"/>
              </a:ext>
            </a:extLst>
          </p:cNvPr>
          <p:cNvSpPr txBox="1">
            <a:spLocks noGrp="1"/>
          </p:cNvSpPr>
          <p:nvPr>
            <p:ph type="ctrTitle"/>
          </p:nvPr>
        </p:nvSpPr>
        <p:spPr>
          <a:xfrm>
            <a:off x="931431" y="1477415"/>
            <a:ext cx="1954644" cy="3739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dk1"/>
                </a:solidFill>
                <a:latin typeface="Lucida Sans" panose="020B0602030504020204" pitchFamily="34" charset="0"/>
              </a:rPr>
              <a:t>Accéder au Gestionnaire de Serveur</a:t>
            </a:r>
            <a:endParaRPr lang="fr-CI" dirty="0">
              <a:solidFill>
                <a:schemeClr val="dk1"/>
              </a:solidFill>
              <a:latin typeface="Lucida Sans" panose="020B0602030504020204" pitchFamily="34" charset="0"/>
            </a:endParaRPr>
          </a:p>
        </p:txBody>
      </p:sp>
      <p:sp>
        <p:nvSpPr>
          <p:cNvPr id="405" name="Google Shape;405;p28">
            <a:extLst>
              <a:ext uri="{FF2B5EF4-FFF2-40B4-BE49-F238E27FC236}">
                <a16:creationId xmlns:a16="http://schemas.microsoft.com/office/drawing/2014/main" id="{C172D460-6074-191E-D0FD-9F3B25B02502}"/>
              </a:ext>
            </a:extLst>
          </p:cNvPr>
          <p:cNvSpPr txBox="1">
            <a:spLocks noGrp="1"/>
          </p:cNvSpPr>
          <p:nvPr>
            <p:ph type="ctrTitle" idx="2"/>
          </p:nvPr>
        </p:nvSpPr>
        <p:spPr>
          <a:xfrm>
            <a:off x="931650" y="3019198"/>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Choisir le rôle IIS</a:t>
            </a:r>
          </a:p>
        </p:txBody>
      </p:sp>
      <p:sp>
        <p:nvSpPr>
          <p:cNvPr id="406" name="Google Shape;406;p28">
            <a:extLst>
              <a:ext uri="{FF2B5EF4-FFF2-40B4-BE49-F238E27FC236}">
                <a16:creationId xmlns:a16="http://schemas.microsoft.com/office/drawing/2014/main" id="{96CE7EE6-592F-C746-91D1-FEE569F9A3B3}"/>
              </a:ext>
            </a:extLst>
          </p:cNvPr>
          <p:cNvSpPr txBox="1">
            <a:spLocks noGrp="1"/>
          </p:cNvSpPr>
          <p:nvPr>
            <p:ph type="ctrTitle" idx="3"/>
          </p:nvPr>
        </p:nvSpPr>
        <p:spPr>
          <a:xfrm>
            <a:off x="931650" y="2317854"/>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sz="1200" dirty="0">
                <a:solidFill>
                  <a:schemeClr val="dk1"/>
                </a:solidFill>
                <a:latin typeface="Roboto Black" panose="02000000000000000000" pitchFamily="2" charset="0"/>
                <a:ea typeface="Roboto Black" panose="02000000000000000000" pitchFamily="2" charset="0"/>
                <a:cs typeface="Roboto Black" panose="02000000000000000000" pitchFamily="2" charset="0"/>
              </a:rPr>
              <a:t>Ajouter un rôle</a:t>
            </a:r>
          </a:p>
        </p:txBody>
      </p:sp>
      <p:cxnSp>
        <p:nvCxnSpPr>
          <p:cNvPr id="407" name="Google Shape;407;p28">
            <a:extLst>
              <a:ext uri="{FF2B5EF4-FFF2-40B4-BE49-F238E27FC236}">
                <a16:creationId xmlns:a16="http://schemas.microsoft.com/office/drawing/2014/main" id="{447E3AEC-084E-56EE-D80D-55FE614C1DF9}"/>
              </a:ext>
            </a:extLst>
          </p:cNvPr>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a:extLst>
              <a:ext uri="{FF2B5EF4-FFF2-40B4-BE49-F238E27FC236}">
                <a16:creationId xmlns:a16="http://schemas.microsoft.com/office/drawing/2014/main" id="{8B1ED56E-1F1C-3156-1E78-4CCE0754667A}"/>
              </a:ext>
            </a:extLst>
          </p:cNvPr>
          <p:cNvSpPr/>
          <p:nvPr/>
        </p:nvSpPr>
        <p:spPr>
          <a:xfrm>
            <a:off x="193644" y="14093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a:extLst>
              <a:ext uri="{FF2B5EF4-FFF2-40B4-BE49-F238E27FC236}">
                <a16:creationId xmlns:a16="http://schemas.microsoft.com/office/drawing/2014/main" id="{9FF311F0-4344-4573-5CF6-018E3FAB9C68}"/>
              </a:ext>
            </a:extLst>
          </p:cNvPr>
          <p:cNvSpPr/>
          <p:nvPr/>
        </p:nvSpPr>
        <p:spPr>
          <a:xfrm>
            <a:off x="193644" y="21107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a:extLst>
              <a:ext uri="{FF2B5EF4-FFF2-40B4-BE49-F238E27FC236}">
                <a16:creationId xmlns:a16="http://schemas.microsoft.com/office/drawing/2014/main" id="{B3A80E80-C718-4780-5B13-D47F6991FDF3}"/>
              </a:ext>
            </a:extLst>
          </p:cNvPr>
          <p:cNvSpPr/>
          <p:nvPr/>
        </p:nvSpPr>
        <p:spPr>
          <a:xfrm>
            <a:off x="193644" y="2812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ZoneTexte 1">
            <a:extLst>
              <a:ext uri="{FF2B5EF4-FFF2-40B4-BE49-F238E27FC236}">
                <a16:creationId xmlns:a16="http://schemas.microsoft.com/office/drawing/2014/main" id="{710E79B7-8499-64A6-EC18-71863116B94D}"/>
              </a:ext>
            </a:extLst>
          </p:cNvPr>
          <p:cNvSpPr txBox="1"/>
          <p:nvPr/>
        </p:nvSpPr>
        <p:spPr>
          <a:xfrm>
            <a:off x="249192" y="1431185"/>
            <a:ext cx="265768" cy="400110"/>
          </a:xfrm>
          <a:prstGeom prst="rect">
            <a:avLst/>
          </a:prstGeom>
          <a:noFill/>
        </p:spPr>
        <p:txBody>
          <a:bodyPr wrap="square" rtlCol="0">
            <a:spAutoFit/>
          </a:bodyPr>
          <a:lstStyle/>
          <a:p>
            <a:r>
              <a:rPr lang="fr-FR" sz="2000" b="1" dirty="0">
                <a:latin typeface="Aptos Display" panose="020B0004020202020204" pitchFamily="34" charset="0"/>
              </a:rPr>
              <a:t>1</a:t>
            </a:r>
          </a:p>
        </p:txBody>
      </p:sp>
      <p:sp>
        <p:nvSpPr>
          <p:cNvPr id="3" name="Google Shape;400;p28">
            <a:extLst>
              <a:ext uri="{FF2B5EF4-FFF2-40B4-BE49-F238E27FC236}">
                <a16:creationId xmlns:a16="http://schemas.microsoft.com/office/drawing/2014/main" id="{8C49C095-FC14-E675-527E-D791552F19A0}"/>
              </a:ext>
            </a:extLst>
          </p:cNvPr>
          <p:cNvSpPr/>
          <p:nvPr/>
        </p:nvSpPr>
        <p:spPr>
          <a:xfrm>
            <a:off x="709725" y="422009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401;p28">
            <a:extLst>
              <a:ext uri="{FF2B5EF4-FFF2-40B4-BE49-F238E27FC236}">
                <a16:creationId xmlns:a16="http://schemas.microsoft.com/office/drawing/2014/main" id="{C2217F65-EB04-FFA0-9E78-FE5EA4F62EE9}"/>
              </a:ext>
            </a:extLst>
          </p:cNvPr>
          <p:cNvSpPr/>
          <p:nvPr/>
        </p:nvSpPr>
        <p:spPr>
          <a:xfrm>
            <a:off x="709725" y="35187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05;p28">
            <a:extLst>
              <a:ext uri="{FF2B5EF4-FFF2-40B4-BE49-F238E27FC236}">
                <a16:creationId xmlns:a16="http://schemas.microsoft.com/office/drawing/2014/main" id="{40459EB7-68FD-4BA3-0FA0-5D0F40044F1D}"/>
              </a:ext>
            </a:extLst>
          </p:cNvPr>
          <p:cNvSpPr txBox="1">
            <a:spLocks/>
          </p:cNvSpPr>
          <p:nvPr/>
        </p:nvSpPr>
        <p:spPr>
          <a:xfrm>
            <a:off x="931431" y="440579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Vérification</a:t>
            </a:r>
          </a:p>
        </p:txBody>
      </p:sp>
      <p:sp>
        <p:nvSpPr>
          <p:cNvPr id="6" name="Google Shape;406;p28">
            <a:extLst>
              <a:ext uri="{FF2B5EF4-FFF2-40B4-BE49-F238E27FC236}">
                <a16:creationId xmlns:a16="http://schemas.microsoft.com/office/drawing/2014/main" id="{32251D6D-656F-F504-36AE-E6D1E1BD57F0}"/>
              </a:ext>
            </a:extLst>
          </p:cNvPr>
          <p:cNvSpPr txBox="1">
            <a:spLocks/>
          </p:cNvSpPr>
          <p:nvPr/>
        </p:nvSpPr>
        <p:spPr>
          <a:xfrm>
            <a:off x="931431" y="370445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Finaliser l'installation</a:t>
            </a:r>
          </a:p>
        </p:txBody>
      </p:sp>
      <p:sp>
        <p:nvSpPr>
          <p:cNvPr id="7" name="Google Shape;409;p28">
            <a:extLst>
              <a:ext uri="{FF2B5EF4-FFF2-40B4-BE49-F238E27FC236}">
                <a16:creationId xmlns:a16="http://schemas.microsoft.com/office/drawing/2014/main" id="{5362756C-67FD-A3F4-3F57-48B16E142A10}"/>
              </a:ext>
            </a:extLst>
          </p:cNvPr>
          <p:cNvSpPr/>
          <p:nvPr/>
        </p:nvSpPr>
        <p:spPr>
          <a:xfrm>
            <a:off x="193425" y="349729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1;p28">
            <a:extLst>
              <a:ext uri="{FF2B5EF4-FFF2-40B4-BE49-F238E27FC236}">
                <a16:creationId xmlns:a16="http://schemas.microsoft.com/office/drawing/2014/main" id="{067D7600-565F-55AB-06C2-F7CBEBD6EB9B}"/>
              </a:ext>
            </a:extLst>
          </p:cNvPr>
          <p:cNvSpPr/>
          <p:nvPr/>
        </p:nvSpPr>
        <p:spPr>
          <a:xfrm>
            <a:off x="193425" y="41986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ZoneTexte 8">
            <a:extLst>
              <a:ext uri="{FF2B5EF4-FFF2-40B4-BE49-F238E27FC236}">
                <a16:creationId xmlns:a16="http://schemas.microsoft.com/office/drawing/2014/main" id="{DBAE062D-C203-0FFB-2EB0-BB0D94873550}"/>
              </a:ext>
            </a:extLst>
          </p:cNvPr>
          <p:cNvSpPr txBox="1"/>
          <p:nvPr/>
        </p:nvSpPr>
        <p:spPr>
          <a:xfrm>
            <a:off x="254067" y="2128331"/>
            <a:ext cx="265768" cy="400110"/>
          </a:xfrm>
          <a:prstGeom prst="rect">
            <a:avLst/>
          </a:prstGeom>
          <a:noFill/>
        </p:spPr>
        <p:txBody>
          <a:bodyPr wrap="square" rtlCol="0">
            <a:spAutoFit/>
          </a:bodyPr>
          <a:lstStyle/>
          <a:p>
            <a:r>
              <a:rPr lang="fr-FR" sz="2000" b="1" dirty="0">
                <a:latin typeface="Aptos Display" panose="020B0004020202020204" pitchFamily="34" charset="0"/>
              </a:rPr>
              <a:t>2</a:t>
            </a:r>
          </a:p>
        </p:txBody>
      </p:sp>
      <p:sp>
        <p:nvSpPr>
          <p:cNvPr id="10" name="ZoneTexte 9">
            <a:extLst>
              <a:ext uri="{FF2B5EF4-FFF2-40B4-BE49-F238E27FC236}">
                <a16:creationId xmlns:a16="http://schemas.microsoft.com/office/drawing/2014/main" id="{6081CEF2-754F-87BD-DAB0-8A42965193F4}"/>
              </a:ext>
            </a:extLst>
          </p:cNvPr>
          <p:cNvSpPr txBox="1"/>
          <p:nvPr/>
        </p:nvSpPr>
        <p:spPr>
          <a:xfrm>
            <a:off x="260442" y="2829488"/>
            <a:ext cx="265768" cy="400110"/>
          </a:xfrm>
          <a:prstGeom prst="rect">
            <a:avLst/>
          </a:prstGeom>
          <a:noFill/>
        </p:spPr>
        <p:txBody>
          <a:bodyPr wrap="square" rtlCol="0">
            <a:spAutoFit/>
          </a:bodyPr>
          <a:lstStyle/>
          <a:p>
            <a:r>
              <a:rPr lang="fr-FR" sz="2000" b="1" dirty="0">
                <a:latin typeface="Aptos Display" panose="020B0004020202020204" pitchFamily="34" charset="0"/>
              </a:rPr>
              <a:t>3</a:t>
            </a:r>
          </a:p>
        </p:txBody>
      </p:sp>
      <p:sp>
        <p:nvSpPr>
          <p:cNvPr id="11" name="ZoneTexte 10">
            <a:extLst>
              <a:ext uri="{FF2B5EF4-FFF2-40B4-BE49-F238E27FC236}">
                <a16:creationId xmlns:a16="http://schemas.microsoft.com/office/drawing/2014/main" id="{33AF5CE2-28BD-0656-46F7-6287862B5AEE}"/>
              </a:ext>
            </a:extLst>
          </p:cNvPr>
          <p:cNvSpPr txBox="1"/>
          <p:nvPr/>
        </p:nvSpPr>
        <p:spPr>
          <a:xfrm>
            <a:off x="252120" y="3511562"/>
            <a:ext cx="265768" cy="400110"/>
          </a:xfrm>
          <a:prstGeom prst="rect">
            <a:avLst/>
          </a:prstGeom>
          <a:noFill/>
        </p:spPr>
        <p:txBody>
          <a:bodyPr wrap="square" rtlCol="0">
            <a:spAutoFit/>
          </a:bodyPr>
          <a:lstStyle/>
          <a:p>
            <a:r>
              <a:rPr lang="fr-FR" sz="2000" b="1" dirty="0">
                <a:latin typeface="Aptos Display" panose="020B0004020202020204" pitchFamily="34" charset="0"/>
              </a:rPr>
              <a:t>4</a:t>
            </a:r>
          </a:p>
        </p:txBody>
      </p:sp>
      <p:sp>
        <p:nvSpPr>
          <p:cNvPr id="12" name="ZoneTexte 11">
            <a:extLst>
              <a:ext uri="{FF2B5EF4-FFF2-40B4-BE49-F238E27FC236}">
                <a16:creationId xmlns:a16="http://schemas.microsoft.com/office/drawing/2014/main" id="{4DAAEED2-2B77-8729-1F9E-F83F11FD797C}"/>
              </a:ext>
            </a:extLst>
          </p:cNvPr>
          <p:cNvSpPr txBox="1"/>
          <p:nvPr/>
        </p:nvSpPr>
        <p:spPr>
          <a:xfrm>
            <a:off x="254067" y="4211538"/>
            <a:ext cx="265768" cy="400110"/>
          </a:xfrm>
          <a:prstGeom prst="rect">
            <a:avLst/>
          </a:prstGeom>
          <a:noFill/>
        </p:spPr>
        <p:txBody>
          <a:bodyPr wrap="square" rtlCol="0">
            <a:spAutoFit/>
          </a:bodyPr>
          <a:lstStyle/>
          <a:p>
            <a:r>
              <a:rPr lang="fr-FR" sz="2000" b="1" dirty="0">
                <a:latin typeface="Aptos Display" panose="020B0004020202020204" pitchFamily="34" charset="0"/>
              </a:rPr>
              <a:t>5</a:t>
            </a:r>
          </a:p>
        </p:txBody>
      </p:sp>
      <p:sp>
        <p:nvSpPr>
          <p:cNvPr id="13" name="ZoneTexte 12">
            <a:extLst>
              <a:ext uri="{FF2B5EF4-FFF2-40B4-BE49-F238E27FC236}">
                <a16:creationId xmlns:a16="http://schemas.microsoft.com/office/drawing/2014/main" id="{0EEFDF7D-1DF8-8452-E0C6-4938E996527F}"/>
              </a:ext>
            </a:extLst>
          </p:cNvPr>
          <p:cNvSpPr txBox="1"/>
          <p:nvPr/>
        </p:nvSpPr>
        <p:spPr>
          <a:xfrm>
            <a:off x="3751817" y="1216425"/>
            <a:ext cx="4528425" cy="738664"/>
          </a:xfrm>
          <a:prstGeom prst="rect">
            <a:avLst/>
          </a:prstGeom>
          <a:noFill/>
        </p:spPr>
        <p:txBody>
          <a:bodyPr wrap="square" rtlCol="0">
            <a:spAutoFit/>
          </a:bodyPr>
          <a:lstStyle/>
          <a:p>
            <a:r>
              <a:rPr lang="fr-FR" dirty="0">
                <a:solidFill>
                  <a:schemeClr val="bg1"/>
                </a:solidFill>
              </a:rPr>
              <a:t>Cliquez sur Ajouter des rôles et fonctionnalités . Sélectionnez "Installation basée sur un rôle ou une fonctionnalité".</a:t>
            </a:r>
          </a:p>
        </p:txBody>
      </p:sp>
      <p:pic>
        <p:nvPicPr>
          <p:cNvPr id="15" name="Image 14">
            <a:extLst>
              <a:ext uri="{FF2B5EF4-FFF2-40B4-BE49-F238E27FC236}">
                <a16:creationId xmlns:a16="http://schemas.microsoft.com/office/drawing/2014/main" id="{72223B99-BDBB-69AF-9F80-349B7A6137B7}"/>
              </a:ext>
            </a:extLst>
          </p:cNvPr>
          <p:cNvPicPr>
            <a:picLocks noChangeAspect="1"/>
          </p:cNvPicPr>
          <p:nvPr/>
        </p:nvPicPr>
        <p:blipFill>
          <a:blip r:embed="rId3"/>
          <a:stretch>
            <a:fillRect/>
          </a:stretch>
        </p:blipFill>
        <p:spPr>
          <a:xfrm>
            <a:off x="3844216" y="1994189"/>
            <a:ext cx="2487377" cy="1905558"/>
          </a:xfrm>
          <a:prstGeom prst="rect">
            <a:avLst/>
          </a:prstGeom>
        </p:spPr>
      </p:pic>
      <p:pic>
        <p:nvPicPr>
          <p:cNvPr id="16" name="Image 15">
            <a:extLst>
              <a:ext uri="{FF2B5EF4-FFF2-40B4-BE49-F238E27FC236}">
                <a16:creationId xmlns:a16="http://schemas.microsoft.com/office/drawing/2014/main" id="{803D91B7-FDDE-EC40-9A22-F179A6FFF828}"/>
              </a:ext>
            </a:extLst>
          </p:cNvPr>
          <p:cNvPicPr>
            <a:picLocks noChangeAspect="1"/>
          </p:cNvPicPr>
          <p:nvPr/>
        </p:nvPicPr>
        <p:blipFill>
          <a:blip r:embed="rId4"/>
          <a:stretch>
            <a:fillRect/>
          </a:stretch>
        </p:blipFill>
        <p:spPr>
          <a:xfrm>
            <a:off x="6446059" y="1984437"/>
            <a:ext cx="2526364" cy="1915310"/>
          </a:xfrm>
          <a:prstGeom prst="rect">
            <a:avLst/>
          </a:prstGeom>
        </p:spPr>
      </p:pic>
    </p:spTree>
    <p:extLst>
      <p:ext uri="{BB962C8B-B14F-4D97-AF65-F5344CB8AC3E}">
        <p14:creationId xmlns:p14="http://schemas.microsoft.com/office/powerpoint/2010/main" val="2823074701"/>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AAFBA4F5-35D8-1836-36E5-FDF555EDE9BF}"/>
            </a:ext>
          </a:extLst>
        </p:cNvPr>
        <p:cNvGrpSpPr/>
        <p:nvPr/>
      </p:nvGrpSpPr>
      <p:grpSpPr>
        <a:xfrm>
          <a:off x="0" y="0"/>
          <a:ext cx="0" cy="0"/>
          <a:chOff x="0" y="0"/>
          <a:chExt cx="0" cy="0"/>
        </a:xfrm>
      </p:grpSpPr>
      <p:sp>
        <p:nvSpPr>
          <p:cNvPr id="400" name="Google Shape;400;p28">
            <a:extLst>
              <a:ext uri="{FF2B5EF4-FFF2-40B4-BE49-F238E27FC236}">
                <a16:creationId xmlns:a16="http://schemas.microsoft.com/office/drawing/2014/main" id="{B8B6394C-0E3F-4A70-CC51-5DE0C095C9C6}"/>
              </a:ext>
            </a:extLst>
          </p:cNvPr>
          <p:cNvSpPr/>
          <p:nvPr/>
        </p:nvSpPr>
        <p:spPr>
          <a:xfrm>
            <a:off x="709725" y="211047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latin typeface="Lucida Sans" panose="020B0602030504020204" pitchFamily="34" charset="0"/>
            </a:endParaRPr>
          </a:p>
        </p:txBody>
      </p:sp>
      <p:sp>
        <p:nvSpPr>
          <p:cNvPr id="401" name="Google Shape;401;p28">
            <a:extLst>
              <a:ext uri="{FF2B5EF4-FFF2-40B4-BE49-F238E27FC236}">
                <a16:creationId xmlns:a16="http://schemas.microsoft.com/office/drawing/2014/main" id="{42BD5C87-785F-0587-F1C6-1A493E8B21F6}"/>
              </a:ext>
            </a:extLst>
          </p:cNvPr>
          <p:cNvSpPr/>
          <p:nvPr/>
        </p:nvSpPr>
        <p:spPr>
          <a:xfrm>
            <a:off x="709725" y="141003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a:extLst>
              <a:ext uri="{FF2B5EF4-FFF2-40B4-BE49-F238E27FC236}">
                <a16:creationId xmlns:a16="http://schemas.microsoft.com/office/drawing/2014/main" id="{76435721-BAE8-936E-6771-05F812CAB92A}"/>
              </a:ext>
            </a:extLst>
          </p:cNvPr>
          <p:cNvSpPr/>
          <p:nvPr/>
        </p:nvSpPr>
        <p:spPr>
          <a:xfrm>
            <a:off x="709725" y="2811823"/>
            <a:ext cx="3073850" cy="40011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a:extLst>
              <a:ext uri="{FF2B5EF4-FFF2-40B4-BE49-F238E27FC236}">
                <a16:creationId xmlns:a16="http://schemas.microsoft.com/office/drawing/2014/main" id="{5DF70C14-A79C-ACB5-7446-42ACE2E4C548}"/>
              </a:ext>
            </a:extLst>
          </p:cNvPr>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fr-CI" b="1" dirty="0"/>
              <a:t>Étapes d'installation</a:t>
            </a:r>
          </a:p>
        </p:txBody>
      </p:sp>
      <p:sp>
        <p:nvSpPr>
          <p:cNvPr id="404" name="Google Shape;404;p28">
            <a:extLst>
              <a:ext uri="{FF2B5EF4-FFF2-40B4-BE49-F238E27FC236}">
                <a16:creationId xmlns:a16="http://schemas.microsoft.com/office/drawing/2014/main" id="{A9538D4E-D642-D61C-8E61-4531ED74DB6E}"/>
              </a:ext>
            </a:extLst>
          </p:cNvPr>
          <p:cNvSpPr txBox="1">
            <a:spLocks noGrp="1"/>
          </p:cNvSpPr>
          <p:nvPr>
            <p:ph type="ctrTitle"/>
          </p:nvPr>
        </p:nvSpPr>
        <p:spPr>
          <a:xfrm>
            <a:off x="931431" y="1477415"/>
            <a:ext cx="1954644" cy="3739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dk1"/>
                </a:solidFill>
                <a:latin typeface="Lucida Sans" panose="020B0602030504020204" pitchFamily="34" charset="0"/>
              </a:rPr>
              <a:t>Accéder au Gestionnaire de Serveur</a:t>
            </a:r>
            <a:endParaRPr lang="fr-CI" dirty="0">
              <a:solidFill>
                <a:schemeClr val="dk1"/>
              </a:solidFill>
              <a:latin typeface="Lucida Sans" panose="020B0602030504020204" pitchFamily="34" charset="0"/>
            </a:endParaRPr>
          </a:p>
        </p:txBody>
      </p:sp>
      <p:sp>
        <p:nvSpPr>
          <p:cNvPr id="405" name="Google Shape;405;p28">
            <a:extLst>
              <a:ext uri="{FF2B5EF4-FFF2-40B4-BE49-F238E27FC236}">
                <a16:creationId xmlns:a16="http://schemas.microsoft.com/office/drawing/2014/main" id="{30DB347C-A919-28CD-9BEA-E88FB37DBE83}"/>
              </a:ext>
            </a:extLst>
          </p:cNvPr>
          <p:cNvSpPr txBox="1">
            <a:spLocks noGrp="1"/>
          </p:cNvSpPr>
          <p:nvPr>
            <p:ph type="ctrTitle" idx="2"/>
          </p:nvPr>
        </p:nvSpPr>
        <p:spPr>
          <a:xfrm>
            <a:off x="931431" y="229617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Ajouter un rôle</a:t>
            </a:r>
          </a:p>
        </p:txBody>
      </p:sp>
      <p:sp>
        <p:nvSpPr>
          <p:cNvPr id="406" name="Google Shape;406;p28">
            <a:extLst>
              <a:ext uri="{FF2B5EF4-FFF2-40B4-BE49-F238E27FC236}">
                <a16:creationId xmlns:a16="http://schemas.microsoft.com/office/drawing/2014/main" id="{E37D0644-7581-3488-C17C-5B3A7E01EB12}"/>
              </a:ext>
            </a:extLst>
          </p:cNvPr>
          <p:cNvSpPr txBox="1">
            <a:spLocks noGrp="1"/>
          </p:cNvSpPr>
          <p:nvPr>
            <p:ph type="ctrTitle" idx="3"/>
          </p:nvPr>
        </p:nvSpPr>
        <p:spPr>
          <a:xfrm>
            <a:off x="963408" y="2995176"/>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sz="1200" dirty="0">
                <a:solidFill>
                  <a:schemeClr val="dk1"/>
                </a:solidFill>
                <a:latin typeface="Roboto Black" panose="02000000000000000000" pitchFamily="2" charset="0"/>
                <a:ea typeface="Roboto Black" panose="02000000000000000000" pitchFamily="2" charset="0"/>
                <a:cs typeface="Roboto Black" panose="02000000000000000000" pitchFamily="2" charset="0"/>
              </a:rPr>
              <a:t>Choisir le rôle IIS</a:t>
            </a:r>
          </a:p>
        </p:txBody>
      </p:sp>
      <p:cxnSp>
        <p:nvCxnSpPr>
          <p:cNvPr id="407" name="Google Shape;407;p28">
            <a:extLst>
              <a:ext uri="{FF2B5EF4-FFF2-40B4-BE49-F238E27FC236}">
                <a16:creationId xmlns:a16="http://schemas.microsoft.com/office/drawing/2014/main" id="{E1DFDA12-5A5D-9437-0BDA-A0C5430C59DA}"/>
              </a:ext>
            </a:extLst>
          </p:cNvPr>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a:extLst>
              <a:ext uri="{FF2B5EF4-FFF2-40B4-BE49-F238E27FC236}">
                <a16:creationId xmlns:a16="http://schemas.microsoft.com/office/drawing/2014/main" id="{151350F1-3693-41CF-971B-91C9DB4B11B2}"/>
              </a:ext>
            </a:extLst>
          </p:cNvPr>
          <p:cNvSpPr/>
          <p:nvPr/>
        </p:nvSpPr>
        <p:spPr>
          <a:xfrm>
            <a:off x="193644" y="14093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a:extLst>
              <a:ext uri="{FF2B5EF4-FFF2-40B4-BE49-F238E27FC236}">
                <a16:creationId xmlns:a16="http://schemas.microsoft.com/office/drawing/2014/main" id="{56A0A6BB-6840-8CFB-12DE-55D519E8E175}"/>
              </a:ext>
            </a:extLst>
          </p:cNvPr>
          <p:cNvSpPr/>
          <p:nvPr/>
        </p:nvSpPr>
        <p:spPr>
          <a:xfrm>
            <a:off x="193644" y="21107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a:extLst>
              <a:ext uri="{FF2B5EF4-FFF2-40B4-BE49-F238E27FC236}">
                <a16:creationId xmlns:a16="http://schemas.microsoft.com/office/drawing/2014/main" id="{AF51EDA7-C2EA-1FDB-2B72-D9C4639996BF}"/>
              </a:ext>
            </a:extLst>
          </p:cNvPr>
          <p:cNvSpPr/>
          <p:nvPr/>
        </p:nvSpPr>
        <p:spPr>
          <a:xfrm>
            <a:off x="193644" y="2812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ZoneTexte 1">
            <a:extLst>
              <a:ext uri="{FF2B5EF4-FFF2-40B4-BE49-F238E27FC236}">
                <a16:creationId xmlns:a16="http://schemas.microsoft.com/office/drawing/2014/main" id="{D205E59B-77FA-E74E-68C5-D9A5CF1AE313}"/>
              </a:ext>
            </a:extLst>
          </p:cNvPr>
          <p:cNvSpPr txBox="1"/>
          <p:nvPr/>
        </p:nvSpPr>
        <p:spPr>
          <a:xfrm>
            <a:off x="249192" y="1431185"/>
            <a:ext cx="265768" cy="400110"/>
          </a:xfrm>
          <a:prstGeom prst="rect">
            <a:avLst/>
          </a:prstGeom>
          <a:noFill/>
        </p:spPr>
        <p:txBody>
          <a:bodyPr wrap="square" rtlCol="0">
            <a:spAutoFit/>
          </a:bodyPr>
          <a:lstStyle/>
          <a:p>
            <a:r>
              <a:rPr lang="fr-FR" sz="2000" b="1" dirty="0">
                <a:latin typeface="Aptos Display" panose="020B0004020202020204" pitchFamily="34" charset="0"/>
              </a:rPr>
              <a:t>1</a:t>
            </a:r>
          </a:p>
        </p:txBody>
      </p:sp>
      <p:sp>
        <p:nvSpPr>
          <p:cNvPr id="3" name="Google Shape;400;p28">
            <a:extLst>
              <a:ext uri="{FF2B5EF4-FFF2-40B4-BE49-F238E27FC236}">
                <a16:creationId xmlns:a16="http://schemas.microsoft.com/office/drawing/2014/main" id="{E897276D-7627-7BD2-1BBE-71919C2F073A}"/>
              </a:ext>
            </a:extLst>
          </p:cNvPr>
          <p:cNvSpPr/>
          <p:nvPr/>
        </p:nvSpPr>
        <p:spPr>
          <a:xfrm>
            <a:off x="709725" y="422009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401;p28">
            <a:extLst>
              <a:ext uri="{FF2B5EF4-FFF2-40B4-BE49-F238E27FC236}">
                <a16:creationId xmlns:a16="http://schemas.microsoft.com/office/drawing/2014/main" id="{E8C3FC0E-DC30-B09A-E830-91A41336C210}"/>
              </a:ext>
            </a:extLst>
          </p:cNvPr>
          <p:cNvSpPr/>
          <p:nvPr/>
        </p:nvSpPr>
        <p:spPr>
          <a:xfrm>
            <a:off x="709725" y="351874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05;p28">
            <a:extLst>
              <a:ext uri="{FF2B5EF4-FFF2-40B4-BE49-F238E27FC236}">
                <a16:creationId xmlns:a16="http://schemas.microsoft.com/office/drawing/2014/main" id="{EA1C5D60-C51A-7EB1-967C-12BEC8C8E5D1}"/>
              </a:ext>
            </a:extLst>
          </p:cNvPr>
          <p:cNvSpPr txBox="1">
            <a:spLocks/>
          </p:cNvSpPr>
          <p:nvPr/>
        </p:nvSpPr>
        <p:spPr>
          <a:xfrm>
            <a:off x="931431" y="440579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Vérification</a:t>
            </a:r>
          </a:p>
        </p:txBody>
      </p:sp>
      <p:sp>
        <p:nvSpPr>
          <p:cNvPr id="6" name="Google Shape;406;p28">
            <a:extLst>
              <a:ext uri="{FF2B5EF4-FFF2-40B4-BE49-F238E27FC236}">
                <a16:creationId xmlns:a16="http://schemas.microsoft.com/office/drawing/2014/main" id="{651B7A8E-E9E3-13FB-D072-C98528C548B1}"/>
              </a:ext>
            </a:extLst>
          </p:cNvPr>
          <p:cNvSpPr txBox="1">
            <a:spLocks/>
          </p:cNvSpPr>
          <p:nvPr/>
        </p:nvSpPr>
        <p:spPr>
          <a:xfrm>
            <a:off x="931431" y="3704451"/>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Finaliser l'installation</a:t>
            </a:r>
          </a:p>
        </p:txBody>
      </p:sp>
      <p:sp>
        <p:nvSpPr>
          <p:cNvPr id="7" name="Google Shape;409;p28">
            <a:extLst>
              <a:ext uri="{FF2B5EF4-FFF2-40B4-BE49-F238E27FC236}">
                <a16:creationId xmlns:a16="http://schemas.microsoft.com/office/drawing/2014/main" id="{A5541832-AA5C-FAC2-D70F-B380D62A7635}"/>
              </a:ext>
            </a:extLst>
          </p:cNvPr>
          <p:cNvSpPr/>
          <p:nvPr/>
        </p:nvSpPr>
        <p:spPr>
          <a:xfrm>
            <a:off x="193425" y="349729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1;p28">
            <a:extLst>
              <a:ext uri="{FF2B5EF4-FFF2-40B4-BE49-F238E27FC236}">
                <a16:creationId xmlns:a16="http://schemas.microsoft.com/office/drawing/2014/main" id="{42D7FBE5-FCF8-349E-338C-A3635FD31CA7}"/>
              </a:ext>
            </a:extLst>
          </p:cNvPr>
          <p:cNvSpPr/>
          <p:nvPr/>
        </p:nvSpPr>
        <p:spPr>
          <a:xfrm>
            <a:off x="193425" y="41986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ZoneTexte 8">
            <a:extLst>
              <a:ext uri="{FF2B5EF4-FFF2-40B4-BE49-F238E27FC236}">
                <a16:creationId xmlns:a16="http://schemas.microsoft.com/office/drawing/2014/main" id="{EFB6687A-84A0-17C8-0522-A96AF209A39E}"/>
              </a:ext>
            </a:extLst>
          </p:cNvPr>
          <p:cNvSpPr txBox="1"/>
          <p:nvPr/>
        </p:nvSpPr>
        <p:spPr>
          <a:xfrm>
            <a:off x="254067" y="2128331"/>
            <a:ext cx="265768" cy="400110"/>
          </a:xfrm>
          <a:prstGeom prst="rect">
            <a:avLst/>
          </a:prstGeom>
          <a:noFill/>
        </p:spPr>
        <p:txBody>
          <a:bodyPr wrap="square" rtlCol="0">
            <a:spAutoFit/>
          </a:bodyPr>
          <a:lstStyle/>
          <a:p>
            <a:r>
              <a:rPr lang="fr-FR" sz="2000" b="1" dirty="0">
                <a:latin typeface="Aptos Display" panose="020B0004020202020204" pitchFamily="34" charset="0"/>
              </a:rPr>
              <a:t>2</a:t>
            </a:r>
          </a:p>
        </p:txBody>
      </p:sp>
      <p:sp>
        <p:nvSpPr>
          <p:cNvPr id="10" name="ZoneTexte 9">
            <a:extLst>
              <a:ext uri="{FF2B5EF4-FFF2-40B4-BE49-F238E27FC236}">
                <a16:creationId xmlns:a16="http://schemas.microsoft.com/office/drawing/2014/main" id="{A8CDB9C7-5EAA-76FE-118B-AFEAF4832B21}"/>
              </a:ext>
            </a:extLst>
          </p:cNvPr>
          <p:cNvSpPr txBox="1"/>
          <p:nvPr/>
        </p:nvSpPr>
        <p:spPr>
          <a:xfrm>
            <a:off x="260442" y="2829488"/>
            <a:ext cx="265768" cy="400110"/>
          </a:xfrm>
          <a:prstGeom prst="rect">
            <a:avLst/>
          </a:prstGeom>
          <a:noFill/>
        </p:spPr>
        <p:txBody>
          <a:bodyPr wrap="square" rtlCol="0">
            <a:spAutoFit/>
          </a:bodyPr>
          <a:lstStyle/>
          <a:p>
            <a:r>
              <a:rPr lang="fr-FR" sz="2000" b="1" dirty="0">
                <a:latin typeface="Aptos Display" panose="020B0004020202020204" pitchFamily="34" charset="0"/>
              </a:rPr>
              <a:t>3</a:t>
            </a:r>
          </a:p>
        </p:txBody>
      </p:sp>
      <p:sp>
        <p:nvSpPr>
          <p:cNvPr id="11" name="ZoneTexte 10">
            <a:extLst>
              <a:ext uri="{FF2B5EF4-FFF2-40B4-BE49-F238E27FC236}">
                <a16:creationId xmlns:a16="http://schemas.microsoft.com/office/drawing/2014/main" id="{943D4353-6B74-6AE4-9F2F-E6ABB851D5FC}"/>
              </a:ext>
            </a:extLst>
          </p:cNvPr>
          <p:cNvSpPr txBox="1"/>
          <p:nvPr/>
        </p:nvSpPr>
        <p:spPr>
          <a:xfrm>
            <a:off x="252120" y="3511562"/>
            <a:ext cx="265768" cy="400110"/>
          </a:xfrm>
          <a:prstGeom prst="rect">
            <a:avLst/>
          </a:prstGeom>
          <a:noFill/>
        </p:spPr>
        <p:txBody>
          <a:bodyPr wrap="square" rtlCol="0">
            <a:spAutoFit/>
          </a:bodyPr>
          <a:lstStyle/>
          <a:p>
            <a:r>
              <a:rPr lang="fr-FR" sz="2000" b="1" dirty="0">
                <a:latin typeface="Aptos Display" panose="020B0004020202020204" pitchFamily="34" charset="0"/>
              </a:rPr>
              <a:t>4</a:t>
            </a:r>
          </a:p>
        </p:txBody>
      </p:sp>
      <p:sp>
        <p:nvSpPr>
          <p:cNvPr id="12" name="ZoneTexte 11">
            <a:extLst>
              <a:ext uri="{FF2B5EF4-FFF2-40B4-BE49-F238E27FC236}">
                <a16:creationId xmlns:a16="http://schemas.microsoft.com/office/drawing/2014/main" id="{25D17973-74A4-50FC-30DB-E7B473229F58}"/>
              </a:ext>
            </a:extLst>
          </p:cNvPr>
          <p:cNvSpPr txBox="1"/>
          <p:nvPr/>
        </p:nvSpPr>
        <p:spPr>
          <a:xfrm>
            <a:off x="254067" y="4211538"/>
            <a:ext cx="265768" cy="400110"/>
          </a:xfrm>
          <a:prstGeom prst="rect">
            <a:avLst/>
          </a:prstGeom>
          <a:noFill/>
        </p:spPr>
        <p:txBody>
          <a:bodyPr wrap="square" rtlCol="0">
            <a:spAutoFit/>
          </a:bodyPr>
          <a:lstStyle/>
          <a:p>
            <a:r>
              <a:rPr lang="fr-FR" sz="2000" b="1" dirty="0">
                <a:latin typeface="Aptos Display" panose="020B0004020202020204" pitchFamily="34" charset="0"/>
              </a:rPr>
              <a:t>5</a:t>
            </a:r>
          </a:p>
        </p:txBody>
      </p:sp>
      <p:sp>
        <p:nvSpPr>
          <p:cNvPr id="14" name="ZoneTexte 13">
            <a:extLst>
              <a:ext uri="{FF2B5EF4-FFF2-40B4-BE49-F238E27FC236}">
                <a16:creationId xmlns:a16="http://schemas.microsoft.com/office/drawing/2014/main" id="{2D4317FF-5D05-58DA-EAD1-54CCF2DA243F}"/>
              </a:ext>
            </a:extLst>
          </p:cNvPr>
          <p:cNvSpPr txBox="1"/>
          <p:nvPr/>
        </p:nvSpPr>
        <p:spPr>
          <a:xfrm>
            <a:off x="4171950" y="1289583"/>
            <a:ext cx="4572000" cy="307777"/>
          </a:xfrm>
          <a:prstGeom prst="rect">
            <a:avLst/>
          </a:prstGeom>
          <a:noFill/>
        </p:spPr>
        <p:txBody>
          <a:bodyPr wrap="square">
            <a:spAutoFit/>
          </a:bodyPr>
          <a:lstStyle/>
          <a:p>
            <a:r>
              <a:rPr lang="fr-FR" dirty="0">
                <a:solidFill>
                  <a:schemeClr val="bg1"/>
                </a:solidFill>
              </a:rPr>
              <a:t>Cochez Serveur Web (IIS) dans la liste des rôles.</a:t>
            </a:r>
          </a:p>
        </p:txBody>
      </p:sp>
      <p:pic>
        <p:nvPicPr>
          <p:cNvPr id="15" name="Image 14">
            <a:extLst>
              <a:ext uri="{FF2B5EF4-FFF2-40B4-BE49-F238E27FC236}">
                <a16:creationId xmlns:a16="http://schemas.microsoft.com/office/drawing/2014/main" id="{2413B365-087A-78E4-3877-32FF6DE8C329}"/>
              </a:ext>
            </a:extLst>
          </p:cNvPr>
          <p:cNvPicPr>
            <a:picLocks noChangeAspect="1"/>
          </p:cNvPicPr>
          <p:nvPr/>
        </p:nvPicPr>
        <p:blipFill>
          <a:blip r:embed="rId3"/>
          <a:stretch>
            <a:fillRect/>
          </a:stretch>
        </p:blipFill>
        <p:spPr>
          <a:xfrm>
            <a:off x="4097462" y="1707933"/>
            <a:ext cx="4403518" cy="3132629"/>
          </a:xfrm>
          <a:prstGeom prst="rect">
            <a:avLst/>
          </a:prstGeom>
        </p:spPr>
      </p:pic>
    </p:spTree>
    <p:extLst>
      <p:ext uri="{BB962C8B-B14F-4D97-AF65-F5344CB8AC3E}">
        <p14:creationId xmlns:p14="http://schemas.microsoft.com/office/powerpoint/2010/main" val="76756910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052643"/>
            </a:gs>
            <a:gs pos="100000">
              <a:srgbClr val="041523"/>
            </a:gs>
          </a:gsLst>
          <a:path path="circle">
            <a:fillToRect l="50000" t="50000" r="50000" b="50000"/>
          </a:path>
          <a:tileRect/>
        </a:gradFill>
        <a:effectLst/>
      </p:bgPr>
    </p:bg>
    <p:spTree>
      <p:nvGrpSpPr>
        <p:cNvPr id="1" name="Shape 399">
          <a:extLst>
            <a:ext uri="{FF2B5EF4-FFF2-40B4-BE49-F238E27FC236}">
              <a16:creationId xmlns:a16="http://schemas.microsoft.com/office/drawing/2014/main" id="{5F98E98E-7212-7936-FD6C-9F9FA2D8EBF3}"/>
            </a:ext>
          </a:extLst>
        </p:cNvPr>
        <p:cNvGrpSpPr/>
        <p:nvPr/>
      </p:nvGrpSpPr>
      <p:grpSpPr>
        <a:xfrm>
          <a:off x="0" y="0"/>
          <a:ext cx="0" cy="0"/>
          <a:chOff x="0" y="0"/>
          <a:chExt cx="0" cy="0"/>
        </a:xfrm>
      </p:grpSpPr>
      <p:sp>
        <p:nvSpPr>
          <p:cNvPr id="400" name="Google Shape;400;p28">
            <a:extLst>
              <a:ext uri="{FF2B5EF4-FFF2-40B4-BE49-F238E27FC236}">
                <a16:creationId xmlns:a16="http://schemas.microsoft.com/office/drawing/2014/main" id="{0C2847AD-A573-67A4-A5C2-BC42B71B9F07}"/>
              </a:ext>
            </a:extLst>
          </p:cNvPr>
          <p:cNvSpPr/>
          <p:nvPr/>
        </p:nvSpPr>
        <p:spPr>
          <a:xfrm>
            <a:off x="709725" y="2110479"/>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latin typeface="Lucida Sans" panose="020B0602030504020204" pitchFamily="34" charset="0"/>
            </a:endParaRPr>
          </a:p>
        </p:txBody>
      </p:sp>
      <p:sp>
        <p:nvSpPr>
          <p:cNvPr id="401" name="Google Shape;401;p28">
            <a:extLst>
              <a:ext uri="{FF2B5EF4-FFF2-40B4-BE49-F238E27FC236}">
                <a16:creationId xmlns:a16="http://schemas.microsoft.com/office/drawing/2014/main" id="{3B55BEB0-A80A-DF51-A185-54E379F6A424}"/>
              </a:ext>
            </a:extLst>
          </p:cNvPr>
          <p:cNvSpPr/>
          <p:nvPr/>
        </p:nvSpPr>
        <p:spPr>
          <a:xfrm>
            <a:off x="709725" y="1410033"/>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2" name="Google Shape;402;p28">
            <a:extLst>
              <a:ext uri="{FF2B5EF4-FFF2-40B4-BE49-F238E27FC236}">
                <a16:creationId xmlns:a16="http://schemas.microsoft.com/office/drawing/2014/main" id="{E9033203-CCC0-077B-79E3-FB06E8CD1314}"/>
              </a:ext>
            </a:extLst>
          </p:cNvPr>
          <p:cNvSpPr/>
          <p:nvPr/>
        </p:nvSpPr>
        <p:spPr>
          <a:xfrm>
            <a:off x="709725" y="3517924"/>
            <a:ext cx="3073850" cy="40011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8FFD5"/>
              </a:solidFill>
            </a:endParaRPr>
          </a:p>
        </p:txBody>
      </p:sp>
      <p:sp>
        <p:nvSpPr>
          <p:cNvPr id="403" name="Google Shape;403;p28">
            <a:extLst>
              <a:ext uri="{FF2B5EF4-FFF2-40B4-BE49-F238E27FC236}">
                <a16:creationId xmlns:a16="http://schemas.microsoft.com/office/drawing/2014/main" id="{D98B2867-EC85-91A7-A47C-237896B6A93F}"/>
              </a:ext>
            </a:extLst>
          </p:cNvPr>
          <p:cNvSpPr txBox="1">
            <a:spLocks noGrp="1"/>
          </p:cNvSpPr>
          <p:nvPr>
            <p:ph type="ctrTitle" idx="4"/>
          </p:nvPr>
        </p:nvSpPr>
        <p:spPr>
          <a:xfrm>
            <a:off x="998325" y="644550"/>
            <a:ext cx="7833900" cy="606600"/>
          </a:xfrm>
          <a:prstGeom prst="rect">
            <a:avLst/>
          </a:prstGeom>
        </p:spPr>
        <p:txBody>
          <a:bodyPr spcFirstLastPara="1" wrap="square" lIns="91425" tIns="91425" rIns="91425" bIns="91425" anchor="b" anchorCtr="0">
            <a:noAutofit/>
          </a:bodyPr>
          <a:lstStyle/>
          <a:p>
            <a:r>
              <a:rPr lang="fr-CI" b="1" dirty="0"/>
              <a:t>Étapes d'installation</a:t>
            </a:r>
          </a:p>
        </p:txBody>
      </p:sp>
      <p:sp>
        <p:nvSpPr>
          <p:cNvPr id="404" name="Google Shape;404;p28">
            <a:extLst>
              <a:ext uri="{FF2B5EF4-FFF2-40B4-BE49-F238E27FC236}">
                <a16:creationId xmlns:a16="http://schemas.microsoft.com/office/drawing/2014/main" id="{608A152E-9DFB-7D88-A370-87519D01BD07}"/>
              </a:ext>
            </a:extLst>
          </p:cNvPr>
          <p:cNvSpPr txBox="1">
            <a:spLocks noGrp="1"/>
          </p:cNvSpPr>
          <p:nvPr>
            <p:ph type="ctrTitle"/>
          </p:nvPr>
        </p:nvSpPr>
        <p:spPr>
          <a:xfrm>
            <a:off x="931431" y="1477415"/>
            <a:ext cx="1954644" cy="37392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dirty="0">
                <a:solidFill>
                  <a:schemeClr val="dk1"/>
                </a:solidFill>
                <a:latin typeface="Lucida Sans" panose="020B0602030504020204" pitchFamily="34" charset="0"/>
              </a:rPr>
              <a:t>Accéder au Gestionnaire de Serveur</a:t>
            </a:r>
            <a:endParaRPr lang="fr-CI" dirty="0">
              <a:solidFill>
                <a:schemeClr val="dk1"/>
              </a:solidFill>
              <a:latin typeface="Lucida Sans" panose="020B0602030504020204" pitchFamily="34" charset="0"/>
            </a:endParaRPr>
          </a:p>
        </p:txBody>
      </p:sp>
      <p:sp>
        <p:nvSpPr>
          <p:cNvPr id="405" name="Google Shape;405;p28">
            <a:extLst>
              <a:ext uri="{FF2B5EF4-FFF2-40B4-BE49-F238E27FC236}">
                <a16:creationId xmlns:a16="http://schemas.microsoft.com/office/drawing/2014/main" id="{047F6450-96DB-87DD-DFB2-0EF711C5A79C}"/>
              </a:ext>
            </a:extLst>
          </p:cNvPr>
          <p:cNvSpPr txBox="1">
            <a:spLocks noGrp="1"/>
          </p:cNvSpPr>
          <p:nvPr>
            <p:ph type="ctrTitle" idx="2"/>
          </p:nvPr>
        </p:nvSpPr>
        <p:spPr>
          <a:xfrm>
            <a:off x="931431" y="229617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dirty="0">
                <a:solidFill>
                  <a:schemeClr val="dk1"/>
                </a:solidFill>
                <a:latin typeface="Lucida Sans" panose="020B0602030504020204" pitchFamily="34" charset="0"/>
              </a:rPr>
              <a:t>Ajouter un rôle</a:t>
            </a:r>
          </a:p>
        </p:txBody>
      </p:sp>
      <p:sp>
        <p:nvSpPr>
          <p:cNvPr id="406" name="Google Shape;406;p28">
            <a:extLst>
              <a:ext uri="{FF2B5EF4-FFF2-40B4-BE49-F238E27FC236}">
                <a16:creationId xmlns:a16="http://schemas.microsoft.com/office/drawing/2014/main" id="{465D447A-04D3-BCB1-6E08-797139513662}"/>
              </a:ext>
            </a:extLst>
          </p:cNvPr>
          <p:cNvSpPr txBox="1">
            <a:spLocks noGrp="1"/>
          </p:cNvSpPr>
          <p:nvPr>
            <p:ph type="ctrTitle" idx="3"/>
          </p:nvPr>
        </p:nvSpPr>
        <p:spPr>
          <a:xfrm>
            <a:off x="931431" y="3709247"/>
            <a:ext cx="2076000" cy="196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CI" sz="1200" dirty="0">
                <a:solidFill>
                  <a:schemeClr val="dk1"/>
                </a:solidFill>
                <a:latin typeface="Roboto Black" panose="02000000000000000000" pitchFamily="2" charset="0"/>
                <a:ea typeface="Roboto Black" panose="02000000000000000000" pitchFamily="2" charset="0"/>
                <a:cs typeface="Roboto Black" panose="02000000000000000000" pitchFamily="2" charset="0"/>
              </a:rPr>
              <a:t>Finaliser l'installation</a:t>
            </a:r>
          </a:p>
        </p:txBody>
      </p:sp>
      <p:cxnSp>
        <p:nvCxnSpPr>
          <p:cNvPr id="407" name="Google Shape;407;p28">
            <a:extLst>
              <a:ext uri="{FF2B5EF4-FFF2-40B4-BE49-F238E27FC236}">
                <a16:creationId xmlns:a16="http://schemas.microsoft.com/office/drawing/2014/main" id="{1F592D81-847B-F779-ECB6-DE633BB11C80}"/>
              </a:ext>
            </a:extLst>
          </p:cNvPr>
          <p:cNvCxnSpPr/>
          <p:nvPr/>
        </p:nvCxnSpPr>
        <p:spPr>
          <a:xfrm>
            <a:off x="0" y="1197575"/>
            <a:ext cx="3340500" cy="0"/>
          </a:xfrm>
          <a:prstGeom prst="straightConnector1">
            <a:avLst/>
          </a:prstGeom>
          <a:noFill/>
          <a:ln w="9525" cap="flat" cmpd="sng">
            <a:solidFill>
              <a:schemeClr val="accent1"/>
            </a:solidFill>
            <a:prstDash val="solid"/>
            <a:round/>
            <a:headEnd type="none" w="med" len="med"/>
            <a:tailEnd type="none" w="med" len="med"/>
          </a:ln>
        </p:spPr>
      </p:cxnSp>
      <p:sp>
        <p:nvSpPr>
          <p:cNvPr id="408" name="Google Shape;408;p28">
            <a:extLst>
              <a:ext uri="{FF2B5EF4-FFF2-40B4-BE49-F238E27FC236}">
                <a16:creationId xmlns:a16="http://schemas.microsoft.com/office/drawing/2014/main" id="{EE6ABDB1-7D56-AF30-BC81-B8DC7353DB53}"/>
              </a:ext>
            </a:extLst>
          </p:cNvPr>
          <p:cNvSpPr/>
          <p:nvPr/>
        </p:nvSpPr>
        <p:spPr>
          <a:xfrm>
            <a:off x="193644" y="14093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09" name="Google Shape;409;p28">
            <a:extLst>
              <a:ext uri="{FF2B5EF4-FFF2-40B4-BE49-F238E27FC236}">
                <a16:creationId xmlns:a16="http://schemas.microsoft.com/office/drawing/2014/main" id="{0F39A859-1970-020C-CBA6-745C1B569BDF}"/>
              </a:ext>
            </a:extLst>
          </p:cNvPr>
          <p:cNvSpPr/>
          <p:nvPr/>
        </p:nvSpPr>
        <p:spPr>
          <a:xfrm>
            <a:off x="193644" y="211070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11" name="Google Shape;411;p28">
            <a:extLst>
              <a:ext uri="{FF2B5EF4-FFF2-40B4-BE49-F238E27FC236}">
                <a16:creationId xmlns:a16="http://schemas.microsoft.com/office/drawing/2014/main" id="{CF3A6EDF-6E35-698B-2C6D-21C2AC5E496C}"/>
              </a:ext>
            </a:extLst>
          </p:cNvPr>
          <p:cNvSpPr/>
          <p:nvPr/>
        </p:nvSpPr>
        <p:spPr>
          <a:xfrm>
            <a:off x="193644" y="2812050"/>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2" name="ZoneTexte 1">
            <a:extLst>
              <a:ext uri="{FF2B5EF4-FFF2-40B4-BE49-F238E27FC236}">
                <a16:creationId xmlns:a16="http://schemas.microsoft.com/office/drawing/2014/main" id="{C232848C-50F0-17D5-FD98-77F0B680DA67}"/>
              </a:ext>
            </a:extLst>
          </p:cNvPr>
          <p:cNvSpPr txBox="1"/>
          <p:nvPr/>
        </p:nvSpPr>
        <p:spPr>
          <a:xfrm>
            <a:off x="249192" y="1431185"/>
            <a:ext cx="265768" cy="400110"/>
          </a:xfrm>
          <a:prstGeom prst="rect">
            <a:avLst/>
          </a:prstGeom>
          <a:noFill/>
        </p:spPr>
        <p:txBody>
          <a:bodyPr wrap="square" rtlCol="0">
            <a:spAutoFit/>
          </a:bodyPr>
          <a:lstStyle/>
          <a:p>
            <a:r>
              <a:rPr lang="fr-FR" sz="2000" b="1" dirty="0">
                <a:latin typeface="Aptos Display" panose="020B0004020202020204" pitchFamily="34" charset="0"/>
              </a:rPr>
              <a:t>1</a:t>
            </a:r>
          </a:p>
        </p:txBody>
      </p:sp>
      <p:sp>
        <p:nvSpPr>
          <p:cNvPr id="3" name="Google Shape;400;p28">
            <a:extLst>
              <a:ext uri="{FF2B5EF4-FFF2-40B4-BE49-F238E27FC236}">
                <a16:creationId xmlns:a16="http://schemas.microsoft.com/office/drawing/2014/main" id="{8ECE6BFC-839B-7C85-F884-9C5B5C3B13EC}"/>
              </a:ext>
            </a:extLst>
          </p:cNvPr>
          <p:cNvSpPr/>
          <p:nvPr/>
        </p:nvSpPr>
        <p:spPr>
          <a:xfrm>
            <a:off x="709725" y="4220097"/>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4" name="Google Shape;401;p28">
            <a:extLst>
              <a:ext uri="{FF2B5EF4-FFF2-40B4-BE49-F238E27FC236}">
                <a16:creationId xmlns:a16="http://schemas.microsoft.com/office/drawing/2014/main" id="{76F6AB78-CD12-E798-90A9-A20509228DA8}"/>
              </a:ext>
            </a:extLst>
          </p:cNvPr>
          <p:cNvSpPr/>
          <p:nvPr/>
        </p:nvSpPr>
        <p:spPr>
          <a:xfrm>
            <a:off x="709725" y="2833500"/>
            <a:ext cx="2326500" cy="381000"/>
          </a:xfrm>
          <a:prstGeom prst="homePlat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5" name="Google Shape;405;p28">
            <a:extLst>
              <a:ext uri="{FF2B5EF4-FFF2-40B4-BE49-F238E27FC236}">
                <a16:creationId xmlns:a16="http://schemas.microsoft.com/office/drawing/2014/main" id="{C7194373-788E-574D-1374-727AD738DF02}"/>
              </a:ext>
            </a:extLst>
          </p:cNvPr>
          <p:cNvSpPr txBox="1">
            <a:spLocks/>
          </p:cNvSpPr>
          <p:nvPr/>
        </p:nvSpPr>
        <p:spPr>
          <a:xfrm>
            <a:off x="931431" y="4405795"/>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Vérification</a:t>
            </a:r>
          </a:p>
        </p:txBody>
      </p:sp>
      <p:sp>
        <p:nvSpPr>
          <p:cNvPr id="6" name="Google Shape;406;p28">
            <a:extLst>
              <a:ext uri="{FF2B5EF4-FFF2-40B4-BE49-F238E27FC236}">
                <a16:creationId xmlns:a16="http://schemas.microsoft.com/office/drawing/2014/main" id="{4D378586-2D75-40A7-2544-489D22D37C90}"/>
              </a:ext>
            </a:extLst>
          </p:cNvPr>
          <p:cNvSpPr txBox="1">
            <a:spLocks/>
          </p:cNvSpPr>
          <p:nvPr/>
        </p:nvSpPr>
        <p:spPr>
          <a:xfrm>
            <a:off x="931431" y="2999164"/>
            <a:ext cx="2076000" cy="196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1pPr>
            <a:lvl2pPr marR="0" lvl="1"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2pPr>
            <a:lvl3pPr marR="0" lvl="2"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3pPr>
            <a:lvl4pPr marR="0" lvl="3"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4pPr>
            <a:lvl5pPr marR="0" lvl="4"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5pPr>
            <a:lvl6pPr marR="0" lvl="5"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6pPr>
            <a:lvl7pPr marR="0" lvl="6"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7pPr>
            <a:lvl8pPr marR="0" lvl="7"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8pPr>
            <a:lvl9pPr marR="0" lvl="8" algn="l" rtl="0">
              <a:lnSpc>
                <a:spcPct val="100000"/>
              </a:lnSpc>
              <a:spcBef>
                <a:spcPts val="0"/>
              </a:spcBef>
              <a:spcAft>
                <a:spcPts val="0"/>
              </a:spcAft>
              <a:buClr>
                <a:schemeClr val="accent1"/>
              </a:buClr>
              <a:buSzPts val="1100"/>
              <a:buFont typeface="Roboto Black"/>
              <a:buNone/>
              <a:defRPr sz="1100" b="0" i="0" u="none" strike="noStrike" cap="none">
                <a:solidFill>
                  <a:schemeClr val="accent1"/>
                </a:solidFill>
                <a:latin typeface="Roboto Black"/>
                <a:ea typeface="Roboto Black"/>
                <a:cs typeface="Roboto Black"/>
                <a:sym typeface="Roboto Black"/>
              </a:defRPr>
            </a:lvl9pPr>
          </a:lstStyle>
          <a:p>
            <a:r>
              <a:rPr lang="fr-CI" dirty="0">
                <a:solidFill>
                  <a:schemeClr val="dk1"/>
                </a:solidFill>
                <a:latin typeface="Lucida Sans" panose="020B0602030504020204" pitchFamily="34" charset="0"/>
              </a:rPr>
              <a:t>Choisir le rôle IIS</a:t>
            </a:r>
          </a:p>
        </p:txBody>
      </p:sp>
      <p:sp>
        <p:nvSpPr>
          <p:cNvPr id="7" name="Google Shape;409;p28">
            <a:extLst>
              <a:ext uri="{FF2B5EF4-FFF2-40B4-BE49-F238E27FC236}">
                <a16:creationId xmlns:a16="http://schemas.microsoft.com/office/drawing/2014/main" id="{242A115E-0EFD-D8A4-3AD3-7E498FCDE7EB}"/>
              </a:ext>
            </a:extLst>
          </p:cNvPr>
          <p:cNvSpPr/>
          <p:nvPr/>
        </p:nvSpPr>
        <p:spPr>
          <a:xfrm>
            <a:off x="193425" y="349729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8" name="Google Shape;411;p28">
            <a:extLst>
              <a:ext uri="{FF2B5EF4-FFF2-40B4-BE49-F238E27FC236}">
                <a16:creationId xmlns:a16="http://schemas.microsoft.com/office/drawing/2014/main" id="{8CB64370-379B-AC25-2815-E89ACE4F7267}"/>
              </a:ext>
            </a:extLst>
          </p:cNvPr>
          <p:cNvSpPr/>
          <p:nvPr/>
        </p:nvSpPr>
        <p:spPr>
          <a:xfrm>
            <a:off x="193425" y="4198647"/>
            <a:ext cx="423900" cy="423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8FFD5"/>
              </a:solidFill>
            </a:endParaRPr>
          </a:p>
        </p:txBody>
      </p:sp>
      <p:sp>
        <p:nvSpPr>
          <p:cNvPr id="9" name="ZoneTexte 8">
            <a:extLst>
              <a:ext uri="{FF2B5EF4-FFF2-40B4-BE49-F238E27FC236}">
                <a16:creationId xmlns:a16="http://schemas.microsoft.com/office/drawing/2014/main" id="{A61E13A4-D899-B41D-F972-3119B191B915}"/>
              </a:ext>
            </a:extLst>
          </p:cNvPr>
          <p:cNvSpPr txBox="1"/>
          <p:nvPr/>
        </p:nvSpPr>
        <p:spPr>
          <a:xfrm>
            <a:off x="254067" y="2128331"/>
            <a:ext cx="265768" cy="400110"/>
          </a:xfrm>
          <a:prstGeom prst="rect">
            <a:avLst/>
          </a:prstGeom>
          <a:noFill/>
        </p:spPr>
        <p:txBody>
          <a:bodyPr wrap="square" rtlCol="0">
            <a:spAutoFit/>
          </a:bodyPr>
          <a:lstStyle/>
          <a:p>
            <a:r>
              <a:rPr lang="fr-FR" sz="2000" b="1" dirty="0">
                <a:latin typeface="Aptos Display" panose="020B0004020202020204" pitchFamily="34" charset="0"/>
              </a:rPr>
              <a:t>2</a:t>
            </a:r>
          </a:p>
        </p:txBody>
      </p:sp>
      <p:sp>
        <p:nvSpPr>
          <p:cNvPr id="10" name="ZoneTexte 9">
            <a:extLst>
              <a:ext uri="{FF2B5EF4-FFF2-40B4-BE49-F238E27FC236}">
                <a16:creationId xmlns:a16="http://schemas.microsoft.com/office/drawing/2014/main" id="{D2AC7DC9-BE96-B031-EFBA-1ABA630EBB47}"/>
              </a:ext>
            </a:extLst>
          </p:cNvPr>
          <p:cNvSpPr txBox="1"/>
          <p:nvPr/>
        </p:nvSpPr>
        <p:spPr>
          <a:xfrm>
            <a:off x="260442" y="2829488"/>
            <a:ext cx="265768" cy="400110"/>
          </a:xfrm>
          <a:prstGeom prst="rect">
            <a:avLst/>
          </a:prstGeom>
          <a:noFill/>
        </p:spPr>
        <p:txBody>
          <a:bodyPr wrap="square" rtlCol="0">
            <a:spAutoFit/>
          </a:bodyPr>
          <a:lstStyle/>
          <a:p>
            <a:r>
              <a:rPr lang="fr-FR" sz="2000" b="1" dirty="0">
                <a:latin typeface="Aptos Display" panose="020B0004020202020204" pitchFamily="34" charset="0"/>
              </a:rPr>
              <a:t>3</a:t>
            </a:r>
          </a:p>
        </p:txBody>
      </p:sp>
      <p:sp>
        <p:nvSpPr>
          <p:cNvPr id="11" name="ZoneTexte 10">
            <a:extLst>
              <a:ext uri="{FF2B5EF4-FFF2-40B4-BE49-F238E27FC236}">
                <a16:creationId xmlns:a16="http://schemas.microsoft.com/office/drawing/2014/main" id="{8CA95852-E0BA-C0F8-CBE4-514A5B39D64D}"/>
              </a:ext>
            </a:extLst>
          </p:cNvPr>
          <p:cNvSpPr txBox="1"/>
          <p:nvPr/>
        </p:nvSpPr>
        <p:spPr>
          <a:xfrm>
            <a:off x="252120" y="3511562"/>
            <a:ext cx="265768" cy="400110"/>
          </a:xfrm>
          <a:prstGeom prst="rect">
            <a:avLst/>
          </a:prstGeom>
          <a:noFill/>
        </p:spPr>
        <p:txBody>
          <a:bodyPr wrap="square" rtlCol="0">
            <a:spAutoFit/>
          </a:bodyPr>
          <a:lstStyle/>
          <a:p>
            <a:r>
              <a:rPr lang="fr-FR" sz="2000" b="1" dirty="0">
                <a:latin typeface="Aptos Display" panose="020B0004020202020204" pitchFamily="34" charset="0"/>
              </a:rPr>
              <a:t>4</a:t>
            </a:r>
          </a:p>
        </p:txBody>
      </p:sp>
      <p:sp>
        <p:nvSpPr>
          <p:cNvPr id="12" name="ZoneTexte 11">
            <a:extLst>
              <a:ext uri="{FF2B5EF4-FFF2-40B4-BE49-F238E27FC236}">
                <a16:creationId xmlns:a16="http://schemas.microsoft.com/office/drawing/2014/main" id="{E3416A2E-B147-200E-A74E-C8129C4BFE1C}"/>
              </a:ext>
            </a:extLst>
          </p:cNvPr>
          <p:cNvSpPr txBox="1"/>
          <p:nvPr/>
        </p:nvSpPr>
        <p:spPr>
          <a:xfrm>
            <a:off x="254067" y="4211538"/>
            <a:ext cx="265768" cy="400110"/>
          </a:xfrm>
          <a:prstGeom prst="rect">
            <a:avLst/>
          </a:prstGeom>
          <a:noFill/>
        </p:spPr>
        <p:txBody>
          <a:bodyPr wrap="square" rtlCol="0">
            <a:spAutoFit/>
          </a:bodyPr>
          <a:lstStyle/>
          <a:p>
            <a:r>
              <a:rPr lang="fr-FR" sz="2000" b="1" dirty="0">
                <a:latin typeface="Aptos Display" panose="020B0004020202020204" pitchFamily="34" charset="0"/>
              </a:rPr>
              <a:t>5</a:t>
            </a:r>
          </a:p>
        </p:txBody>
      </p:sp>
      <p:sp>
        <p:nvSpPr>
          <p:cNvPr id="14" name="ZoneTexte 13">
            <a:extLst>
              <a:ext uri="{FF2B5EF4-FFF2-40B4-BE49-F238E27FC236}">
                <a16:creationId xmlns:a16="http://schemas.microsoft.com/office/drawing/2014/main" id="{63B6EAE4-3D40-F4D8-F303-A1AF7773C59C}"/>
              </a:ext>
            </a:extLst>
          </p:cNvPr>
          <p:cNvSpPr txBox="1"/>
          <p:nvPr/>
        </p:nvSpPr>
        <p:spPr>
          <a:xfrm>
            <a:off x="4088375" y="1338923"/>
            <a:ext cx="4572000" cy="523220"/>
          </a:xfrm>
          <a:prstGeom prst="rect">
            <a:avLst/>
          </a:prstGeom>
          <a:noFill/>
        </p:spPr>
        <p:txBody>
          <a:bodyPr wrap="square">
            <a:spAutoFit/>
          </a:bodyPr>
          <a:lstStyle/>
          <a:p>
            <a:r>
              <a:rPr lang="fr-FR" dirty="0">
                <a:solidFill>
                  <a:schemeClr val="bg1"/>
                </a:solidFill>
              </a:rPr>
              <a:t>Confirmez les sélections et cliquez sur Installer.</a:t>
            </a:r>
          </a:p>
          <a:p>
            <a:r>
              <a:rPr lang="fr-FR" dirty="0">
                <a:solidFill>
                  <a:schemeClr val="bg1"/>
                </a:solidFill>
              </a:rPr>
              <a:t>Une fois terminé, IIS sera opérationnel.</a:t>
            </a:r>
          </a:p>
        </p:txBody>
      </p:sp>
      <p:pic>
        <p:nvPicPr>
          <p:cNvPr id="15" name="Image 14">
            <a:extLst>
              <a:ext uri="{FF2B5EF4-FFF2-40B4-BE49-F238E27FC236}">
                <a16:creationId xmlns:a16="http://schemas.microsoft.com/office/drawing/2014/main" id="{F178E143-5B0E-A7D0-D814-03D4BCDEDF00}"/>
              </a:ext>
            </a:extLst>
          </p:cNvPr>
          <p:cNvPicPr>
            <a:picLocks noChangeAspect="1"/>
          </p:cNvPicPr>
          <p:nvPr/>
        </p:nvPicPr>
        <p:blipFill>
          <a:blip r:embed="rId3"/>
          <a:stretch>
            <a:fillRect/>
          </a:stretch>
        </p:blipFill>
        <p:spPr>
          <a:xfrm>
            <a:off x="3952777" y="1949916"/>
            <a:ext cx="4997579" cy="3050709"/>
          </a:xfrm>
          <a:prstGeom prst="rect">
            <a:avLst/>
          </a:prstGeom>
        </p:spPr>
      </p:pic>
    </p:spTree>
    <p:extLst>
      <p:ext uri="{BB962C8B-B14F-4D97-AF65-F5344CB8AC3E}">
        <p14:creationId xmlns:p14="http://schemas.microsoft.com/office/powerpoint/2010/main" val="347640583"/>
      </p:ext>
    </p:extLst>
  </p:cSld>
  <p:clrMapOvr>
    <a:masterClrMapping/>
  </p:clrMapOvr>
  <p:transition spd="slow">
    <p:randomBar dir="vert"/>
  </p:transition>
</p:sld>
</file>

<file path=ppt/theme/theme1.xml><?xml version="1.0" encoding="utf-8"?>
<a:theme xmlns:a="http://schemas.openxmlformats.org/drawingml/2006/main" name="WEB PROPOSAL">
  <a:themeElements>
    <a:clrScheme name="Simple Light">
      <a:dk1>
        <a:srgbClr val="000000"/>
      </a:dk1>
      <a:lt1>
        <a:srgbClr val="FFFFFF"/>
      </a:lt1>
      <a:dk2>
        <a:srgbClr val="595959"/>
      </a:dk2>
      <a:lt2>
        <a:srgbClr val="EEEEEE"/>
      </a:lt2>
      <a:accent1>
        <a:srgbClr val="48FFD5"/>
      </a:accent1>
      <a:accent2>
        <a:srgbClr val="48FFD5"/>
      </a:accent2>
      <a:accent3>
        <a:srgbClr val="48FFD5"/>
      </a:accent3>
      <a:accent4>
        <a:srgbClr val="48FFD5"/>
      </a:accent4>
      <a:accent5>
        <a:srgbClr val="48FFD5"/>
      </a:accent5>
      <a:accent6>
        <a:srgbClr val="48FFD5"/>
      </a:accent6>
      <a:hlink>
        <a:srgbClr val="48FFD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889</Words>
  <Application>Microsoft Office PowerPoint</Application>
  <PresentationFormat>Affichage à l'écran (16:9)</PresentationFormat>
  <Paragraphs>140</Paragraphs>
  <Slides>13</Slides>
  <Notes>13</Notes>
  <HiddenSlides>0</HiddenSlides>
  <MMClips>0</MMClips>
  <ScaleCrop>false</ScaleCrop>
  <HeadingPairs>
    <vt:vector size="6" baseType="variant">
      <vt:variant>
        <vt:lpstr>Polices utilisées</vt:lpstr>
      </vt:variant>
      <vt:variant>
        <vt:i4>11</vt:i4>
      </vt:variant>
      <vt:variant>
        <vt:lpstr>Thème</vt:lpstr>
      </vt:variant>
      <vt:variant>
        <vt:i4>2</vt:i4>
      </vt:variant>
      <vt:variant>
        <vt:lpstr>Titres des diapositives</vt:lpstr>
      </vt:variant>
      <vt:variant>
        <vt:i4>13</vt:i4>
      </vt:variant>
    </vt:vector>
  </HeadingPairs>
  <TitlesOfParts>
    <vt:vector size="26" baseType="lpstr">
      <vt:lpstr>Impact</vt:lpstr>
      <vt:lpstr>Proxima Nova Semibold</vt:lpstr>
      <vt:lpstr>Aptos Display</vt:lpstr>
      <vt:lpstr>Lucida Sans</vt:lpstr>
      <vt:lpstr>Proxima Nova</vt:lpstr>
      <vt:lpstr>Wingdings</vt:lpstr>
      <vt:lpstr>Roboto Mono Thin</vt:lpstr>
      <vt:lpstr>Arial</vt:lpstr>
      <vt:lpstr>Courier New</vt:lpstr>
      <vt:lpstr>Roboto Black</vt:lpstr>
      <vt:lpstr>Roboto Light</vt:lpstr>
      <vt:lpstr>WEB PROPOSAL</vt:lpstr>
      <vt:lpstr>SlidesGo Final Pages</vt:lpstr>
      <vt:lpstr>Configuration  et Gestion d’un Serveur Web IIS sur Windows Server 2016</vt:lpstr>
      <vt:lpstr>TABLE OF CONTENTS</vt:lpstr>
      <vt:lpstr>Introduction</vt:lpstr>
      <vt:lpstr>Présentation de l'IIS</vt:lpstr>
      <vt:lpstr>Installation d'IIS sur Windows Server 2016</vt:lpstr>
      <vt:lpstr>Étapes d'installation</vt:lpstr>
      <vt:lpstr>Étapes d'installation</vt:lpstr>
      <vt:lpstr>Étapes d'installation</vt:lpstr>
      <vt:lpstr>Étapes d'installation</vt:lpstr>
      <vt:lpstr>Étapes d'installation</vt:lpstr>
      <vt:lpstr>III. Configuration d'IIS</vt:lpstr>
      <vt:lpstr>Configurateur HTTPS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Melmo</dc:creator>
  <cp:lastModifiedBy>Mohamed Bamogo</cp:lastModifiedBy>
  <cp:revision>4</cp:revision>
  <dcterms:modified xsi:type="dcterms:W3CDTF">2025-01-22T09:57:09Z</dcterms:modified>
</cp:coreProperties>
</file>