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7786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77936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676905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01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3983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358599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24465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52744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07507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88090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93472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03182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27235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08451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78621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11896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27170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EC3018-9B3C-40E1-8FC6-F32A629B0951}" type="datetimeFigureOut">
              <a:rPr lang="ru-MD" smtClean="0"/>
              <a:t>21.04.2020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70B09B-A66D-44C4-81E1-249177019B1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085339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315671-CC93-4E07-A6B4-F47E300AD0B5}"/>
              </a:ext>
            </a:extLst>
          </p:cNvPr>
          <p:cNvSpPr txBox="1"/>
          <p:nvPr/>
        </p:nvSpPr>
        <p:spPr>
          <a:xfrm>
            <a:off x="5043340" y="452487"/>
            <a:ext cx="277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Site-ul WEB</a:t>
            </a:r>
            <a:endParaRPr lang="ru-MD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3C077-A152-4DF0-A7D0-30C3EBA6C4E8}"/>
              </a:ext>
            </a:extLst>
          </p:cNvPr>
          <p:cNvSpPr txBox="1"/>
          <p:nvPr/>
        </p:nvSpPr>
        <p:spPr>
          <a:xfrm>
            <a:off x="735289" y="1366887"/>
            <a:ext cx="98038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site- ,,</a:t>
            </a:r>
            <a:r>
              <a:rPr lang="ro-MD" dirty="0"/>
              <a:t>Cărți pentru elevi/studenți’’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dirty="0"/>
              <a:t>Publicul țintă- elevii și studenții tuturor liceelor din țară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dirty="0"/>
              <a:t>Scopul</a:t>
            </a:r>
            <a:r>
              <a:rPr lang="en-US" dirty="0"/>
              <a:t>:</a:t>
            </a:r>
            <a:br>
              <a:rPr lang="ro-MD" dirty="0"/>
            </a:br>
            <a:r>
              <a:rPr lang="ro-MD" dirty="0"/>
              <a:t>- de a oferi elevilor surse veridice de alegere a cărților potrivite pentru gusturile și vârsta lor;</a:t>
            </a:r>
            <a:br>
              <a:rPr lang="ro-MD" dirty="0"/>
            </a:br>
            <a:r>
              <a:rPr lang="ro-MD" dirty="0"/>
              <a:t>- de a ajuta studenții să aleagă lectura după recenziile atașate; </a:t>
            </a:r>
            <a:br>
              <a:rPr lang="en-US" dirty="0"/>
            </a:br>
            <a:r>
              <a:rPr lang="en-US" dirty="0"/>
              <a:t>- </a:t>
            </a:r>
            <a:r>
              <a:rPr lang="ro-MD" dirty="0"/>
              <a:t>de a atrage elevii la lectură cu ajutorul pozelor autorului</a:t>
            </a:r>
            <a:r>
              <a:rPr lang="en-US" dirty="0"/>
              <a:t> </a:t>
            </a:r>
            <a:r>
              <a:rPr lang="ro-MD" dirty="0"/>
              <a:t>și a unei scurte informații despre acesta; </a:t>
            </a:r>
            <a:br>
              <a:rPr lang="ro-MD" dirty="0"/>
            </a:br>
            <a:r>
              <a:rPr lang="en-US" dirty="0"/>
              <a:t> - </a:t>
            </a:r>
            <a:r>
              <a:rPr lang="ro-MD" dirty="0"/>
              <a:t>de a promova lectura de calitate și dezvoltarea cunoștințelor despre cultură și valoare</a:t>
            </a:r>
            <a:r>
              <a:rPr lang="en-US" dirty="0"/>
              <a:t>;</a:t>
            </a:r>
            <a:br>
              <a:rPr lang="ro-MD" dirty="0"/>
            </a:br>
            <a:r>
              <a:rPr lang="ro-MD" dirty="0"/>
              <a:t>- de a uni elevii tuturor liceelor din țară prin cultură și cunoaștere;</a:t>
            </a:r>
            <a:br>
              <a:rPr lang="ro-MD" dirty="0"/>
            </a:br>
            <a:r>
              <a:rPr lang="ro-MD" dirty="0"/>
              <a:t>- de a lărgi comunitatea de elevi și a-i ajuta să se autodescopere;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dirty="0"/>
              <a:t>Obiectivele personale/principale</a:t>
            </a:r>
            <a:r>
              <a:rPr lang="en-US" dirty="0"/>
              <a:t>:</a:t>
            </a:r>
            <a:br>
              <a:rPr lang="en-US" dirty="0"/>
            </a:br>
            <a:r>
              <a:rPr lang="ro-MD" dirty="0"/>
              <a:t>- să depozitez informații esențiale despre carte și despre autor; </a:t>
            </a:r>
            <a:br>
              <a:rPr lang="en-US" dirty="0"/>
            </a:br>
            <a:r>
              <a:rPr lang="en-US" dirty="0"/>
              <a:t>- </a:t>
            </a:r>
            <a:r>
              <a:rPr lang="ro-MD" dirty="0"/>
              <a:t>să includ recenzii ale unor intelectuali asupra fie a unei cărți, fie a unui autor; </a:t>
            </a:r>
            <a:br>
              <a:rPr lang="en-US" dirty="0"/>
            </a:br>
            <a:r>
              <a:rPr lang="en-US" dirty="0"/>
              <a:t>- </a:t>
            </a:r>
            <a:r>
              <a:rPr lang="ro-MD" dirty="0"/>
              <a:t>să includ recenzii ale altor elevi care au citit pentru a-i ajuta să se manifeste și să-și exprime opinia asupra cărții citite; </a:t>
            </a:r>
            <a:br>
              <a:rPr lang="en-US" dirty="0"/>
            </a:br>
            <a:r>
              <a:rPr lang="en-US" dirty="0"/>
              <a:t>-</a:t>
            </a:r>
            <a:r>
              <a:rPr lang="ro-MD" dirty="0"/>
              <a:t>să repartizez cărțile pe genuri și pe clase, ținând cont de particularitățile de vârstă ale elevilor/ studenților;</a:t>
            </a:r>
          </a:p>
          <a:p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227074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72ECE0-1FA6-47E1-8525-59EC03B849A0}"/>
              </a:ext>
            </a:extLst>
          </p:cNvPr>
          <p:cNvSpPr txBox="1"/>
          <p:nvPr/>
        </p:nvSpPr>
        <p:spPr>
          <a:xfrm>
            <a:off x="1593128" y="1121790"/>
            <a:ext cx="92099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dirty="0">
                <a:solidFill>
                  <a:srgbClr val="FFFF00"/>
                </a:solidFill>
              </a:rPr>
              <a:t>Etape școlare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dirty="0">
                <a:solidFill>
                  <a:srgbClr val="FFFF00"/>
                </a:solidFill>
              </a:rPr>
              <a:t>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dirty="0">
                <a:solidFill>
                  <a:srgbClr val="FFFF00"/>
                </a:solidFill>
              </a:rPr>
              <a:t>Lista de cărți aranjate în formă alfabetică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dirty="0">
                <a:solidFill>
                  <a:srgbClr val="FFFF00"/>
                </a:solidFill>
              </a:rPr>
              <a:t>Fiecare carte trebuie să deschidă o pagină nouă care să conțină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ro-MD" dirty="0">
              <a:solidFill>
                <a:srgbClr val="FFFF00"/>
              </a:solidFill>
            </a:endParaRPr>
          </a:p>
          <a:p>
            <a:r>
              <a:rPr lang="ro-MD" dirty="0">
                <a:solidFill>
                  <a:srgbClr val="FFFF00"/>
                </a:solidFill>
              </a:rPr>
              <a:t>             1. titlul</a:t>
            </a:r>
            <a:br>
              <a:rPr lang="ro-MD" dirty="0">
                <a:solidFill>
                  <a:srgbClr val="FFFF00"/>
                </a:solidFill>
              </a:rPr>
            </a:br>
            <a:r>
              <a:rPr lang="ro-MD" dirty="0">
                <a:solidFill>
                  <a:srgbClr val="FFFF00"/>
                </a:solidFill>
              </a:rPr>
              <a:t>             2. autorul</a:t>
            </a:r>
            <a:br>
              <a:rPr lang="ro-MD" dirty="0">
                <a:solidFill>
                  <a:srgbClr val="FFFF00"/>
                </a:solidFill>
              </a:rPr>
            </a:br>
            <a:r>
              <a:rPr lang="ro-MD" dirty="0">
                <a:solidFill>
                  <a:srgbClr val="FFFF00"/>
                </a:solidFill>
              </a:rPr>
              <a:t>             3. recenzia altor scriitori/intelectuali asupra cărții</a:t>
            </a:r>
            <a:br>
              <a:rPr lang="ro-MD" dirty="0">
                <a:solidFill>
                  <a:srgbClr val="FFFF00"/>
                </a:solidFill>
              </a:rPr>
            </a:br>
            <a:r>
              <a:rPr lang="ro-MD" dirty="0">
                <a:solidFill>
                  <a:srgbClr val="FFFF00"/>
                </a:solidFill>
              </a:rPr>
              <a:t>             4. recenzii ale elevilor/studenților</a:t>
            </a:r>
            <a:br>
              <a:rPr lang="ro-MD" dirty="0">
                <a:solidFill>
                  <a:srgbClr val="FFFF00"/>
                </a:solidFill>
              </a:rPr>
            </a:br>
            <a:r>
              <a:rPr lang="ro-MD" dirty="0">
                <a:solidFill>
                  <a:srgbClr val="FFFF00"/>
                </a:solidFill>
              </a:rPr>
              <a:t>             5. poza cu autorul</a:t>
            </a:r>
            <a:br>
              <a:rPr lang="ro-MD" dirty="0">
                <a:solidFill>
                  <a:srgbClr val="FFFF00"/>
                </a:solidFill>
              </a:rPr>
            </a:br>
            <a:r>
              <a:rPr lang="ro-MD" dirty="0">
                <a:solidFill>
                  <a:srgbClr val="FFFF00"/>
                </a:solidFill>
              </a:rPr>
              <a:t>             6. scurta biografie a acestuia</a:t>
            </a:r>
            <a:br>
              <a:rPr lang="ro-MD" dirty="0">
                <a:solidFill>
                  <a:srgbClr val="FFFF00"/>
                </a:solidFill>
              </a:rPr>
            </a:br>
            <a:r>
              <a:rPr lang="ro-MD" dirty="0">
                <a:solidFill>
                  <a:srgbClr val="FFFF00"/>
                </a:solidFill>
              </a:rPr>
              <a:t>             7. secția de comentarii unde fiecare utilizator poate comenta asupra cărții, precum și                                          de a cere permisiune de a alipi comentariul la recenzii (utilizatorii mai pot recomanda aici alte titluri de cărți valoroase ca să fie incluse pe listă)</a:t>
            </a:r>
            <a:br>
              <a:rPr lang="ro-MD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 </a:t>
            </a:r>
            <a:endParaRPr lang="ru-M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9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5E1051-3BFA-45BA-A5FC-595599E08536}"/>
              </a:ext>
            </a:extLst>
          </p:cNvPr>
          <p:cNvSpPr/>
          <p:nvPr/>
        </p:nvSpPr>
        <p:spPr>
          <a:xfrm>
            <a:off x="4110087" y="358219"/>
            <a:ext cx="3073138" cy="5090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B171B3-3711-449A-BEC9-F1B6FE18988F}"/>
              </a:ext>
            </a:extLst>
          </p:cNvPr>
          <p:cNvCxnSpPr/>
          <p:nvPr/>
        </p:nvCxnSpPr>
        <p:spPr>
          <a:xfrm>
            <a:off x="5656082" y="1008668"/>
            <a:ext cx="0" cy="443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088A2F-7ACD-4AC2-AFE9-740C7FB2A78C}"/>
              </a:ext>
            </a:extLst>
          </p:cNvPr>
          <p:cNvCxnSpPr>
            <a:cxnSpLocks/>
          </p:cNvCxnSpPr>
          <p:nvPr/>
        </p:nvCxnSpPr>
        <p:spPr>
          <a:xfrm>
            <a:off x="2111604" y="1451728"/>
            <a:ext cx="70889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81A648-A196-4EAE-8B19-C76F6DA3C702}"/>
              </a:ext>
            </a:extLst>
          </p:cNvPr>
          <p:cNvCxnSpPr/>
          <p:nvPr/>
        </p:nvCxnSpPr>
        <p:spPr>
          <a:xfrm>
            <a:off x="2130458" y="1451728"/>
            <a:ext cx="0" cy="772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A09398-82AF-434C-BEA6-4384ACEAEB0E}"/>
              </a:ext>
            </a:extLst>
          </p:cNvPr>
          <p:cNvCxnSpPr/>
          <p:nvPr/>
        </p:nvCxnSpPr>
        <p:spPr>
          <a:xfrm>
            <a:off x="9200560" y="1451728"/>
            <a:ext cx="0" cy="772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F9F0AC-F056-4AE9-8A4C-B8D9789152F2}"/>
              </a:ext>
            </a:extLst>
          </p:cNvPr>
          <p:cNvCxnSpPr/>
          <p:nvPr/>
        </p:nvCxnSpPr>
        <p:spPr>
          <a:xfrm>
            <a:off x="5656082" y="1377885"/>
            <a:ext cx="0" cy="772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1BB213-CCA7-42B9-856E-A88DFC820AB5}"/>
              </a:ext>
            </a:extLst>
          </p:cNvPr>
          <p:cNvSpPr/>
          <p:nvPr/>
        </p:nvSpPr>
        <p:spPr>
          <a:xfrm>
            <a:off x="721155" y="2224726"/>
            <a:ext cx="2818605" cy="4901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88CFED-AF8D-425E-8204-75106FE62E40}"/>
              </a:ext>
            </a:extLst>
          </p:cNvPr>
          <p:cNvSpPr/>
          <p:nvPr/>
        </p:nvSpPr>
        <p:spPr>
          <a:xfrm>
            <a:off x="4110087" y="2224726"/>
            <a:ext cx="2818605" cy="4901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41736-6058-4211-A1BC-316C5945AE63}"/>
              </a:ext>
            </a:extLst>
          </p:cNvPr>
          <p:cNvSpPr/>
          <p:nvPr/>
        </p:nvSpPr>
        <p:spPr>
          <a:xfrm>
            <a:off x="7499019" y="2224726"/>
            <a:ext cx="2818605" cy="4901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2DEC56-4F58-48BD-B81E-A43CD3A87FF8}"/>
              </a:ext>
            </a:extLst>
          </p:cNvPr>
          <p:cNvCxnSpPr>
            <a:stCxn id="14" idx="2"/>
          </p:cNvCxnSpPr>
          <p:nvPr/>
        </p:nvCxnSpPr>
        <p:spPr>
          <a:xfrm flipH="1">
            <a:off x="2130457" y="2714920"/>
            <a:ext cx="1" cy="714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4C59C8-D75F-4DD8-BA0A-04472DC09336}"/>
              </a:ext>
            </a:extLst>
          </p:cNvPr>
          <p:cNvCxnSpPr/>
          <p:nvPr/>
        </p:nvCxnSpPr>
        <p:spPr>
          <a:xfrm>
            <a:off x="565608" y="3071960"/>
            <a:ext cx="29741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F72F63-022A-4641-B766-FB8B45574428}"/>
              </a:ext>
            </a:extLst>
          </p:cNvPr>
          <p:cNvCxnSpPr/>
          <p:nvPr/>
        </p:nvCxnSpPr>
        <p:spPr>
          <a:xfrm>
            <a:off x="565608" y="3071960"/>
            <a:ext cx="0" cy="357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72F69A-E191-4CE4-AEBD-BC07EA4A88E8}"/>
              </a:ext>
            </a:extLst>
          </p:cNvPr>
          <p:cNvCxnSpPr/>
          <p:nvPr/>
        </p:nvCxnSpPr>
        <p:spPr>
          <a:xfrm>
            <a:off x="3539760" y="3071960"/>
            <a:ext cx="0" cy="357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E4EC9A-142C-4164-8FE1-6D491704B63E}"/>
              </a:ext>
            </a:extLst>
          </p:cNvPr>
          <p:cNvCxnSpPr/>
          <p:nvPr/>
        </p:nvCxnSpPr>
        <p:spPr>
          <a:xfrm flipH="1">
            <a:off x="5519389" y="2714920"/>
            <a:ext cx="1" cy="714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B0F394-3E07-40A8-AD07-1D8479DAB381}"/>
              </a:ext>
            </a:extLst>
          </p:cNvPr>
          <p:cNvCxnSpPr/>
          <p:nvPr/>
        </p:nvCxnSpPr>
        <p:spPr>
          <a:xfrm>
            <a:off x="4032313" y="3071960"/>
            <a:ext cx="29741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66735B-1880-436F-9CAC-C57E6D9DF6F0}"/>
              </a:ext>
            </a:extLst>
          </p:cNvPr>
          <p:cNvCxnSpPr/>
          <p:nvPr/>
        </p:nvCxnSpPr>
        <p:spPr>
          <a:xfrm>
            <a:off x="4032313" y="3071960"/>
            <a:ext cx="0" cy="357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96230C-8DB0-4A5E-A160-D05FACDC48E4}"/>
              </a:ext>
            </a:extLst>
          </p:cNvPr>
          <p:cNvCxnSpPr/>
          <p:nvPr/>
        </p:nvCxnSpPr>
        <p:spPr>
          <a:xfrm>
            <a:off x="7006465" y="3071960"/>
            <a:ext cx="0" cy="357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D31C17-973C-4505-B9A1-48560C80E63E}"/>
              </a:ext>
            </a:extLst>
          </p:cNvPr>
          <p:cNvCxnSpPr/>
          <p:nvPr/>
        </p:nvCxnSpPr>
        <p:spPr>
          <a:xfrm flipH="1">
            <a:off x="8986092" y="2714920"/>
            <a:ext cx="1" cy="714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C6C70B-A022-42C2-9721-D514FE1A5109}"/>
              </a:ext>
            </a:extLst>
          </p:cNvPr>
          <p:cNvCxnSpPr/>
          <p:nvPr/>
        </p:nvCxnSpPr>
        <p:spPr>
          <a:xfrm>
            <a:off x="7499019" y="3071960"/>
            <a:ext cx="29741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46BF3F-D456-4629-819C-EC4E8530D4FF}"/>
              </a:ext>
            </a:extLst>
          </p:cNvPr>
          <p:cNvCxnSpPr/>
          <p:nvPr/>
        </p:nvCxnSpPr>
        <p:spPr>
          <a:xfrm>
            <a:off x="7479377" y="3071960"/>
            <a:ext cx="0" cy="357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396EA8-2732-4D08-AAC7-B9853F0567F1}"/>
              </a:ext>
            </a:extLst>
          </p:cNvPr>
          <p:cNvCxnSpPr/>
          <p:nvPr/>
        </p:nvCxnSpPr>
        <p:spPr>
          <a:xfrm>
            <a:off x="10473171" y="3148945"/>
            <a:ext cx="0" cy="357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439E396-F2D6-419C-9151-543DFF7087FF}"/>
              </a:ext>
            </a:extLst>
          </p:cNvPr>
          <p:cNvSpPr/>
          <p:nvPr/>
        </p:nvSpPr>
        <p:spPr>
          <a:xfrm>
            <a:off x="61274" y="3474568"/>
            <a:ext cx="1008668" cy="62294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752F78-9AFA-4B49-BE42-B3A1B88A9EA9}"/>
              </a:ext>
            </a:extLst>
          </p:cNvPr>
          <p:cNvSpPr/>
          <p:nvPr/>
        </p:nvSpPr>
        <p:spPr>
          <a:xfrm>
            <a:off x="1400665" y="3474568"/>
            <a:ext cx="1008668" cy="62294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814EE2E-6581-424A-A300-C6A015949B00}"/>
              </a:ext>
            </a:extLst>
          </p:cNvPr>
          <p:cNvSpPr/>
          <p:nvPr/>
        </p:nvSpPr>
        <p:spPr>
          <a:xfrm>
            <a:off x="2740057" y="3480072"/>
            <a:ext cx="1008668" cy="62294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94C2C9-4CC9-42E1-8A98-3CA940113498}"/>
              </a:ext>
            </a:extLst>
          </p:cNvPr>
          <p:cNvSpPr/>
          <p:nvPr/>
        </p:nvSpPr>
        <p:spPr>
          <a:xfrm>
            <a:off x="3896411" y="3474568"/>
            <a:ext cx="1008668" cy="62294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9BD9395-5047-4D0D-A905-680FFC60E20F}"/>
              </a:ext>
            </a:extLst>
          </p:cNvPr>
          <p:cNvSpPr/>
          <p:nvPr/>
        </p:nvSpPr>
        <p:spPr>
          <a:xfrm>
            <a:off x="5057475" y="3505985"/>
            <a:ext cx="1008668" cy="62294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343EF55-2F22-4885-A826-2E97D1EF6F9D}"/>
              </a:ext>
            </a:extLst>
          </p:cNvPr>
          <p:cNvSpPr/>
          <p:nvPr/>
        </p:nvSpPr>
        <p:spPr>
          <a:xfrm>
            <a:off x="6206762" y="3505985"/>
            <a:ext cx="1008668" cy="62294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929FF6E-BD49-4313-83ED-6D98B6E98ECD}"/>
              </a:ext>
            </a:extLst>
          </p:cNvPr>
          <p:cNvSpPr/>
          <p:nvPr/>
        </p:nvSpPr>
        <p:spPr>
          <a:xfrm>
            <a:off x="7356049" y="3520138"/>
            <a:ext cx="1008668" cy="62294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A8822E7-40A9-4CE0-A10D-04B7B86428C8}"/>
              </a:ext>
            </a:extLst>
          </p:cNvPr>
          <p:cNvSpPr/>
          <p:nvPr/>
        </p:nvSpPr>
        <p:spPr>
          <a:xfrm>
            <a:off x="8645955" y="3505984"/>
            <a:ext cx="1008668" cy="62294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D1513B9-2708-4278-8F09-74E1AA759EF2}"/>
              </a:ext>
            </a:extLst>
          </p:cNvPr>
          <p:cNvSpPr/>
          <p:nvPr/>
        </p:nvSpPr>
        <p:spPr>
          <a:xfrm>
            <a:off x="9950775" y="3520138"/>
            <a:ext cx="1008668" cy="62294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F802EE-E058-44E8-940E-33154C7AA5A7}"/>
              </a:ext>
            </a:extLst>
          </p:cNvPr>
          <p:cNvCxnSpPr>
            <a:stCxn id="32" idx="2"/>
          </p:cNvCxnSpPr>
          <p:nvPr/>
        </p:nvCxnSpPr>
        <p:spPr>
          <a:xfrm>
            <a:off x="565608" y="4097511"/>
            <a:ext cx="0" cy="8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B4613B-65F2-4BB0-8D25-8FA3B0BB8548}"/>
              </a:ext>
            </a:extLst>
          </p:cNvPr>
          <p:cNvCxnSpPr/>
          <p:nvPr/>
        </p:nvCxnSpPr>
        <p:spPr>
          <a:xfrm>
            <a:off x="1904999" y="4097511"/>
            <a:ext cx="0" cy="8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1449AF-4941-46D2-B51A-04160A2E684A}"/>
              </a:ext>
            </a:extLst>
          </p:cNvPr>
          <p:cNvCxnSpPr/>
          <p:nvPr/>
        </p:nvCxnSpPr>
        <p:spPr>
          <a:xfrm>
            <a:off x="3283669" y="4128927"/>
            <a:ext cx="0" cy="8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8C2D5F-9F55-47E0-9C37-145206DF750A}"/>
              </a:ext>
            </a:extLst>
          </p:cNvPr>
          <p:cNvCxnSpPr/>
          <p:nvPr/>
        </p:nvCxnSpPr>
        <p:spPr>
          <a:xfrm>
            <a:off x="4400745" y="4116361"/>
            <a:ext cx="0" cy="8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90C28F-E294-4407-86F2-103914334589}"/>
              </a:ext>
            </a:extLst>
          </p:cNvPr>
          <p:cNvCxnSpPr/>
          <p:nvPr/>
        </p:nvCxnSpPr>
        <p:spPr>
          <a:xfrm>
            <a:off x="5561809" y="4116361"/>
            <a:ext cx="0" cy="8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59866A-B7FA-41B3-9B0B-3113FDB423F6}"/>
              </a:ext>
            </a:extLst>
          </p:cNvPr>
          <p:cNvCxnSpPr/>
          <p:nvPr/>
        </p:nvCxnSpPr>
        <p:spPr>
          <a:xfrm>
            <a:off x="6711096" y="4116361"/>
            <a:ext cx="0" cy="8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A1CB68-4077-4F3B-AE08-08C7C5807B9A}"/>
              </a:ext>
            </a:extLst>
          </p:cNvPr>
          <p:cNvCxnSpPr/>
          <p:nvPr/>
        </p:nvCxnSpPr>
        <p:spPr>
          <a:xfrm>
            <a:off x="7860383" y="4128927"/>
            <a:ext cx="0" cy="8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DB0E3-DA74-471A-9B22-03784E7E92C4}"/>
              </a:ext>
            </a:extLst>
          </p:cNvPr>
          <p:cNvCxnSpPr/>
          <p:nvPr/>
        </p:nvCxnSpPr>
        <p:spPr>
          <a:xfrm>
            <a:off x="9200560" y="4116361"/>
            <a:ext cx="0" cy="8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B7EF535-0356-41D9-AAF3-DD5419368B7A}"/>
              </a:ext>
            </a:extLst>
          </p:cNvPr>
          <p:cNvCxnSpPr/>
          <p:nvPr/>
        </p:nvCxnSpPr>
        <p:spPr>
          <a:xfrm>
            <a:off x="10503022" y="4143081"/>
            <a:ext cx="0" cy="8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3565DDC-257D-45DC-99F9-EF70B2766CDF}"/>
              </a:ext>
            </a:extLst>
          </p:cNvPr>
          <p:cNvSpPr/>
          <p:nvPr/>
        </p:nvSpPr>
        <p:spPr>
          <a:xfrm>
            <a:off x="194821" y="4942781"/>
            <a:ext cx="741573" cy="10903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F738B4-DD9E-44E6-9447-78885D9C50CD}"/>
              </a:ext>
            </a:extLst>
          </p:cNvPr>
          <p:cNvSpPr/>
          <p:nvPr/>
        </p:nvSpPr>
        <p:spPr>
          <a:xfrm>
            <a:off x="1488641" y="4956935"/>
            <a:ext cx="741573" cy="10903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2F1D73-8FF0-4F10-A4F1-A60AEFE639D4}"/>
              </a:ext>
            </a:extLst>
          </p:cNvPr>
          <p:cNvSpPr/>
          <p:nvPr/>
        </p:nvSpPr>
        <p:spPr>
          <a:xfrm>
            <a:off x="2873604" y="4968693"/>
            <a:ext cx="741573" cy="10903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6EF403-7DB7-4548-AAF7-2200B2EB2BCC}"/>
              </a:ext>
            </a:extLst>
          </p:cNvPr>
          <p:cNvSpPr/>
          <p:nvPr/>
        </p:nvSpPr>
        <p:spPr>
          <a:xfrm>
            <a:off x="4029958" y="5029976"/>
            <a:ext cx="741573" cy="10903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A7CB8D-3528-486A-90FD-E62687606195}"/>
              </a:ext>
            </a:extLst>
          </p:cNvPr>
          <p:cNvSpPr/>
          <p:nvPr/>
        </p:nvSpPr>
        <p:spPr>
          <a:xfrm>
            <a:off x="5191022" y="5029976"/>
            <a:ext cx="741573" cy="10903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FC5EFC7-9CCC-4640-B5F0-1ABCAFD98B77}"/>
              </a:ext>
            </a:extLst>
          </p:cNvPr>
          <p:cNvSpPr/>
          <p:nvPr/>
        </p:nvSpPr>
        <p:spPr>
          <a:xfrm>
            <a:off x="6340309" y="5029976"/>
            <a:ext cx="741573" cy="10903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A22641-6FAE-421C-A057-355E791FF7D9}"/>
              </a:ext>
            </a:extLst>
          </p:cNvPr>
          <p:cNvSpPr/>
          <p:nvPr/>
        </p:nvSpPr>
        <p:spPr>
          <a:xfrm>
            <a:off x="7471134" y="5029976"/>
            <a:ext cx="741573" cy="10903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5D9BD2C-2CD7-44F1-877F-0F55BC19ECF3}"/>
              </a:ext>
            </a:extLst>
          </p:cNvPr>
          <p:cNvSpPr/>
          <p:nvPr/>
        </p:nvSpPr>
        <p:spPr>
          <a:xfrm>
            <a:off x="8829773" y="5029976"/>
            <a:ext cx="741573" cy="10903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3225EE8-85EA-420C-92A8-A90D97FF9F07}"/>
              </a:ext>
            </a:extLst>
          </p:cNvPr>
          <p:cNvSpPr/>
          <p:nvPr/>
        </p:nvSpPr>
        <p:spPr>
          <a:xfrm>
            <a:off x="10102384" y="5029976"/>
            <a:ext cx="741573" cy="10903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E8B599-F866-4E8C-A4AE-4002FFC2A9F1}"/>
              </a:ext>
            </a:extLst>
          </p:cNvPr>
          <p:cNvSpPr/>
          <p:nvPr/>
        </p:nvSpPr>
        <p:spPr>
          <a:xfrm>
            <a:off x="228599" y="5118755"/>
            <a:ext cx="418699" cy="1319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2C080C0-380F-445B-BE8C-7F85F1EE04D4}"/>
              </a:ext>
            </a:extLst>
          </p:cNvPr>
          <p:cNvSpPr/>
          <p:nvPr/>
        </p:nvSpPr>
        <p:spPr>
          <a:xfrm>
            <a:off x="1522028" y="5159576"/>
            <a:ext cx="418699" cy="1319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3C15577-837A-4B9E-8DF9-B58D07795C0B}"/>
              </a:ext>
            </a:extLst>
          </p:cNvPr>
          <p:cNvSpPr/>
          <p:nvPr/>
        </p:nvSpPr>
        <p:spPr>
          <a:xfrm>
            <a:off x="2915643" y="5162676"/>
            <a:ext cx="418699" cy="1319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296C50F-CA35-44B8-8CF3-6474AE7C5A2B}"/>
              </a:ext>
            </a:extLst>
          </p:cNvPr>
          <p:cNvSpPr/>
          <p:nvPr/>
        </p:nvSpPr>
        <p:spPr>
          <a:xfrm>
            <a:off x="4053529" y="5184735"/>
            <a:ext cx="418699" cy="1115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DBD412-3770-4C1E-A74C-B96D02706655}"/>
              </a:ext>
            </a:extLst>
          </p:cNvPr>
          <p:cNvSpPr/>
          <p:nvPr/>
        </p:nvSpPr>
        <p:spPr>
          <a:xfrm>
            <a:off x="5234232" y="5174543"/>
            <a:ext cx="418699" cy="1319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2EEDB5-D67E-4E22-A9C8-9E3BD4A3592B}"/>
              </a:ext>
            </a:extLst>
          </p:cNvPr>
          <p:cNvSpPr/>
          <p:nvPr/>
        </p:nvSpPr>
        <p:spPr>
          <a:xfrm>
            <a:off x="6352086" y="5174543"/>
            <a:ext cx="418699" cy="1319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93AA02-4AAB-4F6B-A4BE-7E1A12F5E8DF}"/>
              </a:ext>
            </a:extLst>
          </p:cNvPr>
          <p:cNvSpPr/>
          <p:nvPr/>
        </p:nvSpPr>
        <p:spPr>
          <a:xfrm>
            <a:off x="7499019" y="5250716"/>
            <a:ext cx="418699" cy="1319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ED8AB73-F876-4F35-8D32-DE5D5CB3526C}"/>
              </a:ext>
            </a:extLst>
          </p:cNvPr>
          <p:cNvSpPr/>
          <p:nvPr/>
        </p:nvSpPr>
        <p:spPr>
          <a:xfrm>
            <a:off x="8873360" y="5225555"/>
            <a:ext cx="418699" cy="1319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474DFA-09C0-4AD0-BA79-61EAA74907F9}"/>
              </a:ext>
            </a:extLst>
          </p:cNvPr>
          <p:cNvSpPr/>
          <p:nvPr/>
        </p:nvSpPr>
        <p:spPr>
          <a:xfrm>
            <a:off x="10124394" y="5184735"/>
            <a:ext cx="418699" cy="1319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30218B-67A1-435C-B4B9-AC5B3E43DD76}"/>
              </a:ext>
            </a:extLst>
          </p:cNvPr>
          <p:cNvSpPr/>
          <p:nvPr/>
        </p:nvSpPr>
        <p:spPr>
          <a:xfrm>
            <a:off x="252951" y="5393696"/>
            <a:ext cx="462720" cy="659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F149ECB-87C7-4C10-9119-CE25550328CB}"/>
              </a:ext>
            </a:extLst>
          </p:cNvPr>
          <p:cNvSpPr/>
          <p:nvPr/>
        </p:nvSpPr>
        <p:spPr>
          <a:xfrm>
            <a:off x="1500017" y="5393696"/>
            <a:ext cx="462720" cy="659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A0BCFC-A234-4472-A5F5-0E407E73C037}"/>
              </a:ext>
            </a:extLst>
          </p:cNvPr>
          <p:cNvSpPr/>
          <p:nvPr/>
        </p:nvSpPr>
        <p:spPr>
          <a:xfrm>
            <a:off x="2921918" y="5410208"/>
            <a:ext cx="462720" cy="659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8EDB50-57F8-4CF5-B987-E9C45A3CC7CD}"/>
              </a:ext>
            </a:extLst>
          </p:cNvPr>
          <p:cNvSpPr/>
          <p:nvPr/>
        </p:nvSpPr>
        <p:spPr>
          <a:xfrm>
            <a:off x="4053529" y="5406272"/>
            <a:ext cx="462720" cy="659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A1626A-F90D-457B-98CC-BAC0F89A07F3}"/>
              </a:ext>
            </a:extLst>
          </p:cNvPr>
          <p:cNvSpPr/>
          <p:nvPr/>
        </p:nvSpPr>
        <p:spPr>
          <a:xfrm>
            <a:off x="5204399" y="5433758"/>
            <a:ext cx="462720" cy="659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7724BA-5B40-4675-90D1-8402B2C5A99A}"/>
              </a:ext>
            </a:extLst>
          </p:cNvPr>
          <p:cNvSpPr/>
          <p:nvPr/>
        </p:nvSpPr>
        <p:spPr>
          <a:xfrm>
            <a:off x="6372874" y="5410208"/>
            <a:ext cx="462720" cy="659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AEEEC0-0E9D-4375-9956-7EE005AE3A8A}"/>
              </a:ext>
            </a:extLst>
          </p:cNvPr>
          <p:cNvSpPr/>
          <p:nvPr/>
        </p:nvSpPr>
        <p:spPr>
          <a:xfrm>
            <a:off x="7499019" y="5509175"/>
            <a:ext cx="462720" cy="659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0C1EF9-E5E4-47AB-82B0-33277B17260D}"/>
              </a:ext>
            </a:extLst>
          </p:cNvPr>
          <p:cNvSpPr/>
          <p:nvPr/>
        </p:nvSpPr>
        <p:spPr>
          <a:xfrm>
            <a:off x="8855676" y="5478550"/>
            <a:ext cx="462720" cy="659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3A685E-7CD6-40A1-BBAA-C19039D21EA3}"/>
              </a:ext>
            </a:extLst>
          </p:cNvPr>
          <p:cNvSpPr/>
          <p:nvPr/>
        </p:nvSpPr>
        <p:spPr>
          <a:xfrm>
            <a:off x="10102384" y="5490300"/>
            <a:ext cx="462720" cy="659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CA85887-5801-45E3-99CA-375F763DBDF0}"/>
              </a:ext>
            </a:extLst>
          </p:cNvPr>
          <p:cNvSpPr/>
          <p:nvPr/>
        </p:nvSpPr>
        <p:spPr>
          <a:xfrm>
            <a:off x="656365" y="5548439"/>
            <a:ext cx="216022" cy="16968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19B8381-C93C-4FC5-935E-C32A7F39370F}"/>
              </a:ext>
            </a:extLst>
          </p:cNvPr>
          <p:cNvSpPr/>
          <p:nvPr/>
        </p:nvSpPr>
        <p:spPr>
          <a:xfrm>
            <a:off x="1969002" y="5523294"/>
            <a:ext cx="216022" cy="16968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9733328-64B0-4E19-BA23-66B4A893A4F5}"/>
              </a:ext>
            </a:extLst>
          </p:cNvPr>
          <p:cNvSpPr/>
          <p:nvPr/>
        </p:nvSpPr>
        <p:spPr>
          <a:xfrm>
            <a:off x="3363057" y="5548439"/>
            <a:ext cx="216022" cy="16968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8E0EE3F-2E94-4762-94C3-54F136F90ABC}"/>
              </a:ext>
            </a:extLst>
          </p:cNvPr>
          <p:cNvSpPr/>
          <p:nvPr/>
        </p:nvSpPr>
        <p:spPr>
          <a:xfrm>
            <a:off x="4516249" y="5556288"/>
            <a:ext cx="216022" cy="16968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7A5977F-EAFA-40E4-8242-92D299EFD428}"/>
              </a:ext>
            </a:extLst>
          </p:cNvPr>
          <p:cNvSpPr/>
          <p:nvPr/>
        </p:nvSpPr>
        <p:spPr>
          <a:xfrm>
            <a:off x="5668064" y="5542159"/>
            <a:ext cx="216022" cy="16968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7031047-A137-4700-98D0-28B684DAAE92}"/>
              </a:ext>
            </a:extLst>
          </p:cNvPr>
          <p:cNvSpPr/>
          <p:nvPr/>
        </p:nvSpPr>
        <p:spPr>
          <a:xfrm>
            <a:off x="6820681" y="5608135"/>
            <a:ext cx="216022" cy="16968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329E81D-2985-4580-B9B4-85B7AB03DBA9}"/>
              </a:ext>
            </a:extLst>
          </p:cNvPr>
          <p:cNvSpPr/>
          <p:nvPr/>
        </p:nvSpPr>
        <p:spPr>
          <a:xfrm>
            <a:off x="7972714" y="5608135"/>
            <a:ext cx="216022" cy="16968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5DD9572-E1A2-451F-8873-CBCA513CF770}"/>
              </a:ext>
            </a:extLst>
          </p:cNvPr>
          <p:cNvSpPr/>
          <p:nvPr/>
        </p:nvSpPr>
        <p:spPr>
          <a:xfrm>
            <a:off x="9318396" y="5580731"/>
            <a:ext cx="216022" cy="16968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7E5A585-39E7-40F9-8253-08A5F2362DF4}"/>
              </a:ext>
            </a:extLst>
          </p:cNvPr>
          <p:cNvSpPr/>
          <p:nvPr/>
        </p:nvSpPr>
        <p:spPr>
          <a:xfrm>
            <a:off x="10595348" y="5608135"/>
            <a:ext cx="216022" cy="16968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E31C944-E7F3-4920-8E79-216684832E3D}"/>
              </a:ext>
            </a:extLst>
          </p:cNvPr>
          <p:cNvSpPr/>
          <p:nvPr/>
        </p:nvSpPr>
        <p:spPr>
          <a:xfrm>
            <a:off x="228322" y="5580731"/>
            <a:ext cx="337286" cy="131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5D96E9D-2706-4582-AA28-3C56FCA62C85}"/>
              </a:ext>
            </a:extLst>
          </p:cNvPr>
          <p:cNvSpPr/>
          <p:nvPr/>
        </p:nvSpPr>
        <p:spPr>
          <a:xfrm>
            <a:off x="1556048" y="5546496"/>
            <a:ext cx="337286" cy="131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304969B-3E04-43A7-926B-4B293A525E97}"/>
              </a:ext>
            </a:extLst>
          </p:cNvPr>
          <p:cNvSpPr/>
          <p:nvPr/>
        </p:nvSpPr>
        <p:spPr>
          <a:xfrm>
            <a:off x="2928895" y="5572246"/>
            <a:ext cx="337286" cy="131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7A05E5B-88C6-475B-86AF-6DCE9A11E5A4}"/>
              </a:ext>
            </a:extLst>
          </p:cNvPr>
          <p:cNvSpPr/>
          <p:nvPr/>
        </p:nvSpPr>
        <p:spPr>
          <a:xfrm>
            <a:off x="4101124" y="5594860"/>
            <a:ext cx="337286" cy="131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061952D-87DD-41B2-A0C6-6A890B1B6BFF}"/>
              </a:ext>
            </a:extLst>
          </p:cNvPr>
          <p:cNvSpPr/>
          <p:nvPr/>
        </p:nvSpPr>
        <p:spPr>
          <a:xfrm>
            <a:off x="5255110" y="5589359"/>
            <a:ext cx="337286" cy="131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0DA9280-2790-4F86-9DDC-1CE670E245AB}"/>
              </a:ext>
            </a:extLst>
          </p:cNvPr>
          <p:cNvSpPr/>
          <p:nvPr/>
        </p:nvSpPr>
        <p:spPr>
          <a:xfrm>
            <a:off x="6385666" y="5573405"/>
            <a:ext cx="337286" cy="131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EC76113-2FB1-41B5-85DB-528AC502D035}"/>
              </a:ext>
            </a:extLst>
          </p:cNvPr>
          <p:cNvSpPr/>
          <p:nvPr/>
        </p:nvSpPr>
        <p:spPr>
          <a:xfrm>
            <a:off x="7508448" y="5646707"/>
            <a:ext cx="337286" cy="131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BEC2928-8459-4F26-A34D-DA73E130A6ED}"/>
              </a:ext>
            </a:extLst>
          </p:cNvPr>
          <p:cNvSpPr/>
          <p:nvPr/>
        </p:nvSpPr>
        <p:spPr>
          <a:xfrm>
            <a:off x="8884234" y="5665572"/>
            <a:ext cx="337286" cy="131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C11F1F2-2E98-482A-8D51-8663EE2B81DC}"/>
              </a:ext>
            </a:extLst>
          </p:cNvPr>
          <p:cNvSpPr/>
          <p:nvPr/>
        </p:nvSpPr>
        <p:spPr>
          <a:xfrm>
            <a:off x="10117823" y="5646286"/>
            <a:ext cx="337286" cy="131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38FBA9F-E799-4619-9AE5-149B077BD845}"/>
              </a:ext>
            </a:extLst>
          </p:cNvPr>
          <p:cNvSpPr/>
          <p:nvPr/>
        </p:nvSpPr>
        <p:spPr>
          <a:xfrm>
            <a:off x="238087" y="5825364"/>
            <a:ext cx="607164" cy="852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CA3725-B250-4E9F-8E77-BAAC07F86620}"/>
              </a:ext>
            </a:extLst>
          </p:cNvPr>
          <p:cNvSpPr/>
          <p:nvPr/>
        </p:nvSpPr>
        <p:spPr>
          <a:xfrm>
            <a:off x="1524384" y="5875040"/>
            <a:ext cx="607164" cy="852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68E856D-81EB-4CE9-80E9-BE2123B017D1}"/>
              </a:ext>
            </a:extLst>
          </p:cNvPr>
          <p:cNvSpPr/>
          <p:nvPr/>
        </p:nvSpPr>
        <p:spPr>
          <a:xfrm>
            <a:off x="2936528" y="5910599"/>
            <a:ext cx="607164" cy="852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A4F40D9-38AC-4E80-A4E6-4ABFD74A346F}"/>
              </a:ext>
            </a:extLst>
          </p:cNvPr>
          <p:cNvSpPr/>
          <p:nvPr/>
        </p:nvSpPr>
        <p:spPr>
          <a:xfrm>
            <a:off x="4110087" y="5910598"/>
            <a:ext cx="607164" cy="852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E7EC7D-3B8F-4790-AED2-9A10DF9E8B69}"/>
              </a:ext>
            </a:extLst>
          </p:cNvPr>
          <p:cNvSpPr/>
          <p:nvPr/>
        </p:nvSpPr>
        <p:spPr>
          <a:xfrm>
            <a:off x="5245972" y="5903528"/>
            <a:ext cx="607164" cy="852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CBDE9FB-C247-4C45-8D24-07C7AB59C54F}"/>
              </a:ext>
            </a:extLst>
          </p:cNvPr>
          <p:cNvSpPr/>
          <p:nvPr/>
        </p:nvSpPr>
        <p:spPr>
          <a:xfrm>
            <a:off x="6395399" y="5917657"/>
            <a:ext cx="607164" cy="852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7166863-11D6-4D8F-9974-78241E1165B2}"/>
              </a:ext>
            </a:extLst>
          </p:cNvPr>
          <p:cNvSpPr/>
          <p:nvPr/>
        </p:nvSpPr>
        <p:spPr>
          <a:xfrm>
            <a:off x="7538338" y="5896635"/>
            <a:ext cx="607164" cy="852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3BA8E50-8599-4B79-92F5-C74EFB92892B}"/>
              </a:ext>
            </a:extLst>
          </p:cNvPr>
          <p:cNvSpPr/>
          <p:nvPr/>
        </p:nvSpPr>
        <p:spPr>
          <a:xfrm>
            <a:off x="8923802" y="5892764"/>
            <a:ext cx="607164" cy="852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40AD750-F870-420A-B9C5-C7D67ABFABD3}"/>
              </a:ext>
            </a:extLst>
          </p:cNvPr>
          <p:cNvSpPr/>
          <p:nvPr/>
        </p:nvSpPr>
        <p:spPr>
          <a:xfrm>
            <a:off x="10179790" y="5910598"/>
            <a:ext cx="607164" cy="852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4788217-DE50-4960-8497-3CAB9127D1C4}"/>
              </a:ext>
            </a:extLst>
          </p:cNvPr>
          <p:cNvSpPr txBox="1"/>
          <p:nvPr/>
        </p:nvSpPr>
        <p:spPr>
          <a:xfrm flipH="1">
            <a:off x="4064114" y="437335"/>
            <a:ext cx="3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CĂRȚI Pentru Elevi/Studenți</a:t>
            </a:r>
            <a:endParaRPr lang="ru-MD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9FD272C-3240-442F-B5F8-9DE388FCAA47}"/>
              </a:ext>
            </a:extLst>
          </p:cNvPr>
          <p:cNvSpPr txBox="1"/>
          <p:nvPr/>
        </p:nvSpPr>
        <p:spPr>
          <a:xfrm>
            <a:off x="1104523" y="2262321"/>
            <a:ext cx="204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dirty="0">
                <a:solidFill>
                  <a:srgbClr val="00B0F0"/>
                </a:solidFill>
              </a:rPr>
              <a:t>Clasele primare</a:t>
            </a:r>
            <a:endParaRPr lang="ru-MD" dirty="0">
              <a:solidFill>
                <a:srgbClr val="00B0F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2B9011-793C-484F-8B77-29E396AC2660}"/>
              </a:ext>
            </a:extLst>
          </p:cNvPr>
          <p:cNvSpPr/>
          <p:nvPr/>
        </p:nvSpPr>
        <p:spPr>
          <a:xfrm>
            <a:off x="4620025" y="2281961"/>
            <a:ext cx="20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dirty="0">
                <a:solidFill>
                  <a:srgbClr val="00B0F0"/>
                </a:solidFill>
              </a:rPr>
              <a:t>Clasele gimnaziale</a:t>
            </a:r>
            <a:endParaRPr lang="ru-MD" dirty="0">
              <a:solidFill>
                <a:srgbClr val="00B0F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1A8E049-1050-4EDF-B2C4-DCCB43C87E51}"/>
              </a:ext>
            </a:extLst>
          </p:cNvPr>
          <p:cNvSpPr/>
          <p:nvPr/>
        </p:nvSpPr>
        <p:spPr>
          <a:xfrm>
            <a:off x="7922517" y="2263830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dirty="0">
                <a:solidFill>
                  <a:srgbClr val="00B0F0"/>
                </a:solidFill>
              </a:rPr>
              <a:t>Clasele liceale</a:t>
            </a:r>
            <a:endParaRPr lang="ru-MD" dirty="0">
              <a:solidFill>
                <a:srgbClr val="00B0F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C4141FA-5ADB-4421-9FC5-8463EA8F3039}"/>
              </a:ext>
            </a:extLst>
          </p:cNvPr>
          <p:cNvSpPr txBox="1"/>
          <p:nvPr/>
        </p:nvSpPr>
        <p:spPr>
          <a:xfrm>
            <a:off x="120392" y="3582830"/>
            <a:ext cx="67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Cl. I</a:t>
            </a:r>
            <a:endParaRPr lang="ru-MD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69A5FF7-1092-488B-8409-9C586501E0B4}"/>
              </a:ext>
            </a:extLst>
          </p:cNvPr>
          <p:cNvSpPr txBox="1"/>
          <p:nvPr/>
        </p:nvSpPr>
        <p:spPr>
          <a:xfrm>
            <a:off x="1431307" y="3623608"/>
            <a:ext cx="104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Cl. II-III</a:t>
            </a:r>
            <a:endParaRPr lang="ru-MD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27688E4-58D7-4F07-9F82-9FCC32F466EA}"/>
              </a:ext>
            </a:extLst>
          </p:cNvPr>
          <p:cNvSpPr txBox="1"/>
          <p:nvPr/>
        </p:nvSpPr>
        <p:spPr>
          <a:xfrm>
            <a:off x="2921749" y="3638682"/>
            <a:ext cx="67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Cl. IV</a:t>
            </a:r>
            <a:endParaRPr lang="ru-MD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B61BE8-330A-4D98-ADE3-11028AED4723}"/>
              </a:ext>
            </a:extLst>
          </p:cNvPr>
          <p:cNvSpPr txBox="1"/>
          <p:nvPr/>
        </p:nvSpPr>
        <p:spPr>
          <a:xfrm>
            <a:off x="3948565" y="3638682"/>
            <a:ext cx="87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Cl. V-VI</a:t>
            </a:r>
            <a:endParaRPr lang="ru-MD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5D0ABCB-0668-47F0-9413-D5D86E1AFF42}"/>
              </a:ext>
            </a:extLst>
          </p:cNvPr>
          <p:cNvSpPr txBox="1"/>
          <p:nvPr/>
        </p:nvSpPr>
        <p:spPr>
          <a:xfrm>
            <a:off x="4975611" y="3632150"/>
            <a:ext cx="118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Cl. VII-VIII</a:t>
            </a:r>
            <a:endParaRPr lang="ru-MD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56A50A0-992C-479B-9D7F-1302937EABC9}"/>
              </a:ext>
            </a:extLst>
          </p:cNvPr>
          <p:cNvSpPr txBox="1"/>
          <p:nvPr/>
        </p:nvSpPr>
        <p:spPr>
          <a:xfrm>
            <a:off x="6315060" y="3615968"/>
            <a:ext cx="878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Cl. IX</a:t>
            </a:r>
            <a:endParaRPr lang="ru-MD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9810570-A7B1-46BB-ACFD-883E7089C54E}"/>
              </a:ext>
            </a:extLst>
          </p:cNvPr>
          <p:cNvSpPr txBox="1"/>
          <p:nvPr/>
        </p:nvSpPr>
        <p:spPr>
          <a:xfrm>
            <a:off x="7496444" y="3679567"/>
            <a:ext cx="67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Cl. X</a:t>
            </a:r>
            <a:endParaRPr lang="ru-MD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C24F946-AA61-4BBF-AA18-86F299766DB2}"/>
              </a:ext>
            </a:extLst>
          </p:cNvPr>
          <p:cNvSpPr txBox="1"/>
          <p:nvPr/>
        </p:nvSpPr>
        <p:spPr>
          <a:xfrm>
            <a:off x="8767766" y="3657284"/>
            <a:ext cx="86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Cl. XI</a:t>
            </a:r>
            <a:endParaRPr lang="ru-MD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782C5AA-5ED2-4A0C-9075-9D9EA070A88D}"/>
              </a:ext>
            </a:extLst>
          </p:cNvPr>
          <p:cNvSpPr txBox="1"/>
          <p:nvPr/>
        </p:nvSpPr>
        <p:spPr>
          <a:xfrm>
            <a:off x="10117823" y="3701248"/>
            <a:ext cx="810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Cl. XII</a:t>
            </a:r>
            <a:endParaRPr lang="ru-MD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818AC4-981C-4E86-B485-05EABCA4835F}"/>
              </a:ext>
            </a:extLst>
          </p:cNvPr>
          <p:cNvSpPr txBox="1"/>
          <p:nvPr/>
        </p:nvSpPr>
        <p:spPr>
          <a:xfrm>
            <a:off x="1069942" y="6145683"/>
            <a:ext cx="9823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1400" dirty="0">
                <a:solidFill>
                  <a:srgbClr val="FFFF00"/>
                </a:solidFill>
              </a:rPr>
              <a:t>Meniul este unul mobil pentru a facilita revenirea la pagina inițială</a:t>
            </a:r>
            <a:br>
              <a:rPr lang="ro-MD" sz="1400" dirty="0">
                <a:solidFill>
                  <a:srgbClr val="FFFF00"/>
                </a:solidFill>
              </a:rPr>
            </a:br>
            <a:r>
              <a:rPr lang="ro-MD" sz="1400" dirty="0">
                <a:solidFill>
                  <a:srgbClr val="FFFF00"/>
                </a:solidFill>
              </a:rPr>
              <a:t>Pe banda laterală pot apărea noi știri(lansări de carte, evenimente culturale și spectacole bazate pe romane celebre)</a:t>
            </a:r>
            <a:endParaRPr lang="ru-MD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52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98</TotalTime>
  <Words>389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Calisto MT</vt:lpstr>
      <vt:lpstr>Wingdings 2</vt:lpstr>
      <vt:lpstr>Slate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mihaela melnic</dc:creator>
  <cp:lastModifiedBy>mihaela melnic</cp:lastModifiedBy>
  <cp:revision>10</cp:revision>
  <dcterms:created xsi:type="dcterms:W3CDTF">2020-04-21T18:34:36Z</dcterms:created>
  <dcterms:modified xsi:type="dcterms:W3CDTF">2020-04-21T20:13:24Z</dcterms:modified>
</cp:coreProperties>
</file>