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6da4f4e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6da4f4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6da4f4ee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56da4f4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6da4f4ee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6da4f4e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6da4f4ee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6da4f4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6da4f4ee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56da4f4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6da4f4e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6da4f4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584a586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584a58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6da4f4ee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56da4f4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6da4f4ee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6da4f4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6da4f4ee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6da4f4e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3584a586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3584a5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6da4f4ee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56da4f4e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6da4f4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6da4f4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6da4f4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6da4f4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6da4f4e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56da4f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6da4f4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6da4f4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6da4f4e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6da4f4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loud.google.com/natural-language" TargetMode="External"/><Relationship Id="rId4" Type="http://schemas.openxmlformats.org/officeDocument/2006/relationships/hyperlink" Target="https://e-disclosure.ru" TargetMode="External"/><Relationship Id="rId5" Type="http://schemas.openxmlformats.org/officeDocument/2006/relationships/hyperlink" Target="https://www.ibm.com/watson" TargetMode="External"/><Relationship Id="rId6" Type="http://schemas.openxmlformats.org/officeDocument/2006/relationships/hyperlink" Target="https://www.abbyy.com/flexicapture-sdk/" TargetMode="External"/><Relationship Id="rId7" Type="http://schemas.openxmlformats.org/officeDocument/2006/relationships/hyperlink" Target="https://github.com/Melnikovartem/sas_proj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-disclosure.ru/" TargetMode="External"/><Relationship Id="rId4" Type="http://schemas.openxmlformats.org/officeDocument/2006/relationships/hyperlink" Target="https://e-disclosure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85275"/>
            <a:ext cx="8222100" cy="18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Автоматизация работы с документами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70398"/>
            <a:ext cx="82221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Проект выполнили: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Мельников Артем, БПМИ192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Егоров Александр, БПАД191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модели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первую очередь рассматривалась интеграция существующих NER решений (BERT от Google, SpaCy), но этот подход имел несколько недостатков: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Необходимость разметки большого массива данных (около 100000 слов).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Увеличение требовательности программы (с учетом использования нейросети)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Избыточность функционала модели для обработки шаблонных документов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связи с этим, было принято решение о переходе на извлечение информации на основании паттернов с использованием регулярных выражений.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ходе предобработки сообщений были выделены, кроме прочих, следующие паттерны: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Строго 3 формата даты: ДД.ММ.ГГГГг., ДД “месяц” ГГГГ, ДД месяц ГГГГ в последней строке сообщения.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ОГРН и ИНН в разделе “Общие сведения” после соответствующего текстового сопровождения.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Краткое и полное имя компании в начале сообщения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Адрес указан после словосочетаний “Адрес эмитента” или “Место нахождения”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Информация об аудиторе идет совместно со словами “утвердить” и “избрать”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модели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модели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Поиск информации в тексте осуществляется с помощью регулярных выражений, разработанных под каждый вид извлекаемой информации.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целом, программа достаточно точно находит необходимую информацию, что обусловлено, во многом, шаблонностью публикуемых документов. Это, в свою очередь, освобождает от необходимости использования нейросетей.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Постпроцессинг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Как только программа извлекает все сущности из заданного сообщения, они сохраняются в базу данных с полями, соответствующими найденной информации: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ru" sz="1600">
                <a:solidFill>
                  <a:srgbClr val="000000"/>
                </a:solidFill>
              </a:rPr>
              <a:t>name_long </a:t>
            </a:r>
            <a:r>
              <a:rPr lang="ru" sz="1600">
                <a:solidFill>
                  <a:srgbClr val="000000"/>
                </a:solidFill>
              </a:rPr>
              <a:t>и</a:t>
            </a:r>
            <a:r>
              <a:rPr i="1" lang="ru" sz="1600">
                <a:solidFill>
                  <a:srgbClr val="000000"/>
                </a:solidFill>
              </a:rPr>
              <a:t> name_short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ru" sz="1600">
                <a:solidFill>
                  <a:srgbClr val="000000"/>
                </a:solidFill>
              </a:rPr>
              <a:t>adress, inn, orgn, topic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ru" sz="1600">
                <a:solidFill>
                  <a:srgbClr val="000000"/>
                </a:solidFill>
              </a:rPr>
              <a:t>audit_inn </a:t>
            </a:r>
            <a:r>
              <a:rPr lang="ru" sz="1600">
                <a:solidFill>
                  <a:srgbClr val="000000"/>
                </a:solidFill>
              </a:rPr>
              <a:t>и</a:t>
            </a:r>
            <a:r>
              <a:rPr i="1" lang="ru" sz="1600">
                <a:solidFill>
                  <a:srgbClr val="000000"/>
                </a:solidFill>
              </a:rPr>
              <a:t> audit_name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ru" sz="1600">
                <a:solidFill>
                  <a:srgbClr val="000000"/>
                </a:solidFill>
              </a:rPr>
              <a:t>date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ru" sz="1600">
                <a:solidFill>
                  <a:srgbClr val="000000"/>
                </a:solidFill>
              </a:rPr>
              <a:t>dividend</a:t>
            </a:r>
            <a:endParaRPr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50" y="1811225"/>
            <a:ext cx="6407982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&lt;демонстрация работы программы&gt;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Разработанная программа успешно распознает большинство необходимых сущностей и фактов, а именно: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Дата и тема собрания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Полное и сокращенное имя компании, ее ИНН, ОГРН и адрес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Информация об аудиторе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Обсуждение и выплата дивидендов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К сожалению, не удалось реализовать извлечение состава совета директоров в случае его присутствия в сообщении ввиду большого разнообразия форматов его упоминания.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Текущий вариант ПО может быть доработан следующим образом: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Интеграция облегченной версии NER-модели для извлечения состава совета директоров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Разметка данных для обучения модели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Разработка веб-интерфейса для улучшения опыта использования программы.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Стратегии улучшения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Обоснование сервиса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 u="sng">
                <a:solidFill>
                  <a:schemeClr val="hlink"/>
                </a:solidFill>
                <a:hlinkClick r:id="rId3"/>
              </a:rPr>
              <a:t>https://cloud.google.com/natural-language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 u="sng">
                <a:solidFill>
                  <a:schemeClr val="hlink"/>
                </a:solidFill>
                <a:hlinkClick r:id="rId4"/>
              </a:rPr>
              <a:t>https://e-disclosure.ru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 u="sng">
                <a:solidFill>
                  <a:schemeClr val="hlink"/>
                </a:solidFill>
                <a:hlinkClick r:id="rId5"/>
              </a:rPr>
              <a:t>https://www.ibm.com/watson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 u="sng">
                <a:solidFill>
                  <a:schemeClr val="hlink"/>
                </a:solidFill>
                <a:hlinkClick r:id="rId6"/>
              </a:rPr>
              <a:t>https://www.abbyy.com/flexicapture-sdk/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>
                <a:solidFill>
                  <a:srgbClr val="000000"/>
                </a:solidFill>
              </a:rPr>
              <a:t>https://www.crummy.com/software/BeautifulSoup/bs4/doc/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Реализация проекта: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hlinkClick r:id="rId7"/>
              </a:rPr>
              <a:t>https://github.com/Melnikovartem/sas_proj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современном мире существует потребность в автоматизации обработки информации для ускорения бизнес-процессов, увеличения скорости принятия решений и, следовательно, поддержания конкурентоспособности компании на рынке.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Документы, раскрывающие корпоративную информацию, являются важным источником, на основе которого могут приниматься судьбоносные решения, но “ручная” обработка таких документов не представляется возможной, учитывая их объем.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Цели создания сервиса: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Автоматизация извлечения наиболее важной информации из корпоративных документов.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Упрощение подготовки информации для использования в аналитических целях.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Структуризация документов и добавление возможности использования фильтров при поиске.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Сервис должен выполнять следующие задачи</a:t>
            </a:r>
            <a:r>
              <a:rPr lang="ru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Извлечение информации о компании, опубликовавшей сообщение: краткое и полное название, адрес, ИНН, ОГРН, о дате и форме собрания.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Извлечение информации об аудиторе, если он упомянут: название, ИНН, тип отчетности.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Получение состава совета директоров, принимавших участия в собрании.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Анализ решений по дивидендам: упоминаются или нет, выплачиваются или нет.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существующих сервисов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Несколько инструментов позволяют извлекать информацию из корпоративных документов, а именно: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Google Cloud NLP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IBM Watson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ABBYY FlexiCapture SDK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обязанностей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Артем Мельников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Скрипты для сбора и предобработки информации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Работа с БД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Извлечение базовых сущностей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Александр Егоров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Анализ паттернов в документах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Доработка извлечения сущностей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Обработка решений о дивидендах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Данные для анализа были собраны с сайта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e-disclosure.</a:t>
            </a:r>
            <a:r>
              <a:rPr lang="ru" sz="1600" u="sng">
                <a:solidFill>
                  <a:schemeClr val="hlink"/>
                </a:solidFill>
                <a:hlinkClick r:id="rId4"/>
              </a:rPr>
              <a:t>ru</a:t>
            </a:r>
            <a:r>
              <a:rPr lang="ru" sz="1600">
                <a:solidFill>
                  <a:srgbClr val="000000"/>
                </a:solidFill>
              </a:rPr>
              <a:t> с помощью двух скриптов (</a:t>
            </a:r>
            <a:r>
              <a:rPr i="1" lang="ru" sz="1600">
                <a:solidFill>
                  <a:srgbClr val="000000"/>
                </a:solidFill>
              </a:rPr>
              <a:t>link_generator.py </a:t>
            </a:r>
            <a:r>
              <a:rPr lang="ru" sz="1600">
                <a:solidFill>
                  <a:srgbClr val="000000"/>
                </a:solidFill>
              </a:rPr>
              <a:t>и</a:t>
            </a:r>
            <a:r>
              <a:rPr i="1" lang="ru" sz="1600">
                <a:solidFill>
                  <a:srgbClr val="000000"/>
                </a:solidFill>
              </a:rPr>
              <a:t>  html_downloader.py</a:t>
            </a:r>
            <a:r>
              <a:rPr lang="ru" sz="1600">
                <a:solidFill>
                  <a:srgbClr val="000000"/>
                </a:solidFill>
              </a:rPr>
              <a:t>) следующим образом: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Создается POST запрос в поисковую систему сайта, на странице с ответом собираются и сохраняются ссылки на сообщения с раскрытием корп. информации.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</a:rPr>
              <a:t>По каждой ссылке запрашивается страница, из нее извлекается текст страницы в формате .html, который уходит на дальнейшую обработку при помощи библиотеки BeautifulSoup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 и парсинг данных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