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7E548E-E76D-468D-96DE-A01E7FC746A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F8C9E9-3253-44C1-8421-57CC42ABF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9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/</a:t>
            </a:r>
            <a:r>
              <a:rPr lang="en-US" dirty="0" err="1"/>
              <a:t>sessionstorage</a:t>
            </a:r>
            <a:br>
              <a:rPr lang="en-US" dirty="0"/>
            </a:br>
            <a:r>
              <a:rPr lang="en-US" dirty="0"/>
              <a:t>How is this storing information? It saves the input for a short time, depending on which is used.</a:t>
            </a:r>
            <a:br>
              <a:rPr lang="en-US" dirty="0"/>
            </a:br>
            <a:r>
              <a:rPr lang="en-US" i="1" dirty="0"/>
              <a:t>if (</a:t>
            </a:r>
            <a:r>
              <a:rPr lang="en-US" i="1" dirty="0" err="1"/>
              <a:t>storageAvailable</a:t>
            </a:r>
            <a:r>
              <a:rPr lang="en-US" i="1" dirty="0"/>
              <a:t>('</a:t>
            </a:r>
            <a:r>
              <a:rPr lang="en-US" i="1" dirty="0" err="1"/>
              <a:t>localStorage</a:t>
            </a:r>
            <a:r>
              <a:rPr lang="en-US" i="1" dirty="0"/>
              <a:t>')) {</a:t>
            </a:r>
          </a:p>
          <a:p>
            <a:pPr marL="0" indent="0">
              <a:buNone/>
            </a:pPr>
            <a:r>
              <a:rPr lang="en-US" i="1" dirty="0"/>
              <a:t>	// </a:t>
            </a:r>
            <a:r>
              <a:rPr lang="en-US" i="1" dirty="0" err="1"/>
              <a:t>Localstorage</a:t>
            </a:r>
            <a:r>
              <a:rPr lang="en-US" i="1" dirty="0"/>
              <a:t> is available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else {</a:t>
            </a:r>
          </a:p>
          <a:p>
            <a:pPr marL="0" indent="0">
              <a:buNone/>
            </a:pPr>
            <a:r>
              <a:rPr lang="en-US" i="1" dirty="0"/>
              <a:t>	// All local storage is gone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90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DIDN’T WANT THAT OPTION!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Don’t worry, there are a few functions that can help.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Storage.removeItem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This removes one item inside what is stored</a:t>
            </a:r>
          </a:p>
          <a:p>
            <a:r>
              <a:rPr lang="en-US" dirty="0" err="1"/>
              <a:t>Storage.clear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This removes all found in storage, careful with this one</a:t>
            </a:r>
          </a:p>
        </p:txBody>
      </p:sp>
    </p:spTree>
    <p:extLst>
      <p:ext uri="{BB962C8B-B14F-4D97-AF65-F5344CB8AC3E}">
        <p14:creationId xmlns:p14="http://schemas.microsoft.com/office/powerpoint/2010/main" val="1546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Retrieve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 is treated similar to a variable, you can call it, add, subtract etc. </a:t>
            </a:r>
          </a:p>
          <a:p>
            <a:r>
              <a:rPr lang="en-US" dirty="0"/>
              <a:t>It can also be overwritten and changed.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Don’t forget that </a:t>
            </a:r>
            <a:r>
              <a:rPr lang="en-US" dirty="0" err="1"/>
              <a:t>localstorage</a:t>
            </a:r>
            <a:r>
              <a:rPr lang="en-US" dirty="0"/>
              <a:t> is stored until deleted while </a:t>
            </a:r>
            <a:r>
              <a:rPr lang="en-US" dirty="0" err="1"/>
              <a:t>sessionstorage</a:t>
            </a:r>
            <a:r>
              <a:rPr lang="en-US" dirty="0"/>
              <a:t> is cleared after the session.</a:t>
            </a:r>
          </a:p>
        </p:txBody>
      </p:sp>
    </p:spTree>
    <p:extLst>
      <p:ext uri="{BB962C8B-B14F-4D97-AF65-F5344CB8AC3E}">
        <p14:creationId xmlns:p14="http://schemas.microsoft.com/office/powerpoint/2010/main" val="17435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98080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data sets in ONE variable</a:t>
            </a:r>
          </a:p>
          <a:p>
            <a:r>
              <a:rPr lang="en-US" dirty="0"/>
              <a:t>Its like saying I have 3 couches</a:t>
            </a:r>
          </a:p>
          <a:p>
            <a:r>
              <a:rPr lang="en-US" dirty="0"/>
              <a:t>The first is small blue suede</a:t>
            </a:r>
          </a:p>
          <a:p>
            <a:r>
              <a:rPr lang="en-US" dirty="0"/>
              <a:t>The second is medium green microfiber</a:t>
            </a:r>
          </a:p>
          <a:p>
            <a:r>
              <a:rPr lang="en-US" dirty="0"/>
              <a:t>The third is large black leather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couch = [</a:t>
            </a:r>
          </a:p>
          <a:p>
            <a:pPr marL="0" indent="0">
              <a:buNone/>
            </a:pPr>
            <a:r>
              <a:rPr lang="en-US" dirty="0"/>
              <a:t>“suede",</a:t>
            </a:r>
          </a:p>
          <a:p>
            <a:pPr marL="0" indent="0">
              <a:buNone/>
            </a:pPr>
            <a:r>
              <a:rPr lang="en-US" dirty="0"/>
              <a:t>“microfiber",</a:t>
            </a:r>
          </a:p>
          <a:p>
            <a:pPr marL="0" indent="0">
              <a:buNone/>
            </a:pPr>
            <a:r>
              <a:rPr lang="en-US"/>
              <a:t>“leather"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6344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One Element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(“NAME”).</a:t>
            </a:r>
            <a:r>
              <a:rPr lang="en-US" dirty="0" err="1"/>
              <a:t>innerHTML</a:t>
            </a:r>
            <a:r>
              <a:rPr lang="en-US" dirty="0"/>
              <a:t> = couch[Z] – Z is the selector, 0 is the first entry and would select “suede”</a:t>
            </a:r>
          </a:p>
          <a:p>
            <a:r>
              <a:rPr lang="en-US" dirty="0"/>
              <a:t>How to Use All in Array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(“NAME”).</a:t>
            </a:r>
            <a:r>
              <a:rPr lang="en-US" dirty="0" err="1"/>
              <a:t>innerHTML</a:t>
            </a:r>
            <a:r>
              <a:rPr lang="en-US" dirty="0"/>
              <a:t> = couch</a:t>
            </a:r>
          </a:p>
        </p:txBody>
      </p:sp>
    </p:spTree>
    <p:extLst>
      <p:ext uri="{BB962C8B-B14F-4D97-AF65-F5344CB8AC3E}">
        <p14:creationId xmlns:p14="http://schemas.microsoft.com/office/powerpoint/2010/main" val="320932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An Array Into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</a:t>
            </a:r>
            <a:r>
              <a:rPr lang="en-US" dirty="0" err="1"/>
              <a:t>stringify</a:t>
            </a:r>
            <a:r>
              <a:rPr lang="en-US" dirty="0"/>
              <a:t> convert the array into a string and save to a JSON, which is then readable to a database</a:t>
            </a:r>
          </a:p>
          <a:p>
            <a:endParaRPr lang="en-US" dirty="0"/>
          </a:p>
          <a:p>
            <a:r>
              <a:rPr lang="en-US" dirty="0"/>
              <a:t>If you need to convert back to an array, use </a:t>
            </a:r>
            <a:r>
              <a:rPr lang="en-US" dirty="0" err="1"/>
              <a:t>JSON.parse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2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</TotalTime>
  <Words>178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Storing and Retrieving Data</vt:lpstr>
      <vt:lpstr>How to Store</vt:lpstr>
      <vt:lpstr>BUT I DIDN’T WANT THAT OPTION!</vt:lpstr>
      <vt:lpstr>How to Retrieve</vt:lpstr>
      <vt:lpstr>Arrays</vt:lpstr>
      <vt:lpstr>What is an Array?</vt:lpstr>
      <vt:lpstr>How To Create </vt:lpstr>
      <vt:lpstr>How To Use</vt:lpstr>
      <vt:lpstr>How To Save An Array Into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and Retreiving Data</dc:title>
  <dc:creator>Casey Baldwin</dc:creator>
  <cp:lastModifiedBy>Casey Baldwin</cp:lastModifiedBy>
  <cp:revision>8</cp:revision>
  <dcterms:created xsi:type="dcterms:W3CDTF">2016-10-18T02:54:25Z</dcterms:created>
  <dcterms:modified xsi:type="dcterms:W3CDTF">2016-10-20T23:57:48Z</dcterms:modified>
</cp:coreProperties>
</file>