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Methods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260:03 – Mobile application development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53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This example accesses the </a:t>
            </a:r>
            <a:r>
              <a:rPr lang="en-US" sz="4000" dirty="0" err="1"/>
              <a:t>fullName</a:t>
            </a:r>
            <a:r>
              <a:rPr lang="en-US" sz="4000" dirty="0"/>
              <a:t>() </a:t>
            </a:r>
            <a:r>
              <a:rPr lang="en-US" sz="4000" b="1" dirty="0"/>
              <a:t>method</a:t>
            </a:r>
            <a:r>
              <a:rPr lang="en-US" sz="4000" dirty="0"/>
              <a:t> of a person object: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20344"/>
            <a:ext cx="9188699" cy="16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99016"/>
            <a:ext cx="7680615" cy="4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Built</a:t>
            </a:r>
            <a:r>
              <a:rPr lang="pt-BR" b="1" dirty="0"/>
              <a:t>-In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This example uses the </a:t>
            </a:r>
            <a:r>
              <a:rPr lang="en-US" sz="4000" dirty="0" err="1"/>
              <a:t>toUpperCase</a:t>
            </a:r>
            <a:r>
              <a:rPr lang="en-US" sz="4000" dirty="0"/>
              <a:t>() method of the String object, to convert a text to uppercase: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623246"/>
            <a:ext cx="7652046" cy="13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1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Built</a:t>
            </a:r>
            <a:r>
              <a:rPr lang="pt-BR" b="1" dirty="0"/>
              <a:t>-In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The value of x, after execution of the code above will be: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82231"/>
            <a:ext cx="4858424" cy="12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Adding</a:t>
            </a:r>
            <a:r>
              <a:rPr lang="pt-BR" b="1" dirty="0"/>
              <a:t> New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Adding methods to an object is done inside the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27847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Adding</a:t>
            </a:r>
            <a:r>
              <a:rPr lang="pt-BR" b="1" dirty="0"/>
              <a:t> New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92" y="2525533"/>
            <a:ext cx="7841448" cy="34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Adding</a:t>
            </a:r>
            <a:r>
              <a:rPr lang="pt-BR" b="1" dirty="0"/>
              <a:t> New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The </a:t>
            </a:r>
            <a:r>
              <a:rPr lang="en-US" sz="4000" dirty="0" err="1"/>
              <a:t>changeName</a:t>
            </a:r>
            <a:r>
              <a:rPr lang="en-US" sz="4000" dirty="0"/>
              <a:t>( ) function assigns the value of name to the person's </a:t>
            </a:r>
            <a:r>
              <a:rPr lang="en-US" sz="4000" dirty="0" err="1"/>
              <a:t>lastName</a:t>
            </a:r>
            <a:r>
              <a:rPr lang="en-US" sz="4000" dirty="0"/>
              <a:t> property.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53656"/>
            <a:ext cx="8683197" cy="13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3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Adding</a:t>
            </a:r>
            <a:r>
              <a:rPr lang="pt-BR" b="1" dirty="0"/>
              <a:t> New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JavaScript knows which person you are talking about by "substituting" </a:t>
            </a:r>
            <a:r>
              <a:rPr lang="en-US" sz="4000" b="1" dirty="0"/>
              <a:t>this</a:t>
            </a:r>
            <a:r>
              <a:rPr lang="en-US" sz="4000" dirty="0"/>
              <a:t> with </a:t>
            </a:r>
            <a:r>
              <a:rPr lang="en-US" sz="4000" b="1" dirty="0" err="1"/>
              <a:t>myMother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91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Adding</a:t>
            </a:r>
            <a:r>
              <a:rPr lang="pt-BR" b="1" dirty="0"/>
              <a:t> New </a:t>
            </a:r>
            <a:r>
              <a:rPr lang="pt-BR" b="1" dirty="0" err="1"/>
              <a:t>Methods</a:t>
            </a:r>
            <a:endParaRPr lang="pt-B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86901"/>
            <a:ext cx="5207872" cy="45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Methods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7947198" cy="1655762"/>
          </a:xfrm>
        </p:spPr>
        <p:txBody>
          <a:bodyPr/>
          <a:lstStyle/>
          <a:p>
            <a:r>
              <a:rPr lang="en-US" dirty="0"/>
              <a:t>Source: http://www.w3schools.com/js/js_object_methods.asp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00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JavaScript methods are the actions that can be performed on objects.</a:t>
            </a:r>
          </a:p>
          <a:p>
            <a:pPr marL="0" indent="0" algn="just">
              <a:buNone/>
            </a:pPr>
            <a:r>
              <a:rPr lang="en-US" sz="4000" dirty="0"/>
              <a:t>	A JavaScript </a:t>
            </a:r>
            <a:r>
              <a:rPr lang="en-US" sz="4000" b="1" dirty="0"/>
              <a:t>method</a:t>
            </a:r>
            <a:r>
              <a:rPr lang="en-US" sz="4000" dirty="0"/>
              <a:t> is a property containing a </a:t>
            </a:r>
            <a:r>
              <a:rPr lang="en-US" sz="4000" b="1" dirty="0"/>
              <a:t>function definition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9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JavaScript methods are the actions that can be performed on objects.</a:t>
            </a:r>
          </a:p>
          <a:p>
            <a:pPr marL="0" indent="0" algn="just">
              <a:buNone/>
            </a:pPr>
            <a:r>
              <a:rPr lang="en-US" sz="4000" dirty="0"/>
              <a:t>	A JavaScript </a:t>
            </a:r>
            <a:r>
              <a:rPr lang="en-US" sz="4000" b="1" dirty="0"/>
              <a:t>method</a:t>
            </a:r>
            <a:r>
              <a:rPr lang="en-US" sz="4000" dirty="0"/>
              <a:t> is a property containing a </a:t>
            </a:r>
            <a:r>
              <a:rPr lang="en-US" sz="4000" b="1" dirty="0"/>
              <a:t>function definition</a:t>
            </a:r>
            <a:r>
              <a:rPr lang="en-US" sz="4000" dirty="0"/>
              <a:t>.</a:t>
            </a:r>
          </a:p>
          <a:p>
            <a:pPr marL="0" indent="0" algn="just">
              <a:buNone/>
            </a:pPr>
            <a:r>
              <a:rPr lang="en-US" sz="4000" dirty="0"/>
              <a:t>	They are functions stored as object properties. </a:t>
            </a:r>
          </a:p>
        </p:txBody>
      </p:sp>
    </p:spTree>
    <p:extLst>
      <p:ext uri="{BB962C8B-B14F-4D97-AF65-F5344CB8AC3E}">
        <p14:creationId xmlns:p14="http://schemas.microsoft.com/office/powerpoint/2010/main" val="27066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17946"/>
            <a:ext cx="9993853" cy="34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We create an object method with the following syntax: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20344"/>
            <a:ext cx="9926934" cy="9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We access an object method with the following syntax: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020344"/>
            <a:ext cx="9905999" cy="9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 	We will typically describe </a:t>
            </a:r>
            <a:r>
              <a:rPr lang="en-US" sz="4000" dirty="0" err="1"/>
              <a:t>fullName</a:t>
            </a:r>
            <a:r>
              <a:rPr lang="en-US" sz="4000" dirty="0"/>
              <a:t>() as a method of the person object, and </a:t>
            </a:r>
            <a:r>
              <a:rPr lang="en-US" sz="4000" dirty="0" err="1"/>
              <a:t>fullName</a:t>
            </a:r>
            <a:r>
              <a:rPr lang="en-US" sz="4000" dirty="0"/>
              <a:t> as a property.</a:t>
            </a:r>
          </a:p>
          <a:p>
            <a:pPr marL="0" indent="0" algn="just">
              <a:buNone/>
            </a:pPr>
            <a:r>
              <a:rPr lang="en-US" sz="4000" dirty="0"/>
              <a:t>	The </a:t>
            </a:r>
            <a:r>
              <a:rPr lang="en-US" sz="4000" b="1" dirty="0" err="1"/>
              <a:t>fullName</a:t>
            </a:r>
            <a:r>
              <a:rPr lang="en-US" sz="4000" dirty="0"/>
              <a:t> property will execute (as a function) when it is invoked with ( ).</a:t>
            </a:r>
          </a:p>
        </p:txBody>
      </p:sp>
    </p:spTree>
    <p:extLst>
      <p:ext uri="{BB962C8B-B14F-4D97-AF65-F5344CB8AC3E}">
        <p14:creationId xmlns:p14="http://schemas.microsoft.com/office/powerpoint/2010/main" val="4271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	This example accesses the </a:t>
            </a:r>
            <a:r>
              <a:rPr lang="en-US" sz="4000" dirty="0" err="1"/>
              <a:t>fullName</a:t>
            </a:r>
            <a:r>
              <a:rPr lang="en-US" sz="4000" dirty="0"/>
              <a:t>() </a:t>
            </a:r>
            <a:r>
              <a:rPr lang="en-US" sz="4000" b="1" dirty="0"/>
              <a:t>method</a:t>
            </a:r>
            <a:r>
              <a:rPr lang="en-US" sz="4000" dirty="0"/>
              <a:t> of a person object: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20344"/>
            <a:ext cx="9188699" cy="16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Accessing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99017"/>
            <a:ext cx="7680615" cy="4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9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139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JAVASCRIPT Methods</vt:lpstr>
      <vt:lpstr>JavaScript Methods</vt:lpstr>
      <vt:lpstr>JavaScript Methods</vt:lpstr>
      <vt:lpstr>JavaScript Methods</vt:lpstr>
      <vt:lpstr>Accessing Object Methods</vt:lpstr>
      <vt:lpstr>Accessing Object Methods</vt:lpstr>
      <vt:lpstr>Accessing Object Methods</vt:lpstr>
      <vt:lpstr>Accessing Object Methods</vt:lpstr>
      <vt:lpstr>Accessing Object Methods</vt:lpstr>
      <vt:lpstr>Accessing Object Methods</vt:lpstr>
      <vt:lpstr>Accessing Object Methods</vt:lpstr>
      <vt:lpstr>Using Built-In Methods</vt:lpstr>
      <vt:lpstr>Using Built-In Methods</vt:lpstr>
      <vt:lpstr>Adding New Methods</vt:lpstr>
      <vt:lpstr>Adding New Methods</vt:lpstr>
      <vt:lpstr>Adding New Methods</vt:lpstr>
      <vt:lpstr>Adding New Methods</vt:lpstr>
      <vt:lpstr>Adding New Methods</vt:lpstr>
      <vt:lpstr>JAVASCRIPT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VARIABLES</dc:title>
  <dc:creator>Edvaldo de Oliveira Melo</dc:creator>
  <cp:lastModifiedBy>Edvaldo de Oliveira Melo</cp:lastModifiedBy>
  <cp:revision>87</cp:revision>
  <dcterms:created xsi:type="dcterms:W3CDTF">2016-10-07T11:54:20Z</dcterms:created>
  <dcterms:modified xsi:type="dcterms:W3CDTF">2016-11-03T23:52:21Z</dcterms:modified>
</cp:coreProperties>
</file>