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10/27/2016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10/27/2016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7</a:t>
            </a:r>
            <a:br>
              <a:rPr lang="en-US" dirty="0" smtClean="0"/>
            </a:br>
            <a:r>
              <a:rPr lang="en-US" sz="1200" dirty="0" smtClean="0"/>
              <a:t>By Michelle Klecker</a:t>
            </a:r>
            <a:endParaRPr lang="en-US" sz="1200" dirty="0"/>
          </a:p>
        </p:txBody>
      </p:sp>
      <p:sp>
        <p:nvSpPr>
          <p:cNvPr id="3" name="Subtitle 2"/>
          <p:cNvSpPr>
            <a:spLocks noGrp="1"/>
          </p:cNvSpPr>
          <p:nvPr>
            <p:ph type="subTitle" idx="1"/>
          </p:nvPr>
        </p:nvSpPr>
        <p:spPr/>
        <p:txBody>
          <a:bodyPr>
            <a:noAutofit/>
          </a:bodyPr>
          <a:lstStyle/>
          <a:p>
            <a:r>
              <a:rPr lang="en-US" sz="1600" b="1" dirty="0" smtClean="0"/>
              <a:t>Associative Arrays</a:t>
            </a:r>
          </a:p>
          <a:p>
            <a:r>
              <a:rPr lang="en-US" sz="1600" b="1" dirty="0" smtClean="0"/>
              <a:t>Inheritance</a:t>
            </a:r>
          </a:p>
          <a:p>
            <a:r>
              <a:rPr lang="en-US" sz="1600" b="1" dirty="0" smtClean="0"/>
              <a:t>Object Orientation</a:t>
            </a:r>
          </a:p>
          <a:p>
            <a:r>
              <a:rPr lang="en-US" sz="1600" b="1" dirty="0" smtClean="0"/>
              <a:t>Objects</a:t>
            </a:r>
          </a:p>
          <a:p>
            <a:r>
              <a:rPr lang="en-US" sz="1600" b="1" dirty="0" err="1" smtClean="0"/>
              <a:t>Stringify</a:t>
            </a:r>
            <a:endParaRPr lang="en-US" sz="1600" b="1" dirty="0" smtClean="0"/>
          </a:p>
        </p:txBody>
      </p:sp>
    </p:spTree>
    <p:extLst>
      <p:ext uri="{BB962C8B-B14F-4D97-AF65-F5344CB8AC3E}">
        <p14:creationId xmlns:p14="http://schemas.microsoft.com/office/powerpoint/2010/main" val="2976397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And Object Creation</a:t>
            </a:r>
            <a:endParaRPr lang="en-US" dirty="0"/>
          </a:p>
        </p:txBody>
      </p:sp>
      <p:sp>
        <p:nvSpPr>
          <p:cNvPr id="3" name="Content Placeholder 2"/>
          <p:cNvSpPr>
            <a:spLocks noGrp="1"/>
          </p:cNvSpPr>
          <p:nvPr>
            <p:ph idx="1"/>
          </p:nvPr>
        </p:nvSpPr>
        <p:spPr>
          <a:xfrm>
            <a:off x="1295401" y="2556932"/>
            <a:ext cx="9601196" cy="3870372"/>
          </a:xfrm>
        </p:spPr>
        <p:txBody>
          <a:bodyPr>
            <a:normAutofit fontScale="92500" lnSpcReduction="10000"/>
          </a:bodyPr>
          <a:lstStyle/>
          <a:p>
            <a:r>
              <a:rPr lang="en-US" dirty="0" smtClean="0"/>
              <a:t>OBJECT- a special type of data that has its own properties and methods</a:t>
            </a:r>
          </a:p>
          <a:p>
            <a:r>
              <a:rPr lang="en-US" dirty="0" smtClean="0"/>
              <a:t>Objects are variables too, but they can contain many values</a:t>
            </a:r>
          </a:p>
          <a:p>
            <a:r>
              <a:rPr lang="en-US" dirty="0" smtClean="0"/>
              <a:t>Example=</a:t>
            </a:r>
            <a:r>
              <a:rPr lang="en-US" dirty="0" err="1"/>
              <a:t>var</a:t>
            </a:r>
            <a:r>
              <a:rPr lang="en-US" dirty="0"/>
              <a:t> person = {</a:t>
            </a:r>
            <a:r>
              <a:rPr lang="en-US" dirty="0" err="1"/>
              <a:t>firstName</a:t>
            </a:r>
            <a:r>
              <a:rPr lang="en-US" dirty="0"/>
              <a:t>:"John", </a:t>
            </a:r>
            <a:r>
              <a:rPr lang="en-US" dirty="0" err="1"/>
              <a:t>lastName</a:t>
            </a:r>
            <a:r>
              <a:rPr lang="en-US" dirty="0"/>
              <a:t>:"Doe", age:50, </a:t>
            </a:r>
            <a:r>
              <a:rPr lang="en-US" dirty="0" err="1"/>
              <a:t>eyeColor</a:t>
            </a:r>
            <a:r>
              <a:rPr lang="en-US" dirty="0"/>
              <a:t>:"blue"};</a:t>
            </a:r>
            <a:endParaRPr lang="en-US" dirty="0" smtClean="0"/>
          </a:p>
          <a:p>
            <a:r>
              <a:rPr lang="en-US" dirty="0" smtClean="0"/>
              <a:t>To start making an object start with a constructor function (formally called creating an instance of an object)</a:t>
            </a:r>
          </a:p>
          <a:p>
            <a:r>
              <a:rPr lang="en-US" dirty="0" smtClean="0"/>
              <a:t>Functions are also objects</a:t>
            </a:r>
          </a:p>
          <a:p>
            <a:r>
              <a:rPr lang="en-US" dirty="0" smtClean="0"/>
              <a:t>The special keyword THIS tells the code you are working with the current object</a:t>
            </a:r>
          </a:p>
          <a:p>
            <a:r>
              <a:rPr lang="en-US" dirty="0" smtClean="0"/>
              <a:t>You have to use the keyword new when making a new object</a:t>
            </a:r>
            <a:endParaRPr lang="en-US" dirty="0"/>
          </a:p>
        </p:txBody>
      </p:sp>
    </p:spTree>
    <p:extLst>
      <p:ext uri="{BB962C8B-B14F-4D97-AF65-F5344CB8AC3E}">
        <p14:creationId xmlns:p14="http://schemas.microsoft.com/office/powerpoint/2010/main" val="150374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Arrays</a:t>
            </a:r>
            <a:endParaRPr lang="en-US" dirty="0"/>
          </a:p>
        </p:txBody>
      </p:sp>
      <p:sp>
        <p:nvSpPr>
          <p:cNvPr id="3" name="Content Placeholder 2"/>
          <p:cNvSpPr>
            <a:spLocks noGrp="1"/>
          </p:cNvSpPr>
          <p:nvPr>
            <p:ph idx="1"/>
          </p:nvPr>
        </p:nvSpPr>
        <p:spPr/>
        <p:txBody>
          <a:bodyPr/>
          <a:lstStyle/>
          <a:p>
            <a:r>
              <a:rPr lang="en-US" dirty="0" smtClean="0"/>
              <a:t>Associates a word with another variable instead of a number</a:t>
            </a:r>
          </a:p>
          <a:p>
            <a:r>
              <a:rPr lang="en-US" dirty="0" smtClean="0"/>
              <a:t>Replace number with characters</a:t>
            </a:r>
          </a:p>
          <a:p>
            <a:r>
              <a:rPr lang="en-US" dirty="0" smtClean="0"/>
              <a:t>Access it the same as any other array</a:t>
            </a:r>
          </a:p>
          <a:p>
            <a:r>
              <a:rPr lang="en-US" dirty="0" smtClean="0"/>
              <a:t>Not going to see them as often as number arrays but its still good to know</a:t>
            </a:r>
          </a:p>
          <a:p>
            <a:endParaRPr lang="en-US" dirty="0"/>
          </a:p>
        </p:txBody>
      </p:sp>
    </p:spTree>
    <p:extLst>
      <p:ext uri="{BB962C8B-B14F-4D97-AF65-F5344CB8AC3E}">
        <p14:creationId xmlns:p14="http://schemas.microsoft.com/office/powerpoint/2010/main" val="3339655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To implement in </a:t>
            </a:r>
            <a:r>
              <a:rPr lang="en-US" dirty="0" err="1" smtClean="0"/>
              <a:t>Javascript</a:t>
            </a:r>
            <a:r>
              <a:rPr lang="en-US" dirty="0" smtClean="0"/>
              <a:t>, an object inherits from another object</a:t>
            </a:r>
          </a:p>
          <a:p>
            <a:r>
              <a:rPr lang="en-US" dirty="0" smtClean="0"/>
              <a:t>Object inherits all the properties and methods of its parent object in order to become a specialized version of the parent object</a:t>
            </a:r>
          </a:p>
          <a:p>
            <a:r>
              <a:rPr lang="en-US" dirty="0" smtClean="0"/>
              <a:t>Prototype property to establish subclass that retains its own properties and methods as well as that of the parent stuff</a:t>
            </a:r>
          </a:p>
          <a:p>
            <a:r>
              <a:rPr lang="en-US" dirty="0" smtClean="0"/>
              <a:t>Use the prototype property to help child class inherit from parent class</a:t>
            </a:r>
          </a:p>
          <a:p>
            <a:r>
              <a:rPr lang="en-US" dirty="0" smtClean="0"/>
              <a:t>Overrides the functionality of parent class</a:t>
            </a:r>
          </a:p>
        </p:txBody>
      </p:sp>
    </p:spTree>
    <p:extLst>
      <p:ext uri="{BB962C8B-B14F-4D97-AF65-F5344CB8AC3E}">
        <p14:creationId xmlns:p14="http://schemas.microsoft.com/office/powerpoint/2010/main" val="3018752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Stringify</a:t>
            </a:r>
            <a:endParaRPr lang="en-US" dirty="0"/>
          </a:p>
        </p:txBody>
      </p:sp>
      <p:sp>
        <p:nvSpPr>
          <p:cNvPr id="3" name="Content Placeholder 2"/>
          <p:cNvSpPr>
            <a:spLocks noGrp="1"/>
          </p:cNvSpPr>
          <p:nvPr>
            <p:ph idx="1"/>
          </p:nvPr>
        </p:nvSpPr>
        <p:spPr>
          <a:xfrm>
            <a:off x="1295401" y="2556932"/>
            <a:ext cx="9601196" cy="3706708"/>
          </a:xfrm>
        </p:spPr>
        <p:txBody>
          <a:bodyPr>
            <a:normAutofit fontScale="92500" lnSpcReduction="20000"/>
          </a:bodyPr>
          <a:lstStyle/>
          <a:p>
            <a:r>
              <a:rPr lang="en-US" dirty="0" smtClean="0"/>
              <a:t>The </a:t>
            </a:r>
            <a:r>
              <a:rPr lang="en-US" dirty="0" err="1" smtClean="0"/>
              <a:t>JSON.stringify</a:t>
            </a:r>
            <a:r>
              <a:rPr lang="en-US" dirty="0" smtClean="0"/>
              <a:t>() method converts a </a:t>
            </a:r>
            <a:r>
              <a:rPr lang="en-US" dirty="0" err="1" smtClean="0"/>
              <a:t>Javascript</a:t>
            </a:r>
            <a:r>
              <a:rPr lang="en-US" dirty="0" smtClean="0"/>
              <a:t> object to a JSON string</a:t>
            </a:r>
          </a:p>
          <a:p>
            <a:r>
              <a:rPr lang="en-US" dirty="0" smtClean="0"/>
              <a:t>It includes three parameters including: value, replacer, and space</a:t>
            </a:r>
          </a:p>
          <a:p>
            <a:r>
              <a:rPr lang="en-US" dirty="0" smtClean="0"/>
              <a:t>Useful if you wanted to pass the string onto another application </a:t>
            </a:r>
          </a:p>
          <a:p>
            <a:r>
              <a:rPr lang="en-US" dirty="0" smtClean="0"/>
              <a:t>Syntax: </a:t>
            </a:r>
            <a:r>
              <a:rPr lang="en-US" dirty="0" err="1" smtClean="0"/>
              <a:t>JSON.stringify</a:t>
            </a:r>
            <a:r>
              <a:rPr lang="en-US" dirty="0" smtClean="0"/>
              <a:t>(value[, replacer[, space]]);</a:t>
            </a:r>
          </a:p>
          <a:p>
            <a:r>
              <a:rPr lang="en-US" dirty="0" smtClean="0"/>
              <a:t>Value- </a:t>
            </a:r>
            <a:r>
              <a:rPr lang="en-US" dirty="0"/>
              <a:t>The value to convert to a JSON string</a:t>
            </a:r>
            <a:r>
              <a:rPr lang="en-US" dirty="0" smtClean="0"/>
              <a:t>.</a:t>
            </a:r>
          </a:p>
          <a:p>
            <a:r>
              <a:rPr lang="en-US" dirty="0" smtClean="0"/>
              <a:t>Replacer – A function that alters the behavior of the </a:t>
            </a:r>
            <a:r>
              <a:rPr lang="en-US" dirty="0" err="1" smtClean="0"/>
              <a:t>stringification</a:t>
            </a:r>
            <a:r>
              <a:rPr lang="en-US" dirty="0" smtClean="0"/>
              <a:t> process, or an array of string and </a:t>
            </a:r>
            <a:r>
              <a:rPr lang="en-US" dirty="0" err="1" smtClean="0"/>
              <a:t>numberobjects</a:t>
            </a:r>
            <a:r>
              <a:rPr lang="en-US" dirty="0" smtClean="0"/>
              <a:t> that serve as a whitelist for selecting/filtering the properties of the value object to be included in the JSON string. If this value is null or not provided, all the properties of the object are included in the resulting JSON string.</a:t>
            </a:r>
            <a:endParaRPr lang="en-US" dirty="0"/>
          </a:p>
        </p:txBody>
      </p:sp>
    </p:spTree>
    <p:extLst>
      <p:ext uri="{BB962C8B-B14F-4D97-AF65-F5344CB8AC3E}">
        <p14:creationId xmlns:p14="http://schemas.microsoft.com/office/powerpoint/2010/main" val="1568559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Stringify</a:t>
            </a:r>
            <a:r>
              <a:rPr lang="en-US" dirty="0" smtClean="0"/>
              <a:t> Continued . . </a:t>
            </a:r>
            <a:endParaRPr lang="en-US" dirty="0"/>
          </a:p>
        </p:txBody>
      </p:sp>
      <p:sp>
        <p:nvSpPr>
          <p:cNvPr id="3" name="Content Placeholder 2"/>
          <p:cNvSpPr>
            <a:spLocks noGrp="1"/>
          </p:cNvSpPr>
          <p:nvPr>
            <p:ph idx="1"/>
          </p:nvPr>
        </p:nvSpPr>
        <p:spPr/>
        <p:txBody>
          <a:bodyPr/>
          <a:lstStyle/>
          <a:p>
            <a:r>
              <a:rPr lang="en-US" dirty="0" smtClean="0"/>
              <a:t>Space- A string or number object that’s used to insert white space into the output JSON string for readability purposes. If this is a Number, it indicates the number of space characters to use as white space; this number is capped at 10 if its larger than that. Values less than 1 indicate that no space should be used. If this is a String, the string (or the first 10 characters of the string, if its longer than that) is used as white space. If this parameter is not provided (or is null), no white space is used.</a:t>
            </a:r>
            <a:endParaRPr lang="en-US" dirty="0"/>
          </a:p>
        </p:txBody>
      </p:sp>
    </p:spTree>
    <p:extLst>
      <p:ext uri="{BB962C8B-B14F-4D97-AF65-F5344CB8AC3E}">
        <p14:creationId xmlns:p14="http://schemas.microsoft.com/office/powerpoint/2010/main" val="2875664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Stringify</a:t>
            </a:r>
            <a:r>
              <a:rPr lang="en-US" dirty="0" smtClean="0"/>
              <a:t> Example</a:t>
            </a:r>
            <a:endParaRPr lang="en-US" dirty="0"/>
          </a:p>
        </p:txBody>
      </p:sp>
      <p:pic>
        <p:nvPicPr>
          <p:cNvPr id="4" name="Content Placeholder 3"/>
          <p:cNvPicPr>
            <a:picLocks noGrp="1" noChangeAspect="1"/>
          </p:cNvPicPr>
          <p:nvPr>
            <p:ph idx="1"/>
          </p:nvPr>
        </p:nvPicPr>
        <p:blipFill>
          <a:blip r:embed="rId2"/>
          <a:stretch>
            <a:fillRect/>
          </a:stretch>
        </p:blipFill>
        <p:spPr>
          <a:xfrm>
            <a:off x="3146778" y="2117515"/>
            <a:ext cx="5898444" cy="3748447"/>
          </a:xfrm>
          <a:prstGeom prst="rect">
            <a:avLst/>
          </a:prstGeom>
        </p:spPr>
      </p:pic>
    </p:spTree>
    <p:extLst>
      <p:ext uri="{BB962C8B-B14F-4D97-AF65-F5344CB8AC3E}">
        <p14:creationId xmlns:p14="http://schemas.microsoft.com/office/powerpoint/2010/main" val="1990803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94</TotalTime>
  <Words>385</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WEEK 7 By Michelle Klecker</vt:lpstr>
      <vt:lpstr>Objects And Object Creation</vt:lpstr>
      <vt:lpstr>Associative Arrays</vt:lpstr>
      <vt:lpstr>Inheritance</vt:lpstr>
      <vt:lpstr>Stringify</vt:lpstr>
      <vt:lpstr>Stringify Continued . . </vt:lpstr>
      <vt:lpstr>Stringify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Michelle</dc:creator>
  <cp:lastModifiedBy>Michelle</cp:lastModifiedBy>
  <cp:revision>8</cp:revision>
  <dcterms:created xsi:type="dcterms:W3CDTF">2016-10-27T22:15:27Z</dcterms:created>
  <dcterms:modified xsi:type="dcterms:W3CDTF">2016-10-27T23:49:42Z</dcterms:modified>
</cp:coreProperties>
</file>