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2" r:id="rId17"/>
    <p:sldId id="276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65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Yiran" userId="0b0a344fd4019ed0" providerId="LiveId" clId="{32F0EAA2-6354-134E-8C40-338DD68CD4AD}"/>
    <pc:docChg chg="undo custSel addSld delSld modSld">
      <pc:chgData name="Zhang Yiran" userId="0b0a344fd4019ed0" providerId="LiveId" clId="{32F0EAA2-6354-134E-8C40-338DD68CD4AD}" dt="2023-06-09T00:55:52.202" v="3575" actId="20577"/>
      <pc:docMkLst>
        <pc:docMk/>
      </pc:docMkLst>
      <pc:sldChg chg="modSp mod">
        <pc:chgData name="Zhang Yiran" userId="0b0a344fd4019ed0" providerId="LiveId" clId="{32F0EAA2-6354-134E-8C40-338DD68CD4AD}" dt="2023-06-09T00:55:52.202" v="3575" actId="20577"/>
        <pc:sldMkLst>
          <pc:docMk/>
          <pc:sldMk cId="4248598451" sldId="256"/>
        </pc:sldMkLst>
        <pc:spChg chg="mod">
          <ac:chgData name="Zhang Yiran" userId="0b0a344fd4019ed0" providerId="LiveId" clId="{32F0EAA2-6354-134E-8C40-338DD68CD4AD}" dt="2023-06-09T00:55:52.202" v="3575" actId="20577"/>
          <ac:spMkLst>
            <pc:docMk/>
            <pc:sldMk cId="4248598451" sldId="256"/>
            <ac:spMk id="3" creationId="{AD0BA09C-EB6E-4442-9536-5AEF8F4AABB1}"/>
          </ac:spMkLst>
        </pc:spChg>
      </pc:sldChg>
      <pc:sldChg chg="addSp modSp mod">
        <pc:chgData name="Zhang Yiran" userId="0b0a344fd4019ed0" providerId="LiveId" clId="{32F0EAA2-6354-134E-8C40-338DD68CD4AD}" dt="2023-06-05T12:41:48.810" v="455" actId="1076"/>
        <pc:sldMkLst>
          <pc:docMk/>
          <pc:sldMk cId="1648490909" sldId="257"/>
        </pc:sldMkLst>
        <pc:spChg chg="mod">
          <ac:chgData name="Zhang Yiran" userId="0b0a344fd4019ed0" providerId="LiveId" clId="{32F0EAA2-6354-134E-8C40-338DD68CD4AD}" dt="2023-06-05T12:22:11.407" v="447" actId="20577"/>
          <ac:spMkLst>
            <pc:docMk/>
            <pc:sldMk cId="1648490909" sldId="257"/>
            <ac:spMk id="7" creationId="{01E557E1-BB84-954E-9B45-46E651972BBB}"/>
          </ac:spMkLst>
        </pc:spChg>
        <pc:spChg chg="mod">
          <ac:chgData name="Zhang Yiran" userId="0b0a344fd4019ed0" providerId="LiveId" clId="{32F0EAA2-6354-134E-8C40-338DD68CD4AD}" dt="2023-06-05T08:50:42.410" v="430" actId="20577"/>
          <ac:spMkLst>
            <pc:docMk/>
            <pc:sldMk cId="1648490909" sldId="257"/>
            <ac:spMk id="8" creationId="{7B98CA50-107D-D847-B1C9-E4EAE2EDC314}"/>
          </ac:spMkLst>
        </pc:spChg>
        <pc:spChg chg="mod">
          <ac:chgData name="Zhang Yiran" userId="0b0a344fd4019ed0" providerId="LiveId" clId="{32F0EAA2-6354-134E-8C40-338DD68CD4AD}" dt="2023-06-05T12:41:48.810" v="455" actId="1076"/>
          <ac:spMkLst>
            <pc:docMk/>
            <pc:sldMk cId="1648490909" sldId="257"/>
            <ac:spMk id="11" creationId="{AE9AA42D-0129-B642-85AB-79D053DA2D34}"/>
          </ac:spMkLst>
        </pc:spChg>
        <pc:cxnChg chg="add mod">
          <ac:chgData name="Zhang Yiran" userId="0b0a344fd4019ed0" providerId="LiveId" clId="{32F0EAA2-6354-134E-8C40-338DD68CD4AD}" dt="2023-06-05T08:26:04.961" v="15" actId="1076"/>
          <ac:cxnSpMkLst>
            <pc:docMk/>
            <pc:sldMk cId="1648490909" sldId="257"/>
            <ac:cxnSpMk id="12" creationId="{62E8E0CD-3448-934D-8D05-03C4345A73BE}"/>
          </ac:cxnSpMkLst>
        </pc:cxnChg>
      </pc:sldChg>
      <pc:sldChg chg="addSp delSp modSp mod">
        <pc:chgData name="Zhang Yiran" userId="0b0a344fd4019ed0" providerId="LiveId" clId="{32F0EAA2-6354-134E-8C40-338DD68CD4AD}" dt="2023-06-05T13:03:23.638" v="871" actId="14100"/>
        <pc:sldMkLst>
          <pc:docMk/>
          <pc:sldMk cId="3406840289" sldId="258"/>
        </pc:sldMkLst>
        <pc:spChg chg="add mod">
          <ac:chgData name="Zhang Yiran" userId="0b0a344fd4019ed0" providerId="LiveId" clId="{32F0EAA2-6354-134E-8C40-338DD68CD4AD}" dt="2023-06-05T12:45:46.634" v="512" actId="2711"/>
          <ac:spMkLst>
            <pc:docMk/>
            <pc:sldMk cId="3406840289" sldId="258"/>
            <ac:spMk id="4" creationId="{7438E285-5EAD-BF4B-90F4-3947B8577161}"/>
          </ac:spMkLst>
        </pc:spChg>
        <pc:spChg chg="mod">
          <ac:chgData name="Zhang Yiran" userId="0b0a344fd4019ed0" providerId="LiveId" clId="{32F0EAA2-6354-134E-8C40-338DD68CD4AD}" dt="2023-06-05T13:03:23.638" v="871" actId="14100"/>
          <ac:spMkLst>
            <pc:docMk/>
            <pc:sldMk cId="3406840289" sldId="258"/>
            <ac:spMk id="13" creationId="{71C0B457-9C1B-6B44-A49B-F653A538A9D1}"/>
          </ac:spMkLst>
        </pc:spChg>
        <pc:spChg chg="del">
          <ac:chgData name="Zhang Yiran" userId="0b0a344fd4019ed0" providerId="LiveId" clId="{32F0EAA2-6354-134E-8C40-338DD68CD4AD}" dt="2023-06-05T08:25:42.762" v="11" actId="478"/>
          <ac:spMkLst>
            <pc:docMk/>
            <pc:sldMk cId="3406840289" sldId="258"/>
            <ac:spMk id="14" creationId="{F8193768-CFE3-3D4C-A2BF-E72068696C39}"/>
          </ac:spMkLst>
        </pc:spChg>
        <pc:cxnChg chg="mod">
          <ac:chgData name="Zhang Yiran" userId="0b0a344fd4019ed0" providerId="LiveId" clId="{32F0EAA2-6354-134E-8C40-338DD68CD4AD}" dt="2023-06-05T08:25:55.128" v="13" actId="1582"/>
          <ac:cxnSpMkLst>
            <pc:docMk/>
            <pc:sldMk cId="3406840289" sldId="258"/>
            <ac:cxnSpMk id="15" creationId="{AA9047F0-382C-3341-9D71-75DED0C3AE75}"/>
          </ac:cxnSpMkLst>
        </pc:cxnChg>
        <pc:cxnChg chg="mod">
          <ac:chgData name="Zhang Yiran" userId="0b0a344fd4019ed0" providerId="LiveId" clId="{32F0EAA2-6354-134E-8C40-338DD68CD4AD}" dt="2023-06-05T08:25:55.128" v="13" actId="1582"/>
          <ac:cxnSpMkLst>
            <pc:docMk/>
            <pc:sldMk cId="3406840289" sldId="258"/>
            <ac:cxnSpMk id="17" creationId="{D4C0EA8E-2FA4-3A45-B885-07F762744325}"/>
          </ac:cxnSpMkLst>
        </pc:cxnChg>
      </pc:sldChg>
      <pc:sldChg chg="modSp mod">
        <pc:chgData name="Zhang Yiran" userId="0b0a344fd4019ed0" providerId="LiveId" clId="{32F0EAA2-6354-134E-8C40-338DD68CD4AD}" dt="2023-06-08T01:04:32.470" v="3434" actId="1076"/>
        <pc:sldMkLst>
          <pc:docMk/>
          <pc:sldMk cId="1336754228" sldId="259"/>
        </pc:sldMkLst>
        <pc:spChg chg="mod">
          <ac:chgData name="Zhang Yiran" userId="0b0a344fd4019ed0" providerId="LiveId" clId="{32F0EAA2-6354-134E-8C40-338DD68CD4AD}" dt="2023-06-08T01:04:32.470" v="3434" actId="1076"/>
          <ac:spMkLst>
            <pc:docMk/>
            <pc:sldMk cId="1336754228" sldId="259"/>
            <ac:spMk id="9" creationId="{C659284C-30B4-444A-B603-24789EFCCF23}"/>
          </ac:spMkLst>
        </pc:spChg>
      </pc:sldChg>
      <pc:sldChg chg="addSp modSp mod">
        <pc:chgData name="Zhang Yiran" userId="0b0a344fd4019ed0" providerId="LiveId" clId="{32F0EAA2-6354-134E-8C40-338DD68CD4AD}" dt="2023-06-08T01:15:26.632" v="3484" actId="1076"/>
        <pc:sldMkLst>
          <pc:docMk/>
          <pc:sldMk cId="543521583" sldId="260"/>
        </pc:sldMkLst>
        <pc:spChg chg="mod">
          <ac:chgData name="Zhang Yiran" userId="0b0a344fd4019ed0" providerId="LiveId" clId="{32F0EAA2-6354-134E-8C40-338DD68CD4AD}" dt="2023-06-08T01:04:55.659" v="3436" actId="1076"/>
          <ac:spMkLst>
            <pc:docMk/>
            <pc:sldMk cId="543521583" sldId="260"/>
            <ac:spMk id="7" creationId="{89192ADD-AF10-CA4D-BFAB-DE51CE497807}"/>
          </ac:spMkLst>
        </pc:spChg>
        <pc:spChg chg="mod">
          <ac:chgData name="Zhang Yiran" userId="0b0a344fd4019ed0" providerId="LiveId" clId="{32F0EAA2-6354-134E-8C40-338DD68CD4AD}" dt="2023-06-08T01:04:41.081" v="3435" actId="1076"/>
          <ac:spMkLst>
            <pc:docMk/>
            <pc:sldMk cId="543521583" sldId="260"/>
            <ac:spMk id="8" creationId="{4D14B091-6211-F24D-99DA-2E5F9E0AB7DF}"/>
          </ac:spMkLst>
        </pc:spChg>
        <pc:spChg chg="add mod">
          <ac:chgData name="Zhang Yiran" userId="0b0a344fd4019ed0" providerId="LiveId" clId="{32F0EAA2-6354-134E-8C40-338DD68CD4AD}" dt="2023-06-05T12:48:30.950" v="516" actId="1076"/>
          <ac:spMkLst>
            <pc:docMk/>
            <pc:sldMk cId="543521583" sldId="260"/>
            <ac:spMk id="9" creationId="{E6AB46EB-CDDD-2544-BFFA-DF0F5B07732B}"/>
          </ac:spMkLst>
        </pc:spChg>
        <pc:spChg chg="add mod">
          <ac:chgData name="Zhang Yiran" userId="0b0a344fd4019ed0" providerId="LiveId" clId="{32F0EAA2-6354-134E-8C40-338DD68CD4AD}" dt="2023-06-05T12:48:38.708" v="520" actId="20577"/>
          <ac:spMkLst>
            <pc:docMk/>
            <pc:sldMk cId="543521583" sldId="260"/>
            <ac:spMk id="12" creationId="{70088C0A-D7A4-A345-BD87-0A83C643F70B}"/>
          </ac:spMkLst>
        </pc:spChg>
        <pc:spChg chg="add mod">
          <ac:chgData name="Zhang Yiran" userId="0b0a344fd4019ed0" providerId="LiveId" clId="{32F0EAA2-6354-134E-8C40-338DD68CD4AD}" dt="2023-06-05T12:48:54.268" v="522" actId="1076"/>
          <ac:spMkLst>
            <pc:docMk/>
            <pc:sldMk cId="543521583" sldId="260"/>
            <ac:spMk id="13" creationId="{3F098844-3752-A44A-86CB-D4F175A76675}"/>
          </ac:spMkLst>
        </pc:spChg>
        <pc:spChg chg="add mod">
          <ac:chgData name="Zhang Yiran" userId="0b0a344fd4019ed0" providerId="LiveId" clId="{32F0EAA2-6354-134E-8C40-338DD68CD4AD}" dt="2023-06-05T13:02:47.063" v="868" actId="1076"/>
          <ac:spMkLst>
            <pc:docMk/>
            <pc:sldMk cId="543521583" sldId="260"/>
            <ac:spMk id="14" creationId="{C3459045-9162-C54C-876A-B5A759262CA1}"/>
          </ac:spMkLst>
        </pc:spChg>
        <pc:spChg chg="add mod">
          <ac:chgData name="Zhang Yiran" userId="0b0a344fd4019ed0" providerId="LiveId" clId="{32F0EAA2-6354-134E-8C40-338DD68CD4AD}" dt="2023-06-08T01:15:26.632" v="3484" actId="1076"/>
          <ac:spMkLst>
            <pc:docMk/>
            <pc:sldMk cId="543521583" sldId="260"/>
            <ac:spMk id="15" creationId="{66D30627-1A52-1943-A3B8-AC108EDC0F23}"/>
          </ac:spMkLst>
        </pc:spChg>
      </pc:sldChg>
      <pc:sldChg chg="modSp mod">
        <pc:chgData name="Zhang Yiran" userId="0b0a344fd4019ed0" providerId="LiveId" clId="{32F0EAA2-6354-134E-8C40-338DD68CD4AD}" dt="2023-06-09T00:54:47.948" v="3549" actId="20577"/>
        <pc:sldMkLst>
          <pc:docMk/>
          <pc:sldMk cId="3059214469" sldId="261"/>
        </pc:sldMkLst>
        <pc:spChg chg="mod">
          <ac:chgData name="Zhang Yiran" userId="0b0a344fd4019ed0" providerId="LiveId" clId="{32F0EAA2-6354-134E-8C40-338DD68CD4AD}" dt="2023-06-09T00:54:47.948" v="3549" actId="20577"/>
          <ac:spMkLst>
            <pc:docMk/>
            <pc:sldMk cId="3059214469" sldId="261"/>
            <ac:spMk id="6" creationId="{58F2D531-F462-EF4F-B661-87FDE0F04D1E}"/>
          </ac:spMkLst>
        </pc:spChg>
      </pc:sldChg>
      <pc:sldChg chg="addSp delSp modSp mod">
        <pc:chgData name="Zhang Yiran" userId="0b0a344fd4019ed0" providerId="LiveId" clId="{32F0EAA2-6354-134E-8C40-338DD68CD4AD}" dt="2023-06-08T03:54:11.176" v="3509" actId="20577"/>
        <pc:sldMkLst>
          <pc:docMk/>
          <pc:sldMk cId="4285180441" sldId="262"/>
        </pc:sldMkLst>
        <pc:spChg chg="mod">
          <ac:chgData name="Zhang Yiran" userId="0b0a344fd4019ed0" providerId="LiveId" clId="{32F0EAA2-6354-134E-8C40-338DD68CD4AD}" dt="2023-06-08T03:54:11.176" v="3509" actId="20577"/>
          <ac:spMkLst>
            <pc:docMk/>
            <pc:sldMk cId="4285180441" sldId="262"/>
            <ac:spMk id="7" creationId="{7EDC4A77-09C2-294D-8E5A-998303B8A159}"/>
          </ac:spMkLst>
        </pc:spChg>
        <pc:spChg chg="mod">
          <ac:chgData name="Zhang Yiran" userId="0b0a344fd4019ed0" providerId="LiveId" clId="{32F0EAA2-6354-134E-8C40-338DD68CD4AD}" dt="2023-06-06T13:16:57.962" v="1727" actId="20577"/>
          <ac:spMkLst>
            <pc:docMk/>
            <pc:sldMk cId="4285180441" sldId="262"/>
            <ac:spMk id="10" creationId="{E41A4E7F-9EA1-AA4A-98A5-E4EF7FC82820}"/>
          </ac:spMkLst>
        </pc:spChg>
        <pc:spChg chg="add mod">
          <ac:chgData name="Zhang Yiran" userId="0b0a344fd4019ed0" providerId="LiveId" clId="{32F0EAA2-6354-134E-8C40-338DD68CD4AD}" dt="2023-06-05T12:56:43.839" v="664" actId="20577"/>
          <ac:spMkLst>
            <pc:docMk/>
            <pc:sldMk cId="4285180441" sldId="262"/>
            <ac:spMk id="14" creationId="{AAD870FC-A4BD-B342-9173-D65DD6DEE6B5}"/>
          </ac:spMkLst>
        </pc:spChg>
        <pc:picChg chg="add del mod">
          <ac:chgData name="Zhang Yiran" userId="0b0a344fd4019ed0" providerId="LiveId" clId="{32F0EAA2-6354-134E-8C40-338DD68CD4AD}" dt="2023-06-05T12:54:09.664" v="526" actId="478"/>
          <ac:picMkLst>
            <pc:docMk/>
            <pc:sldMk cId="4285180441" sldId="262"/>
            <ac:picMk id="4" creationId="{5E7B994F-EF0C-2842-9083-B152D1B08E3C}"/>
          </ac:picMkLst>
        </pc:picChg>
        <pc:picChg chg="add mod">
          <ac:chgData name="Zhang Yiran" userId="0b0a344fd4019ed0" providerId="LiveId" clId="{32F0EAA2-6354-134E-8C40-338DD68CD4AD}" dt="2023-06-05T12:55:23.752" v="548" actId="1036"/>
          <ac:picMkLst>
            <pc:docMk/>
            <pc:sldMk cId="4285180441" sldId="262"/>
            <ac:picMk id="5" creationId="{134054BF-3290-A846-BDBD-F37176B1F3C1}"/>
          </ac:picMkLst>
        </pc:picChg>
        <pc:picChg chg="add mod">
          <ac:chgData name="Zhang Yiran" userId="0b0a344fd4019ed0" providerId="LiveId" clId="{32F0EAA2-6354-134E-8C40-338DD68CD4AD}" dt="2023-06-05T12:55:20.581" v="538" actId="14100"/>
          <ac:picMkLst>
            <pc:docMk/>
            <pc:sldMk cId="4285180441" sldId="262"/>
            <ac:picMk id="9" creationId="{94F86A50-A469-6848-AE65-4AFE3D5238E0}"/>
          </ac:picMkLst>
        </pc:picChg>
      </pc:sldChg>
      <pc:sldChg chg="addSp modSp mod">
        <pc:chgData name="Zhang Yiran" userId="0b0a344fd4019ed0" providerId="LiveId" clId="{32F0EAA2-6354-134E-8C40-338DD68CD4AD}" dt="2023-06-05T13:01:47.131" v="807" actId="1076"/>
        <pc:sldMkLst>
          <pc:docMk/>
          <pc:sldMk cId="2096465487" sldId="263"/>
        </pc:sldMkLst>
        <pc:spChg chg="mod">
          <ac:chgData name="Zhang Yiran" userId="0b0a344fd4019ed0" providerId="LiveId" clId="{32F0EAA2-6354-134E-8C40-338DD68CD4AD}" dt="2023-06-05T13:01:24.747" v="800" actId="20577"/>
          <ac:spMkLst>
            <pc:docMk/>
            <pc:sldMk cId="2096465487" sldId="263"/>
            <ac:spMk id="5" creationId="{10EC1768-6EFF-2E44-9861-30B2839B722A}"/>
          </ac:spMkLst>
        </pc:spChg>
        <pc:spChg chg="mod">
          <ac:chgData name="Zhang Yiran" userId="0b0a344fd4019ed0" providerId="LiveId" clId="{32F0EAA2-6354-134E-8C40-338DD68CD4AD}" dt="2023-06-05T13:01:47.131" v="807" actId="1076"/>
          <ac:spMkLst>
            <pc:docMk/>
            <pc:sldMk cId="2096465487" sldId="263"/>
            <ac:spMk id="10" creationId="{9EB3DF2F-493C-FA40-9548-74D817604DAB}"/>
          </ac:spMkLst>
        </pc:spChg>
        <pc:spChg chg="add mod">
          <ac:chgData name="Zhang Yiran" userId="0b0a344fd4019ed0" providerId="LiveId" clId="{32F0EAA2-6354-134E-8C40-338DD68CD4AD}" dt="2023-06-05T13:00:45.912" v="729" actId="1076"/>
          <ac:spMkLst>
            <pc:docMk/>
            <pc:sldMk cId="2096465487" sldId="263"/>
            <ac:spMk id="11" creationId="{5A18D9A6-DB2D-2942-8B45-63F2BFEF06DE}"/>
          </ac:spMkLst>
        </pc:spChg>
        <pc:spChg chg="add mod">
          <ac:chgData name="Zhang Yiran" userId="0b0a344fd4019ed0" providerId="LiveId" clId="{32F0EAA2-6354-134E-8C40-338DD68CD4AD}" dt="2023-06-05T13:01:09.137" v="770" actId="20577"/>
          <ac:spMkLst>
            <pc:docMk/>
            <pc:sldMk cId="2096465487" sldId="263"/>
            <ac:spMk id="12" creationId="{47281F61-FF08-4744-8611-828D476F19FB}"/>
          </ac:spMkLst>
        </pc:spChg>
      </pc:sldChg>
      <pc:sldChg chg="modSp mod">
        <pc:chgData name="Zhang Yiran" userId="0b0a344fd4019ed0" providerId="LiveId" clId="{32F0EAA2-6354-134E-8C40-338DD68CD4AD}" dt="2023-06-07T02:22:44.959" v="2338" actId="1076"/>
        <pc:sldMkLst>
          <pc:docMk/>
          <pc:sldMk cId="3895689496" sldId="264"/>
        </pc:sldMkLst>
        <pc:spChg chg="mod">
          <ac:chgData name="Zhang Yiran" userId="0b0a344fd4019ed0" providerId="LiveId" clId="{32F0EAA2-6354-134E-8C40-338DD68CD4AD}" dt="2023-06-07T02:22:39.057" v="2337" actId="1076"/>
          <ac:spMkLst>
            <pc:docMk/>
            <pc:sldMk cId="3895689496" sldId="264"/>
            <ac:spMk id="9" creationId="{7332B2D6-81AE-3245-AF5A-6EC163385167}"/>
          </ac:spMkLst>
        </pc:spChg>
        <pc:spChg chg="mod">
          <ac:chgData name="Zhang Yiran" userId="0b0a344fd4019ed0" providerId="LiveId" clId="{32F0EAA2-6354-134E-8C40-338DD68CD4AD}" dt="2023-06-05T13:04:58.422" v="889" actId="1076"/>
          <ac:spMkLst>
            <pc:docMk/>
            <pc:sldMk cId="3895689496" sldId="264"/>
            <ac:spMk id="10" creationId="{9D6D48D3-BBB7-5C4F-9A9C-EBB2FE28B5CD}"/>
          </ac:spMkLst>
        </pc:spChg>
        <pc:spChg chg="mod">
          <ac:chgData name="Zhang Yiran" userId="0b0a344fd4019ed0" providerId="LiveId" clId="{32F0EAA2-6354-134E-8C40-338DD68CD4AD}" dt="2023-06-07T02:22:44.959" v="2338" actId="1076"/>
          <ac:spMkLst>
            <pc:docMk/>
            <pc:sldMk cId="3895689496" sldId="264"/>
            <ac:spMk id="11" creationId="{0B4D4D85-E0BA-6D4D-A6C9-3DBE22C5FFE1}"/>
          </ac:spMkLst>
        </pc:spChg>
      </pc:sldChg>
      <pc:sldChg chg="modSp mod">
        <pc:chgData name="Zhang Yiran" userId="0b0a344fd4019ed0" providerId="LiveId" clId="{32F0EAA2-6354-134E-8C40-338DD68CD4AD}" dt="2023-06-05T08:36:24.371" v="145" actId="20577"/>
        <pc:sldMkLst>
          <pc:docMk/>
          <pc:sldMk cId="2339736394" sldId="265"/>
        </pc:sldMkLst>
        <pc:spChg chg="mod">
          <ac:chgData name="Zhang Yiran" userId="0b0a344fd4019ed0" providerId="LiveId" clId="{32F0EAA2-6354-134E-8C40-338DD68CD4AD}" dt="2023-06-05T08:36:24.371" v="145" actId="20577"/>
          <ac:spMkLst>
            <pc:docMk/>
            <pc:sldMk cId="2339736394" sldId="265"/>
            <ac:spMk id="40" creationId="{4758B774-FA62-EF41-A076-1059CEC13CFE}"/>
          </ac:spMkLst>
        </pc:spChg>
      </pc:sldChg>
      <pc:sldChg chg="addSp delSp modSp mod">
        <pc:chgData name="Zhang Yiran" userId="0b0a344fd4019ed0" providerId="LiveId" clId="{32F0EAA2-6354-134E-8C40-338DD68CD4AD}" dt="2023-06-05T13:28:27.646" v="1429" actId="1076"/>
        <pc:sldMkLst>
          <pc:docMk/>
          <pc:sldMk cId="1074684568" sldId="267"/>
        </pc:sldMkLst>
        <pc:spChg chg="add mod">
          <ac:chgData name="Zhang Yiran" userId="0b0a344fd4019ed0" providerId="LiveId" clId="{32F0EAA2-6354-134E-8C40-338DD68CD4AD}" dt="2023-06-05T13:19:22.757" v="1411" actId="14100"/>
          <ac:spMkLst>
            <pc:docMk/>
            <pc:sldMk cId="1074684568" sldId="267"/>
            <ac:spMk id="2" creationId="{3092CF82-C61E-444E-B031-01028DE8000B}"/>
          </ac:spMkLst>
        </pc:spChg>
        <pc:spChg chg="add del mod">
          <ac:chgData name="Zhang Yiran" userId="0b0a344fd4019ed0" providerId="LiveId" clId="{32F0EAA2-6354-134E-8C40-338DD68CD4AD}" dt="2023-06-05T08:40:17.275" v="155" actId="478"/>
          <ac:spMkLst>
            <pc:docMk/>
            <pc:sldMk cId="1074684568" sldId="267"/>
            <ac:spMk id="3" creationId="{F878E0FC-05ED-D249-99A4-0181F2ECEDD4}"/>
          </ac:spMkLst>
        </pc:spChg>
        <pc:spChg chg="add del mod">
          <ac:chgData name="Zhang Yiran" userId="0b0a344fd4019ed0" providerId="LiveId" clId="{32F0EAA2-6354-134E-8C40-338DD68CD4AD}" dt="2023-06-05T13:16:29.857" v="1336" actId="478"/>
          <ac:spMkLst>
            <pc:docMk/>
            <pc:sldMk cId="1074684568" sldId="267"/>
            <ac:spMk id="11" creationId="{772B1787-F016-6445-A007-72FA2EFDE515}"/>
          </ac:spMkLst>
        </pc:spChg>
        <pc:spChg chg="mod">
          <ac:chgData name="Zhang Yiran" userId="0b0a344fd4019ed0" providerId="LiveId" clId="{32F0EAA2-6354-134E-8C40-338DD68CD4AD}" dt="2023-06-05T08:28:15.636" v="16" actId="1076"/>
          <ac:spMkLst>
            <pc:docMk/>
            <pc:sldMk cId="1074684568" sldId="267"/>
            <ac:spMk id="12" creationId="{8D6D52D2-5345-5941-B80C-892591CBF948}"/>
          </ac:spMkLst>
        </pc:spChg>
        <pc:spChg chg="mod">
          <ac:chgData name="Zhang Yiran" userId="0b0a344fd4019ed0" providerId="LiveId" clId="{32F0EAA2-6354-134E-8C40-338DD68CD4AD}" dt="2023-06-05T08:28:21.160" v="20" actId="1038"/>
          <ac:spMkLst>
            <pc:docMk/>
            <pc:sldMk cId="1074684568" sldId="267"/>
            <ac:spMk id="13" creationId="{12727538-3A68-FA43-A776-C04D20F5E354}"/>
          </ac:spMkLst>
        </pc:spChg>
        <pc:spChg chg="add del mod">
          <ac:chgData name="Zhang Yiran" userId="0b0a344fd4019ed0" providerId="LiveId" clId="{32F0EAA2-6354-134E-8C40-338DD68CD4AD}" dt="2023-06-05T08:37:48.826" v="148"/>
          <ac:spMkLst>
            <pc:docMk/>
            <pc:sldMk cId="1074684568" sldId="267"/>
            <ac:spMk id="16" creationId="{2E73B359-0ABD-1A42-B7F2-F45AB923D2ED}"/>
          </ac:spMkLst>
        </pc:spChg>
        <pc:spChg chg="mod">
          <ac:chgData name="Zhang Yiran" userId="0b0a344fd4019ed0" providerId="LiveId" clId="{32F0EAA2-6354-134E-8C40-338DD68CD4AD}" dt="2023-06-05T13:19:25.056" v="1412" actId="1076"/>
          <ac:spMkLst>
            <pc:docMk/>
            <pc:sldMk cId="1074684568" sldId="267"/>
            <ac:spMk id="17" creationId="{AC2F008B-F274-254E-A7D5-D200C01EA4C5}"/>
          </ac:spMkLst>
        </pc:spChg>
        <pc:spChg chg="add mod">
          <ac:chgData name="Zhang Yiran" userId="0b0a344fd4019ed0" providerId="LiveId" clId="{32F0EAA2-6354-134E-8C40-338DD68CD4AD}" dt="2023-06-05T08:40:19.081" v="156" actId="767"/>
          <ac:spMkLst>
            <pc:docMk/>
            <pc:sldMk cId="1074684568" sldId="267"/>
            <ac:spMk id="21" creationId="{7306FDC1-843F-B041-92D8-BFAD319611C5}"/>
          </ac:spMkLst>
        </pc:spChg>
        <pc:spChg chg="add mod">
          <ac:chgData name="Zhang Yiran" userId="0b0a344fd4019ed0" providerId="LiveId" clId="{32F0EAA2-6354-134E-8C40-338DD68CD4AD}" dt="2023-06-05T13:18:20.666" v="1358" actId="1076"/>
          <ac:spMkLst>
            <pc:docMk/>
            <pc:sldMk cId="1074684568" sldId="267"/>
            <ac:spMk id="30" creationId="{811235C4-9CB1-7549-A3BF-F76D0DA03572}"/>
          </ac:spMkLst>
        </pc:spChg>
        <pc:spChg chg="add del mod">
          <ac:chgData name="Zhang Yiran" userId="0b0a344fd4019ed0" providerId="LiveId" clId="{32F0EAA2-6354-134E-8C40-338DD68CD4AD}" dt="2023-06-05T13:16:38.301" v="1340"/>
          <ac:spMkLst>
            <pc:docMk/>
            <pc:sldMk cId="1074684568" sldId="267"/>
            <ac:spMk id="33" creationId="{CFDAFD82-60CF-7C4D-8F21-FBD4DD0400A8}"/>
          </ac:spMkLst>
        </pc:spChg>
        <pc:spChg chg="add del mod">
          <ac:chgData name="Zhang Yiran" userId="0b0a344fd4019ed0" providerId="LiveId" clId="{32F0EAA2-6354-134E-8C40-338DD68CD4AD}" dt="2023-06-05T13:21:03.762" v="1423"/>
          <ac:spMkLst>
            <pc:docMk/>
            <pc:sldMk cId="1074684568" sldId="267"/>
            <ac:spMk id="35" creationId="{DBADF3B6-A09D-A343-B245-B22ED57846A5}"/>
          </ac:spMkLst>
        </pc:spChg>
        <pc:spChg chg="mod">
          <ac:chgData name="Zhang Yiran" userId="0b0a344fd4019ed0" providerId="LiveId" clId="{32F0EAA2-6354-134E-8C40-338DD68CD4AD}" dt="2023-06-05T13:19:28.756" v="1413" actId="1076"/>
          <ac:spMkLst>
            <pc:docMk/>
            <pc:sldMk cId="1074684568" sldId="267"/>
            <ac:spMk id="38" creationId="{967E2800-374D-F844-AE70-C20F65EBD6E4}"/>
          </ac:spMkLst>
        </pc:spChg>
        <pc:spChg chg="add mod">
          <ac:chgData name="Zhang Yiran" userId="0b0a344fd4019ed0" providerId="LiveId" clId="{32F0EAA2-6354-134E-8C40-338DD68CD4AD}" dt="2023-06-05T08:48:29.226" v="418" actId="207"/>
          <ac:spMkLst>
            <pc:docMk/>
            <pc:sldMk cId="1074684568" sldId="267"/>
            <ac:spMk id="39" creationId="{3961D066-4774-EA49-B67C-6CA2D3E4D089}"/>
          </ac:spMkLst>
        </pc:spChg>
        <pc:spChg chg="mod">
          <ac:chgData name="Zhang Yiran" userId="0b0a344fd4019ed0" providerId="LiveId" clId="{32F0EAA2-6354-134E-8C40-338DD68CD4AD}" dt="2023-06-05T08:39:59.379" v="151" actId="1076"/>
          <ac:spMkLst>
            <pc:docMk/>
            <pc:sldMk cId="1074684568" sldId="267"/>
            <ac:spMk id="40" creationId="{DF1EA348-A454-614C-AA83-E6AF5B62C0AC}"/>
          </ac:spMkLst>
        </pc:spChg>
        <pc:spChg chg="add mod">
          <ac:chgData name="Zhang Yiran" userId="0b0a344fd4019ed0" providerId="LiveId" clId="{32F0EAA2-6354-134E-8C40-338DD68CD4AD}" dt="2023-06-05T08:48:32.808" v="419" actId="207"/>
          <ac:spMkLst>
            <pc:docMk/>
            <pc:sldMk cId="1074684568" sldId="267"/>
            <ac:spMk id="41" creationId="{B48BF1F3-734B-5743-8647-8591E67AA3A4}"/>
          </ac:spMkLst>
        </pc:spChg>
        <pc:spChg chg="add mod">
          <ac:chgData name="Zhang Yiran" userId="0b0a344fd4019ed0" providerId="LiveId" clId="{32F0EAA2-6354-134E-8C40-338DD68CD4AD}" dt="2023-06-05T08:34:05.794" v="116" actId="14100"/>
          <ac:spMkLst>
            <pc:docMk/>
            <pc:sldMk cId="1074684568" sldId="267"/>
            <ac:spMk id="42" creationId="{2C01EB7E-6532-2240-8BE0-CC2D52C26EC5}"/>
          </ac:spMkLst>
        </pc:spChg>
        <pc:spChg chg="add del mod">
          <ac:chgData name="Zhang Yiran" userId="0b0a344fd4019ed0" providerId="LiveId" clId="{32F0EAA2-6354-134E-8C40-338DD68CD4AD}" dt="2023-06-05T08:41:30.445" v="174" actId="478"/>
          <ac:spMkLst>
            <pc:docMk/>
            <pc:sldMk cId="1074684568" sldId="267"/>
            <ac:spMk id="43" creationId="{44C66E02-07D5-1F4F-AC0F-9F1C300D83CA}"/>
          </ac:spMkLst>
        </pc:spChg>
        <pc:spChg chg="add mod">
          <ac:chgData name="Zhang Yiran" userId="0b0a344fd4019ed0" providerId="LiveId" clId="{32F0EAA2-6354-134E-8C40-338DD68CD4AD}" dt="2023-06-05T13:21:33.818" v="1428" actId="1035"/>
          <ac:spMkLst>
            <pc:docMk/>
            <pc:sldMk cId="1074684568" sldId="267"/>
            <ac:spMk id="44" creationId="{76275DFA-C831-6A41-9442-E5EFC5A9DD92}"/>
          </ac:spMkLst>
        </pc:spChg>
        <pc:spChg chg="mod">
          <ac:chgData name="Zhang Yiran" userId="0b0a344fd4019ed0" providerId="LiveId" clId="{32F0EAA2-6354-134E-8C40-338DD68CD4AD}" dt="2023-06-05T13:28:27.646" v="1429" actId="1076"/>
          <ac:spMkLst>
            <pc:docMk/>
            <pc:sldMk cId="1074684568" sldId="267"/>
            <ac:spMk id="46" creationId="{23401456-622A-E843-9DE6-9361F479E023}"/>
          </ac:spMkLst>
        </pc:spChg>
        <pc:spChg chg="mod">
          <ac:chgData name="Zhang Yiran" userId="0b0a344fd4019ed0" providerId="LiveId" clId="{32F0EAA2-6354-134E-8C40-338DD68CD4AD}" dt="2023-06-05T13:28:27.646" v="1429" actId="1076"/>
          <ac:spMkLst>
            <pc:docMk/>
            <pc:sldMk cId="1074684568" sldId="267"/>
            <ac:spMk id="47" creationId="{5A4C24A0-0B8F-1F4F-9B6A-9BB6032FC121}"/>
          </ac:spMkLst>
        </pc:spChg>
        <pc:spChg chg="mod">
          <ac:chgData name="Zhang Yiran" userId="0b0a344fd4019ed0" providerId="LiveId" clId="{32F0EAA2-6354-134E-8C40-338DD68CD4AD}" dt="2023-06-05T13:28:27.646" v="1429" actId="1076"/>
          <ac:spMkLst>
            <pc:docMk/>
            <pc:sldMk cId="1074684568" sldId="267"/>
            <ac:spMk id="48" creationId="{CD07A92F-84A1-8447-8BFB-C9FD58BDEE3F}"/>
          </ac:spMkLst>
        </pc:spChg>
        <pc:spChg chg="mod">
          <ac:chgData name="Zhang Yiran" userId="0b0a344fd4019ed0" providerId="LiveId" clId="{32F0EAA2-6354-134E-8C40-338DD68CD4AD}" dt="2023-06-05T13:28:27.646" v="1429" actId="1076"/>
          <ac:spMkLst>
            <pc:docMk/>
            <pc:sldMk cId="1074684568" sldId="267"/>
            <ac:spMk id="49" creationId="{ADBC8878-5436-8644-9922-8A022D563BCE}"/>
          </ac:spMkLst>
        </pc:spChg>
        <pc:spChg chg="del">
          <ac:chgData name="Zhang Yiran" userId="0b0a344fd4019ed0" providerId="LiveId" clId="{32F0EAA2-6354-134E-8C40-338DD68CD4AD}" dt="2023-06-05T13:12:47.274" v="1077" actId="21"/>
          <ac:spMkLst>
            <pc:docMk/>
            <pc:sldMk cId="1074684568" sldId="267"/>
            <ac:spMk id="50" creationId="{CEA9B5E5-A736-1E48-88C4-F862F211CDDB}"/>
          </ac:spMkLst>
        </pc:spChg>
        <pc:spChg chg="mod">
          <ac:chgData name="Zhang Yiran" userId="0b0a344fd4019ed0" providerId="LiveId" clId="{32F0EAA2-6354-134E-8C40-338DD68CD4AD}" dt="2023-06-05T13:12:55.791" v="1080" actId="1076"/>
          <ac:spMkLst>
            <pc:docMk/>
            <pc:sldMk cId="1074684568" sldId="267"/>
            <ac:spMk id="51" creationId="{6D06ED10-3EED-6E4E-A990-8F1AA294B2FF}"/>
          </ac:spMkLst>
        </pc:spChg>
        <pc:spChg chg="add mod">
          <ac:chgData name="Zhang Yiran" userId="0b0a344fd4019ed0" providerId="LiveId" clId="{32F0EAA2-6354-134E-8C40-338DD68CD4AD}" dt="2023-06-05T13:12:52.908" v="1079" actId="1076"/>
          <ac:spMkLst>
            <pc:docMk/>
            <pc:sldMk cId="1074684568" sldId="267"/>
            <ac:spMk id="53" creationId="{FF0C5A91-B298-C34E-A18A-6C9981F64F94}"/>
          </ac:spMkLst>
        </pc:spChg>
        <pc:grpChg chg="add mod">
          <ac:chgData name="Zhang Yiran" userId="0b0a344fd4019ed0" providerId="LiveId" clId="{32F0EAA2-6354-134E-8C40-338DD68CD4AD}" dt="2023-06-05T13:18:13.651" v="1355" actId="1076"/>
          <ac:grpSpMkLst>
            <pc:docMk/>
            <pc:sldMk cId="1074684568" sldId="267"/>
            <ac:grpSpMk id="22" creationId="{45F8E701-C449-DA4D-A488-1D7AD43244C6}"/>
          </ac:grpSpMkLst>
        </pc:grpChg>
        <pc:grpChg chg="add del mod">
          <ac:chgData name="Zhang Yiran" userId="0b0a344fd4019ed0" providerId="LiveId" clId="{32F0EAA2-6354-134E-8C40-338DD68CD4AD}" dt="2023-06-05T13:16:29.857" v="1336" actId="478"/>
          <ac:grpSpMkLst>
            <pc:docMk/>
            <pc:sldMk cId="1074684568" sldId="267"/>
            <ac:grpSpMk id="23" creationId="{ABBF54AF-5FC7-B443-B232-FB138B7CA47C}"/>
          </ac:grpSpMkLst>
        </pc:grpChg>
        <pc:grpChg chg="add mod">
          <ac:chgData name="Zhang Yiran" userId="0b0a344fd4019ed0" providerId="LiveId" clId="{32F0EAA2-6354-134E-8C40-338DD68CD4AD}" dt="2023-06-05T13:19:04.741" v="1382" actId="1035"/>
          <ac:grpSpMkLst>
            <pc:docMk/>
            <pc:sldMk cId="1074684568" sldId="267"/>
            <ac:grpSpMk id="34" creationId="{69F193C9-F1BE-7843-B445-2247B81DD856}"/>
          </ac:grpSpMkLst>
        </pc:grpChg>
        <pc:picChg chg="mod">
          <ac:chgData name="Zhang Yiran" userId="0b0a344fd4019ed0" providerId="LiveId" clId="{32F0EAA2-6354-134E-8C40-338DD68CD4AD}" dt="2023-06-05T13:19:11.204" v="1410" actId="1038"/>
          <ac:picMkLst>
            <pc:docMk/>
            <pc:sldMk cId="1074684568" sldId="267"/>
            <ac:picMk id="5" creationId="{6E1D1B38-5B04-A34F-AB25-E24091306738}"/>
          </ac:picMkLst>
        </pc:picChg>
        <pc:picChg chg="mod">
          <ac:chgData name="Zhang Yiran" userId="0b0a344fd4019ed0" providerId="LiveId" clId="{32F0EAA2-6354-134E-8C40-338DD68CD4AD}" dt="2023-06-05T13:18:45.285" v="1367" actId="1076"/>
          <ac:picMkLst>
            <pc:docMk/>
            <pc:sldMk cId="1074684568" sldId="267"/>
            <ac:picMk id="8" creationId="{30563388-8899-3E4A-9B83-43D2FD80AC1D}"/>
          </ac:picMkLst>
        </pc:picChg>
      </pc:sldChg>
      <pc:sldChg chg="addSp delSp modSp mod">
        <pc:chgData name="Zhang Yiran" userId="0b0a344fd4019ed0" providerId="LiveId" clId="{32F0EAA2-6354-134E-8C40-338DD68CD4AD}" dt="2023-06-08T01:15:01.598" v="3459" actId="1076"/>
        <pc:sldMkLst>
          <pc:docMk/>
          <pc:sldMk cId="1875061214" sldId="268"/>
        </pc:sldMkLst>
        <pc:spChg chg="add del mod">
          <ac:chgData name="Zhang Yiran" userId="0b0a344fd4019ed0" providerId="LiveId" clId="{32F0EAA2-6354-134E-8C40-338DD68CD4AD}" dt="2023-06-05T13:17:26.828" v="1352" actId="767"/>
          <ac:spMkLst>
            <pc:docMk/>
            <pc:sldMk cId="1875061214" sldId="268"/>
            <ac:spMk id="2" creationId="{F247A43F-8930-A14A-AA26-36AC34ECF5E1}"/>
          </ac:spMkLst>
        </pc:spChg>
        <pc:spChg chg="mod">
          <ac:chgData name="Zhang Yiran" userId="0b0a344fd4019ed0" providerId="LiveId" clId="{32F0EAA2-6354-134E-8C40-338DD68CD4AD}" dt="2023-06-05T13:10:43.712" v="949"/>
          <ac:spMkLst>
            <pc:docMk/>
            <pc:sldMk cId="1875061214" sldId="268"/>
            <ac:spMk id="7" creationId="{0F844241-8895-1444-BC33-467070D4FA0E}"/>
          </ac:spMkLst>
        </pc:spChg>
        <pc:spChg chg="mod">
          <ac:chgData name="Zhang Yiran" userId="0b0a344fd4019ed0" providerId="LiveId" clId="{32F0EAA2-6354-134E-8C40-338DD68CD4AD}" dt="2023-06-05T13:10:43.712" v="949"/>
          <ac:spMkLst>
            <pc:docMk/>
            <pc:sldMk cId="1875061214" sldId="268"/>
            <ac:spMk id="8" creationId="{B435743A-2A0A-5F49-AA47-784EB514D768}"/>
          </ac:spMkLst>
        </pc:spChg>
        <pc:spChg chg="mod">
          <ac:chgData name="Zhang Yiran" userId="0b0a344fd4019ed0" providerId="LiveId" clId="{32F0EAA2-6354-134E-8C40-338DD68CD4AD}" dt="2023-06-05T13:10:43.712" v="949"/>
          <ac:spMkLst>
            <pc:docMk/>
            <pc:sldMk cId="1875061214" sldId="268"/>
            <ac:spMk id="9" creationId="{623DDF2B-74E0-A441-86C5-FE96E88F6D78}"/>
          </ac:spMkLst>
        </pc:spChg>
        <pc:spChg chg="add del mod">
          <ac:chgData name="Zhang Yiran" userId="0b0a344fd4019ed0" providerId="LiveId" clId="{32F0EAA2-6354-134E-8C40-338DD68CD4AD}" dt="2023-06-06T13:39:12.382" v="1738" actId="478"/>
          <ac:spMkLst>
            <pc:docMk/>
            <pc:sldMk cId="1875061214" sldId="268"/>
            <ac:spMk id="10" creationId="{45161A67-4C54-F04F-86D2-880371CB12E6}"/>
          </ac:spMkLst>
        </pc:spChg>
        <pc:spChg chg="add del mod">
          <ac:chgData name="Zhang Yiran" userId="0b0a344fd4019ed0" providerId="LiveId" clId="{32F0EAA2-6354-134E-8C40-338DD68CD4AD}" dt="2023-06-06T13:39:14.905" v="1739" actId="478"/>
          <ac:spMkLst>
            <pc:docMk/>
            <pc:sldMk cId="1875061214" sldId="268"/>
            <ac:spMk id="11" creationId="{80E26E0B-2321-7F47-8A46-E135490DF03C}"/>
          </ac:spMkLst>
        </pc:spChg>
        <pc:spChg chg="add mod">
          <ac:chgData name="Zhang Yiran" userId="0b0a344fd4019ed0" providerId="LiveId" clId="{32F0EAA2-6354-134E-8C40-338DD68CD4AD}" dt="2023-06-06T13:40:55.671" v="1793" actId="1076"/>
          <ac:spMkLst>
            <pc:docMk/>
            <pc:sldMk cId="1875061214" sldId="268"/>
            <ac:spMk id="12" creationId="{7FC2E88E-3793-DE47-ADBD-23C6C12B584C}"/>
          </ac:spMkLst>
        </pc:spChg>
        <pc:spChg chg="add mod">
          <ac:chgData name="Zhang Yiran" userId="0b0a344fd4019ed0" providerId="LiveId" clId="{32F0EAA2-6354-134E-8C40-338DD68CD4AD}" dt="2023-06-06T13:40:55.671" v="1793" actId="1076"/>
          <ac:spMkLst>
            <pc:docMk/>
            <pc:sldMk cId="1875061214" sldId="268"/>
            <ac:spMk id="13" creationId="{C91ACB9A-B845-1A46-9BA9-BE6CBBF7AEAC}"/>
          </ac:spMkLst>
        </pc:spChg>
        <pc:spChg chg="add mod">
          <ac:chgData name="Zhang Yiran" userId="0b0a344fd4019ed0" providerId="LiveId" clId="{32F0EAA2-6354-134E-8C40-338DD68CD4AD}" dt="2023-06-06T13:43:10.997" v="1890" actId="20577"/>
          <ac:spMkLst>
            <pc:docMk/>
            <pc:sldMk cId="1875061214" sldId="268"/>
            <ac:spMk id="14" creationId="{609BFC7F-7060-354D-B924-B38B869E463B}"/>
          </ac:spMkLst>
        </pc:spChg>
        <pc:spChg chg="add mod">
          <ac:chgData name="Zhang Yiran" userId="0b0a344fd4019ed0" providerId="LiveId" clId="{32F0EAA2-6354-134E-8C40-338DD68CD4AD}" dt="2023-06-06T13:40:55.671" v="1793" actId="1076"/>
          <ac:spMkLst>
            <pc:docMk/>
            <pc:sldMk cId="1875061214" sldId="268"/>
            <ac:spMk id="15" creationId="{492A76EA-BE49-CF49-91CF-AB6D54820F8E}"/>
          </ac:spMkLst>
        </pc:spChg>
        <pc:spChg chg="add mod">
          <ac:chgData name="Zhang Yiran" userId="0b0a344fd4019ed0" providerId="LiveId" clId="{32F0EAA2-6354-134E-8C40-338DD68CD4AD}" dt="2023-06-06T13:40:55.671" v="1793" actId="1076"/>
          <ac:spMkLst>
            <pc:docMk/>
            <pc:sldMk cId="1875061214" sldId="268"/>
            <ac:spMk id="16" creationId="{B43C54A9-9FA1-3948-A7B4-0A6A281E6A4C}"/>
          </ac:spMkLst>
        </pc:spChg>
        <pc:spChg chg="add mod">
          <ac:chgData name="Zhang Yiran" userId="0b0a344fd4019ed0" providerId="LiveId" clId="{32F0EAA2-6354-134E-8C40-338DD68CD4AD}" dt="2023-06-06T13:40:55.671" v="1793" actId="1076"/>
          <ac:spMkLst>
            <pc:docMk/>
            <pc:sldMk cId="1875061214" sldId="268"/>
            <ac:spMk id="17" creationId="{E04A162F-4EEE-3747-9B78-901E259D38C0}"/>
          </ac:spMkLst>
        </pc:spChg>
        <pc:spChg chg="add mod">
          <ac:chgData name="Zhang Yiran" userId="0b0a344fd4019ed0" providerId="LiveId" clId="{32F0EAA2-6354-134E-8C40-338DD68CD4AD}" dt="2023-06-06T13:40:55.671" v="1793" actId="1076"/>
          <ac:spMkLst>
            <pc:docMk/>
            <pc:sldMk cId="1875061214" sldId="268"/>
            <ac:spMk id="18" creationId="{D98DEE4B-FB32-8848-9B75-C4165C1567B9}"/>
          </ac:spMkLst>
        </pc:spChg>
        <pc:spChg chg="add mod">
          <ac:chgData name="Zhang Yiran" userId="0b0a344fd4019ed0" providerId="LiveId" clId="{32F0EAA2-6354-134E-8C40-338DD68CD4AD}" dt="2023-06-06T13:42:19.906" v="1865" actId="1076"/>
          <ac:spMkLst>
            <pc:docMk/>
            <pc:sldMk cId="1875061214" sldId="268"/>
            <ac:spMk id="19" creationId="{2629A5C6-BCFD-034B-935A-B3648309C851}"/>
          </ac:spMkLst>
        </pc:spChg>
        <pc:spChg chg="add del mod">
          <ac:chgData name="Zhang Yiran" userId="0b0a344fd4019ed0" providerId="LiveId" clId="{32F0EAA2-6354-134E-8C40-338DD68CD4AD}" dt="2023-06-06T13:39:12.382" v="1738" actId="478"/>
          <ac:spMkLst>
            <pc:docMk/>
            <pc:sldMk cId="1875061214" sldId="268"/>
            <ac:spMk id="20" creationId="{FDBE9D58-25A1-0144-B18B-232ECBCA8DAD}"/>
          </ac:spMkLst>
        </pc:spChg>
        <pc:spChg chg="add del mod">
          <ac:chgData name="Zhang Yiran" userId="0b0a344fd4019ed0" providerId="LiveId" clId="{32F0EAA2-6354-134E-8C40-338DD68CD4AD}" dt="2023-06-06T13:39:24.893" v="1740" actId="478"/>
          <ac:spMkLst>
            <pc:docMk/>
            <pc:sldMk cId="1875061214" sldId="268"/>
            <ac:spMk id="22" creationId="{B7277423-D6A5-044D-A147-12B157868A7C}"/>
          </ac:spMkLst>
        </pc:spChg>
        <pc:spChg chg="add mod">
          <ac:chgData name="Zhang Yiran" userId="0b0a344fd4019ed0" providerId="LiveId" clId="{32F0EAA2-6354-134E-8C40-338DD68CD4AD}" dt="2023-06-07T02:34:28.586" v="2341" actId="403"/>
          <ac:spMkLst>
            <pc:docMk/>
            <pc:sldMk cId="1875061214" sldId="268"/>
            <ac:spMk id="23" creationId="{39706086-504A-FC45-888A-4E55D1734042}"/>
          </ac:spMkLst>
        </pc:spChg>
        <pc:spChg chg="add mod">
          <ac:chgData name="Zhang Yiran" userId="0b0a344fd4019ed0" providerId="LiveId" clId="{32F0EAA2-6354-134E-8C40-338DD68CD4AD}" dt="2023-06-07T02:34:33.852" v="2342" actId="403"/>
          <ac:spMkLst>
            <pc:docMk/>
            <pc:sldMk cId="1875061214" sldId="268"/>
            <ac:spMk id="24" creationId="{FDB9F30B-EB4D-D643-9924-2BFD7A7FE1DC}"/>
          </ac:spMkLst>
        </pc:spChg>
        <pc:spChg chg="add mod">
          <ac:chgData name="Zhang Yiran" userId="0b0a344fd4019ed0" providerId="LiveId" clId="{32F0EAA2-6354-134E-8C40-338DD68CD4AD}" dt="2023-06-07T01:13:53.584" v="2333" actId="1076"/>
          <ac:spMkLst>
            <pc:docMk/>
            <pc:sldMk cId="1875061214" sldId="268"/>
            <ac:spMk id="26" creationId="{3471847A-E9D6-2D4C-93E6-B71476646905}"/>
          </ac:spMkLst>
        </pc:spChg>
        <pc:spChg chg="add mod">
          <ac:chgData name="Zhang Yiran" userId="0b0a344fd4019ed0" providerId="LiveId" clId="{32F0EAA2-6354-134E-8C40-338DD68CD4AD}" dt="2023-06-07T01:13:53.584" v="2333" actId="1076"/>
          <ac:spMkLst>
            <pc:docMk/>
            <pc:sldMk cId="1875061214" sldId="268"/>
            <ac:spMk id="27" creationId="{01D1F6B4-256A-2B47-A744-8D3969AB50A4}"/>
          </ac:spMkLst>
        </pc:spChg>
        <pc:spChg chg="add mod">
          <ac:chgData name="Zhang Yiran" userId="0b0a344fd4019ed0" providerId="LiveId" clId="{32F0EAA2-6354-134E-8C40-338DD68CD4AD}" dt="2023-06-07T01:13:53.584" v="2333" actId="1076"/>
          <ac:spMkLst>
            <pc:docMk/>
            <pc:sldMk cId="1875061214" sldId="268"/>
            <ac:spMk id="28" creationId="{A6A59A6B-4782-8242-92D4-1C8ACF28C8BE}"/>
          </ac:spMkLst>
        </pc:spChg>
        <pc:spChg chg="add mod">
          <ac:chgData name="Zhang Yiran" userId="0b0a344fd4019ed0" providerId="LiveId" clId="{32F0EAA2-6354-134E-8C40-338DD68CD4AD}" dt="2023-06-07T01:13:53.584" v="2333" actId="1076"/>
          <ac:spMkLst>
            <pc:docMk/>
            <pc:sldMk cId="1875061214" sldId="268"/>
            <ac:spMk id="29" creationId="{FB53D569-68E0-F146-8784-5EDC1E97B1D0}"/>
          </ac:spMkLst>
        </pc:spChg>
        <pc:spChg chg="add mod">
          <ac:chgData name="Zhang Yiran" userId="0b0a344fd4019ed0" providerId="LiveId" clId="{32F0EAA2-6354-134E-8C40-338DD68CD4AD}" dt="2023-06-07T01:13:53.584" v="2333" actId="1076"/>
          <ac:spMkLst>
            <pc:docMk/>
            <pc:sldMk cId="1875061214" sldId="268"/>
            <ac:spMk id="30" creationId="{2D68A912-3AD1-244A-B50C-313DD7A24070}"/>
          </ac:spMkLst>
        </pc:spChg>
        <pc:spChg chg="add mod">
          <ac:chgData name="Zhang Yiran" userId="0b0a344fd4019ed0" providerId="LiveId" clId="{32F0EAA2-6354-134E-8C40-338DD68CD4AD}" dt="2023-06-07T01:13:53.584" v="2333" actId="1076"/>
          <ac:spMkLst>
            <pc:docMk/>
            <pc:sldMk cId="1875061214" sldId="268"/>
            <ac:spMk id="31" creationId="{E7AA4801-E0CB-A641-9080-2D5C11797AA7}"/>
          </ac:spMkLst>
        </pc:spChg>
        <pc:spChg chg="add mod">
          <ac:chgData name="Zhang Yiran" userId="0b0a344fd4019ed0" providerId="LiveId" clId="{32F0EAA2-6354-134E-8C40-338DD68CD4AD}" dt="2023-06-07T01:13:53.584" v="2333" actId="1076"/>
          <ac:spMkLst>
            <pc:docMk/>
            <pc:sldMk cId="1875061214" sldId="268"/>
            <ac:spMk id="32" creationId="{8A0230BE-4FBC-954E-99A4-BAAAA124B709}"/>
          </ac:spMkLst>
        </pc:spChg>
        <pc:spChg chg="add mod">
          <ac:chgData name="Zhang Yiran" userId="0b0a344fd4019ed0" providerId="LiveId" clId="{32F0EAA2-6354-134E-8C40-338DD68CD4AD}" dt="2023-06-06T13:51:51.136" v="2047" actId="1076"/>
          <ac:spMkLst>
            <pc:docMk/>
            <pc:sldMk cId="1875061214" sldId="268"/>
            <ac:spMk id="34" creationId="{B4A07254-5EB6-1C4A-9FBE-B5CB0FB7BAF5}"/>
          </ac:spMkLst>
        </pc:spChg>
        <pc:spChg chg="mod">
          <ac:chgData name="Zhang Yiran" userId="0b0a344fd4019ed0" providerId="LiveId" clId="{32F0EAA2-6354-134E-8C40-338DD68CD4AD}" dt="2023-06-07T01:13:54.847" v="2334"/>
          <ac:spMkLst>
            <pc:docMk/>
            <pc:sldMk cId="1875061214" sldId="268"/>
            <ac:spMk id="36" creationId="{DC3E6931-0B67-E149-821F-47972DC723D4}"/>
          </ac:spMkLst>
        </pc:spChg>
        <pc:spChg chg="mod">
          <ac:chgData name="Zhang Yiran" userId="0b0a344fd4019ed0" providerId="LiveId" clId="{32F0EAA2-6354-134E-8C40-338DD68CD4AD}" dt="2023-06-07T01:13:54.847" v="2334"/>
          <ac:spMkLst>
            <pc:docMk/>
            <pc:sldMk cId="1875061214" sldId="268"/>
            <ac:spMk id="37" creationId="{6FF8C9B1-EFB3-754E-9DA9-D4B6ABCCED36}"/>
          </ac:spMkLst>
        </pc:spChg>
        <pc:spChg chg="mod">
          <ac:chgData name="Zhang Yiran" userId="0b0a344fd4019ed0" providerId="LiveId" clId="{32F0EAA2-6354-134E-8C40-338DD68CD4AD}" dt="2023-06-07T01:13:54.847" v="2334"/>
          <ac:spMkLst>
            <pc:docMk/>
            <pc:sldMk cId="1875061214" sldId="268"/>
            <ac:spMk id="38" creationId="{A44CD2D6-A4BF-774C-9A90-6DC2457379C7}"/>
          </ac:spMkLst>
        </pc:spChg>
        <pc:spChg chg="add mod">
          <ac:chgData name="Zhang Yiran" userId="0b0a344fd4019ed0" providerId="LiveId" clId="{32F0EAA2-6354-134E-8C40-338DD68CD4AD}" dt="2023-06-08T01:15:01.598" v="3459" actId="1076"/>
          <ac:spMkLst>
            <pc:docMk/>
            <pc:sldMk cId="1875061214" sldId="268"/>
            <ac:spMk id="39" creationId="{5745636E-CB97-6046-894D-B4DFC1E2BF14}"/>
          </ac:spMkLst>
        </pc:spChg>
        <pc:grpChg chg="add del mod">
          <ac:chgData name="Zhang Yiran" userId="0b0a344fd4019ed0" providerId="LiveId" clId="{32F0EAA2-6354-134E-8C40-338DD68CD4AD}" dt="2023-06-06T13:39:12.382" v="1738" actId="478"/>
          <ac:grpSpMkLst>
            <pc:docMk/>
            <pc:sldMk cId="1875061214" sldId="268"/>
            <ac:grpSpMk id="6" creationId="{88182FC3-FB15-894B-932D-5F9EB1192012}"/>
          </ac:grpSpMkLst>
        </pc:grpChg>
        <pc:grpChg chg="add mod">
          <ac:chgData name="Zhang Yiran" userId="0b0a344fd4019ed0" providerId="LiveId" clId="{32F0EAA2-6354-134E-8C40-338DD68CD4AD}" dt="2023-06-07T01:13:59.220" v="2335" actId="1076"/>
          <ac:grpSpMkLst>
            <pc:docMk/>
            <pc:sldMk cId="1875061214" sldId="268"/>
            <ac:grpSpMk id="35" creationId="{E9CD0209-7BBD-1A46-A9D5-4275A57DB6E8}"/>
          </ac:grpSpMkLst>
        </pc:grpChg>
        <pc:picChg chg="add del mod">
          <ac:chgData name="Zhang Yiran" userId="0b0a344fd4019ed0" providerId="LiveId" clId="{32F0EAA2-6354-134E-8C40-338DD68CD4AD}" dt="2023-06-06T13:38:50.019" v="1736" actId="478"/>
          <ac:picMkLst>
            <pc:docMk/>
            <pc:sldMk cId="1875061214" sldId="268"/>
            <ac:picMk id="2" creationId="{29506FCA-42E4-A342-8C0C-81570E53FD90}"/>
          </ac:picMkLst>
        </pc:picChg>
        <pc:picChg chg="add del mod">
          <ac:chgData name="Zhang Yiran" userId="0b0a344fd4019ed0" providerId="LiveId" clId="{32F0EAA2-6354-134E-8C40-338DD68CD4AD}" dt="2023-06-06T13:39:50.360" v="1744" actId="478"/>
          <ac:picMkLst>
            <pc:docMk/>
            <pc:sldMk cId="1875061214" sldId="268"/>
            <ac:picMk id="3" creationId="{2ED92B3D-303C-F54D-AE47-8F1C6757106D}"/>
          </ac:picMkLst>
        </pc:picChg>
        <pc:picChg chg="add mod">
          <ac:chgData name="Zhang Yiran" userId="0b0a344fd4019ed0" providerId="LiveId" clId="{32F0EAA2-6354-134E-8C40-338DD68CD4AD}" dt="2023-06-06T13:40:55.671" v="1793" actId="1076"/>
          <ac:picMkLst>
            <pc:docMk/>
            <pc:sldMk cId="1875061214" sldId="268"/>
            <ac:picMk id="4" creationId="{B288FAC0-DDBD-9D46-A97B-A7798737BE08}"/>
          </ac:picMkLst>
        </pc:picChg>
        <pc:picChg chg="del">
          <ac:chgData name="Zhang Yiran" userId="0b0a344fd4019ed0" providerId="LiveId" clId="{32F0EAA2-6354-134E-8C40-338DD68CD4AD}" dt="2023-06-05T13:41:52.425" v="1638" actId="478"/>
          <ac:picMkLst>
            <pc:docMk/>
            <pc:sldMk cId="1875061214" sldId="268"/>
            <ac:picMk id="4" creationId="{DBDDB000-0986-AD4C-8564-E09555DB7D39}"/>
          </ac:picMkLst>
        </pc:picChg>
        <pc:picChg chg="del">
          <ac:chgData name="Zhang Yiran" userId="0b0a344fd4019ed0" providerId="LiveId" clId="{32F0EAA2-6354-134E-8C40-338DD68CD4AD}" dt="2023-06-05T08:46:29.874" v="404" actId="478"/>
          <ac:picMkLst>
            <pc:docMk/>
            <pc:sldMk cId="1875061214" sldId="268"/>
            <ac:picMk id="5" creationId="{18522655-E84C-294C-ABC8-3A68383F0709}"/>
          </ac:picMkLst>
        </pc:picChg>
        <pc:picChg chg="add del mod">
          <ac:chgData name="Zhang Yiran" userId="0b0a344fd4019ed0" providerId="LiveId" clId="{32F0EAA2-6354-134E-8C40-338DD68CD4AD}" dt="2023-06-06T13:41:10.933" v="1797" actId="478"/>
          <ac:picMkLst>
            <pc:docMk/>
            <pc:sldMk cId="1875061214" sldId="268"/>
            <ac:picMk id="5" creationId="{2D780C2C-F311-6248-A9C3-1FB934DD2EAE}"/>
          </ac:picMkLst>
        </pc:picChg>
        <pc:picChg chg="add del mod">
          <ac:chgData name="Zhang Yiran" userId="0b0a344fd4019ed0" providerId="LiveId" clId="{32F0EAA2-6354-134E-8C40-338DD68CD4AD}" dt="2023-06-06T13:42:25.140" v="1866" actId="478"/>
          <ac:picMkLst>
            <pc:docMk/>
            <pc:sldMk cId="1875061214" sldId="268"/>
            <ac:picMk id="21" creationId="{6506E229-655C-3F46-8DBB-57EF02906045}"/>
          </ac:picMkLst>
        </pc:picChg>
        <pc:picChg chg="add mod">
          <ac:chgData name="Zhang Yiran" userId="0b0a344fd4019ed0" providerId="LiveId" clId="{32F0EAA2-6354-134E-8C40-338DD68CD4AD}" dt="2023-06-07T01:13:53.584" v="2333" actId="1076"/>
          <ac:picMkLst>
            <pc:docMk/>
            <pc:sldMk cId="1875061214" sldId="268"/>
            <ac:picMk id="25" creationId="{546F554B-5ECF-5B41-92C0-C62A1A9C6667}"/>
          </ac:picMkLst>
        </pc:picChg>
        <pc:picChg chg="add mod">
          <ac:chgData name="Zhang Yiran" userId="0b0a344fd4019ed0" providerId="LiveId" clId="{32F0EAA2-6354-134E-8C40-338DD68CD4AD}" dt="2023-06-06T13:51:23.884" v="2032" actId="14100"/>
          <ac:picMkLst>
            <pc:docMk/>
            <pc:sldMk cId="1875061214" sldId="268"/>
            <ac:picMk id="33" creationId="{5A8CD6D3-D707-D342-B2D7-39CB812C3CFC}"/>
          </ac:picMkLst>
        </pc:picChg>
      </pc:sldChg>
      <pc:sldChg chg="addSp delSp modSp mod">
        <pc:chgData name="Zhang Yiran" userId="0b0a344fd4019ed0" providerId="LiveId" clId="{32F0EAA2-6354-134E-8C40-338DD68CD4AD}" dt="2023-06-08T01:14:39.586" v="3457" actId="1076"/>
        <pc:sldMkLst>
          <pc:docMk/>
          <pc:sldMk cId="100420776" sldId="269"/>
        </pc:sldMkLst>
        <pc:spChg chg="add mod">
          <ac:chgData name="Zhang Yiran" userId="0b0a344fd4019ed0" providerId="LiveId" clId="{32F0EAA2-6354-134E-8C40-338DD68CD4AD}" dt="2023-06-06T14:22:28.943" v="2329" actId="1076"/>
          <ac:spMkLst>
            <pc:docMk/>
            <pc:sldMk cId="100420776" sldId="269"/>
            <ac:spMk id="3" creationId="{3E5FFDCC-B58E-D14B-8724-0707CEAAA2BB}"/>
          </ac:spMkLst>
        </pc:spChg>
        <pc:spChg chg="add mod">
          <ac:chgData name="Zhang Yiran" userId="0b0a344fd4019ed0" providerId="LiveId" clId="{32F0EAA2-6354-134E-8C40-338DD68CD4AD}" dt="2023-06-06T14:22:28.943" v="2329" actId="1076"/>
          <ac:spMkLst>
            <pc:docMk/>
            <pc:sldMk cId="100420776" sldId="269"/>
            <ac:spMk id="5" creationId="{B143C820-159F-114F-B101-448052CE51CC}"/>
          </ac:spMkLst>
        </pc:spChg>
        <pc:spChg chg="add mod">
          <ac:chgData name="Zhang Yiran" userId="0b0a344fd4019ed0" providerId="LiveId" clId="{32F0EAA2-6354-134E-8C40-338DD68CD4AD}" dt="2023-06-06T14:22:28.943" v="2329" actId="1076"/>
          <ac:spMkLst>
            <pc:docMk/>
            <pc:sldMk cId="100420776" sldId="269"/>
            <ac:spMk id="6" creationId="{76C0483F-E65B-AD40-BAFD-712006C9EF8B}"/>
          </ac:spMkLst>
        </pc:spChg>
        <pc:spChg chg="add mod">
          <ac:chgData name="Zhang Yiran" userId="0b0a344fd4019ed0" providerId="LiveId" clId="{32F0EAA2-6354-134E-8C40-338DD68CD4AD}" dt="2023-06-06T14:22:28.943" v="2329" actId="1076"/>
          <ac:spMkLst>
            <pc:docMk/>
            <pc:sldMk cId="100420776" sldId="269"/>
            <ac:spMk id="7" creationId="{23034364-DAD2-764E-83DA-F6EFE08FEF07}"/>
          </ac:spMkLst>
        </pc:spChg>
        <pc:spChg chg="add mod">
          <ac:chgData name="Zhang Yiran" userId="0b0a344fd4019ed0" providerId="LiveId" clId="{32F0EAA2-6354-134E-8C40-338DD68CD4AD}" dt="2023-06-08T01:13:01.837" v="3440" actId="693"/>
          <ac:spMkLst>
            <pc:docMk/>
            <pc:sldMk cId="100420776" sldId="269"/>
            <ac:spMk id="8" creationId="{820FB00C-7077-DB41-BD24-82C60904461E}"/>
          </ac:spMkLst>
        </pc:spChg>
        <pc:spChg chg="add del mod">
          <ac:chgData name="Zhang Yiran" userId="0b0a344fd4019ed0" providerId="LiveId" clId="{32F0EAA2-6354-134E-8C40-338DD68CD4AD}" dt="2023-06-06T14:10:10.184" v="2246" actId="478"/>
          <ac:spMkLst>
            <pc:docMk/>
            <pc:sldMk cId="100420776" sldId="269"/>
            <ac:spMk id="8" creationId="{9FE6F3D7-08FF-0446-AD69-FB84987F07ED}"/>
          </ac:spMkLst>
        </pc:spChg>
        <pc:spChg chg="add mod">
          <ac:chgData name="Zhang Yiran" userId="0b0a344fd4019ed0" providerId="LiveId" clId="{32F0EAA2-6354-134E-8C40-338DD68CD4AD}" dt="2023-06-06T14:22:28.943" v="2329" actId="1076"/>
          <ac:spMkLst>
            <pc:docMk/>
            <pc:sldMk cId="100420776" sldId="269"/>
            <ac:spMk id="9" creationId="{C858304B-3D7A-BE4B-9E79-416DB3DB4E97}"/>
          </ac:spMkLst>
        </pc:spChg>
        <pc:picChg chg="add mod">
          <ac:chgData name="Zhang Yiran" userId="0b0a344fd4019ed0" providerId="LiveId" clId="{32F0EAA2-6354-134E-8C40-338DD68CD4AD}" dt="2023-06-08T01:14:39.586" v="3457" actId="1076"/>
          <ac:picMkLst>
            <pc:docMk/>
            <pc:sldMk cId="100420776" sldId="269"/>
            <ac:picMk id="2" creationId="{055B61DB-4F8D-984C-B3B6-51271E1B6690}"/>
          </ac:picMkLst>
        </pc:picChg>
        <pc:picChg chg="mod">
          <ac:chgData name="Zhang Yiran" userId="0b0a344fd4019ed0" providerId="LiveId" clId="{32F0EAA2-6354-134E-8C40-338DD68CD4AD}" dt="2023-06-08T01:14:32.150" v="3455" actId="2085"/>
          <ac:picMkLst>
            <pc:docMk/>
            <pc:sldMk cId="100420776" sldId="269"/>
            <ac:picMk id="4" creationId="{93B917F8-7F25-E14D-9203-28B50D2C9090}"/>
          </ac:picMkLst>
        </pc:picChg>
      </pc:sldChg>
      <pc:sldChg chg="addSp delSp modSp new del mod">
        <pc:chgData name="Zhang Yiran" userId="0b0a344fd4019ed0" providerId="LiveId" clId="{32F0EAA2-6354-134E-8C40-338DD68CD4AD}" dt="2023-06-06T13:54:12.431" v="2049" actId="2696"/>
        <pc:sldMkLst>
          <pc:docMk/>
          <pc:sldMk cId="1117047085" sldId="270"/>
        </pc:sldMkLst>
        <pc:spChg chg="del">
          <ac:chgData name="Zhang Yiran" userId="0b0a344fd4019ed0" providerId="LiveId" clId="{32F0EAA2-6354-134E-8C40-338DD68CD4AD}" dt="2023-06-05T08:23:59.487" v="2" actId="478"/>
          <ac:spMkLst>
            <pc:docMk/>
            <pc:sldMk cId="1117047085" sldId="270"/>
            <ac:spMk id="2" creationId="{B2309A17-BFAD-904F-B02D-7A93C26975C1}"/>
          </ac:spMkLst>
        </pc:spChg>
        <pc:spChg chg="del">
          <ac:chgData name="Zhang Yiran" userId="0b0a344fd4019ed0" providerId="LiveId" clId="{32F0EAA2-6354-134E-8C40-338DD68CD4AD}" dt="2023-06-05T08:23:57.646" v="1" actId="478"/>
          <ac:spMkLst>
            <pc:docMk/>
            <pc:sldMk cId="1117047085" sldId="270"/>
            <ac:spMk id="3" creationId="{8076C903-71DE-4E4A-8441-0399F4AEE4CF}"/>
          </ac:spMkLst>
        </pc:spChg>
        <pc:spChg chg="add del">
          <ac:chgData name="Zhang Yiran" userId="0b0a344fd4019ed0" providerId="LiveId" clId="{32F0EAA2-6354-134E-8C40-338DD68CD4AD}" dt="2023-06-05T08:24:03.336" v="4" actId="478"/>
          <ac:spMkLst>
            <pc:docMk/>
            <pc:sldMk cId="1117047085" sldId="270"/>
            <ac:spMk id="4" creationId="{75FD96F3-071D-F84E-B67D-4C67780C6C92}"/>
          </ac:spMkLst>
        </pc:spChg>
        <pc:spChg chg="add del">
          <ac:chgData name="Zhang Yiran" userId="0b0a344fd4019ed0" providerId="LiveId" clId="{32F0EAA2-6354-134E-8C40-338DD68CD4AD}" dt="2023-06-05T08:24:03.336" v="4" actId="478"/>
          <ac:spMkLst>
            <pc:docMk/>
            <pc:sldMk cId="1117047085" sldId="270"/>
            <ac:spMk id="5" creationId="{59C6D702-13B1-8B41-A050-5D5D92223601}"/>
          </ac:spMkLst>
        </pc:spChg>
        <pc:picChg chg="add mod">
          <ac:chgData name="Zhang Yiran" userId="0b0a344fd4019ed0" providerId="LiveId" clId="{32F0EAA2-6354-134E-8C40-338DD68CD4AD}" dt="2023-06-05T08:24:19.141" v="7" actId="14100"/>
          <ac:picMkLst>
            <pc:docMk/>
            <pc:sldMk cId="1117047085" sldId="270"/>
            <ac:picMk id="6" creationId="{F602114C-3535-6348-A3BC-F6A7D8F49FA5}"/>
          </ac:picMkLst>
        </pc:picChg>
        <pc:picChg chg="add del">
          <ac:chgData name="Zhang Yiran" userId="0b0a344fd4019ed0" providerId="LiveId" clId="{32F0EAA2-6354-134E-8C40-338DD68CD4AD}" dt="2023-06-05T08:24:03.336" v="4" actId="478"/>
          <ac:picMkLst>
            <pc:docMk/>
            <pc:sldMk cId="1117047085" sldId="270"/>
            <ac:picMk id="1025" creationId="{BE3FB6BB-829F-854F-BDAC-0345198D7400}"/>
          </ac:picMkLst>
        </pc:picChg>
      </pc:sldChg>
      <pc:sldChg chg="modSp add mod">
        <pc:chgData name="Zhang Yiran" userId="0b0a344fd4019ed0" providerId="LiveId" clId="{32F0EAA2-6354-134E-8C40-338DD68CD4AD}" dt="2023-06-07T02:21:52.628" v="2336" actId="1076"/>
        <pc:sldMkLst>
          <pc:docMk/>
          <pc:sldMk cId="247969002" sldId="271"/>
        </pc:sldMkLst>
        <pc:spChg chg="mod">
          <ac:chgData name="Zhang Yiran" userId="0b0a344fd4019ed0" providerId="LiveId" clId="{32F0EAA2-6354-134E-8C40-338DD68CD4AD}" dt="2023-06-07T02:21:52.628" v="2336" actId="1076"/>
          <ac:spMkLst>
            <pc:docMk/>
            <pc:sldMk cId="247969002" sldId="271"/>
            <ac:spMk id="10" creationId="{45161A67-4C54-F04F-86D2-880371CB12E6}"/>
          </ac:spMkLst>
        </pc:spChg>
        <pc:spChg chg="mod">
          <ac:chgData name="Zhang Yiran" userId="0b0a344fd4019ed0" providerId="LiveId" clId="{32F0EAA2-6354-134E-8C40-338DD68CD4AD}" dt="2023-06-07T02:21:52.628" v="2336" actId="1076"/>
          <ac:spMkLst>
            <pc:docMk/>
            <pc:sldMk cId="247969002" sldId="271"/>
            <ac:spMk id="11" creationId="{80E26E0B-2321-7F47-8A46-E135490DF03C}"/>
          </ac:spMkLst>
        </pc:spChg>
        <pc:spChg chg="mod">
          <ac:chgData name="Zhang Yiran" userId="0b0a344fd4019ed0" providerId="LiveId" clId="{32F0EAA2-6354-134E-8C40-338DD68CD4AD}" dt="2023-06-07T02:21:52.628" v="2336" actId="1076"/>
          <ac:spMkLst>
            <pc:docMk/>
            <pc:sldMk cId="247969002" sldId="271"/>
            <ac:spMk id="12" creationId="{7FC2E88E-3793-DE47-ADBD-23C6C12B584C}"/>
          </ac:spMkLst>
        </pc:spChg>
        <pc:spChg chg="mod">
          <ac:chgData name="Zhang Yiran" userId="0b0a344fd4019ed0" providerId="LiveId" clId="{32F0EAA2-6354-134E-8C40-338DD68CD4AD}" dt="2023-06-07T02:21:52.628" v="2336" actId="1076"/>
          <ac:spMkLst>
            <pc:docMk/>
            <pc:sldMk cId="247969002" sldId="271"/>
            <ac:spMk id="13" creationId="{C91ACB9A-B845-1A46-9BA9-BE6CBBF7AEAC}"/>
          </ac:spMkLst>
        </pc:spChg>
        <pc:spChg chg="mod">
          <ac:chgData name="Zhang Yiran" userId="0b0a344fd4019ed0" providerId="LiveId" clId="{32F0EAA2-6354-134E-8C40-338DD68CD4AD}" dt="2023-06-07T02:21:52.628" v="2336" actId="1076"/>
          <ac:spMkLst>
            <pc:docMk/>
            <pc:sldMk cId="247969002" sldId="271"/>
            <ac:spMk id="14" creationId="{609BFC7F-7060-354D-B924-B38B869E463B}"/>
          </ac:spMkLst>
        </pc:spChg>
        <pc:spChg chg="mod">
          <ac:chgData name="Zhang Yiran" userId="0b0a344fd4019ed0" providerId="LiveId" clId="{32F0EAA2-6354-134E-8C40-338DD68CD4AD}" dt="2023-06-07T02:21:52.628" v="2336" actId="1076"/>
          <ac:spMkLst>
            <pc:docMk/>
            <pc:sldMk cId="247969002" sldId="271"/>
            <ac:spMk id="15" creationId="{492A76EA-BE49-CF49-91CF-AB6D54820F8E}"/>
          </ac:spMkLst>
        </pc:spChg>
        <pc:spChg chg="mod">
          <ac:chgData name="Zhang Yiran" userId="0b0a344fd4019ed0" providerId="LiveId" clId="{32F0EAA2-6354-134E-8C40-338DD68CD4AD}" dt="2023-06-07T02:21:52.628" v="2336" actId="1076"/>
          <ac:spMkLst>
            <pc:docMk/>
            <pc:sldMk cId="247969002" sldId="271"/>
            <ac:spMk id="16" creationId="{B43C54A9-9FA1-3948-A7B4-0A6A281E6A4C}"/>
          </ac:spMkLst>
        </pc:spChg>
        <pc:spChg chg="mod">
          <ac:chgData name="Zhang Yiran" userId="0b0a344fd4019ed0" providerId="LiveId" clId="{32F0EAA2-6354-134E-8C40-338DD68CD4AD}" dt="2023-06-07T02:21:52.628" v="2336" actId="1076"/>
          <ac:spMkLst>
            <pc:docMk/>
            <pc:sldMk cId="247969002" sldId="271"/>
            <ac:spMk id="17" creationId="{E04A162F-4EEE-3747-9B78-901E259D38C0}"/>
          </ac:spMkLst>
        </pc:spChg>
        <pc:spChg chg="mod">
          <ac:chgData name="Zhang Yiran" userId="0b0a344fd4019ed0" providerId="LiveId" clId="{32F0EAA2-6354-134E-8C40-338DD68CD4AD}" dt="2023-06-07T02:21:52.628" v="2336" actId="1076"/>
          <ac:spMkLst>
            <pc:docMk/>
            <pc:sldMk cId="247969002" sldId="271"/>
            <ac:spMk id="18" creationId="{D98DEE4B-FB32-8848-9B75-C4165C1567B9}"/>
          </ac:spMkLst>
        </pc:spChg>
        <pc:spChg chg="mod">
          <ac:chgData name="Zhang Yiran" userId="0b0a344fd4019ed0" providerId="LiveId" clId="{32F0EAA2-6354-134E-8C40-338DD68CD4AD}" dt="2023-06-07T02:21:52.628" v="2336" actId="1076"/>
          <ac:spMkLst>
            <pc:docMk/>
            <pc:sldMk cId="247969002" sldId="271"/>
            <ac:spMk id="19" creationId="{2629A5C6-BCFD-034B-935A-B3648309C851}"/>
          </ac:spMkLst>
        </pc:spChg>
        <pc:spChg chg="mod">
          <ac:chgData name="Zhang Yiran" userId="0b0a344fd4019ed0" providerId="LiveId" clId="{32F0EAA2-6354-134E-8C40-338DD68CD4AD}" dt="2023-06-07T02:21:52.628" v="2336" actId="1076"/>
          <ac:spMkLst>
            <pc:docMk/>
            <pc:sldMk cId="247969002" sldId="271"/>
            <ac:spMk id="20" creationId="{FDBE9D58-25A1-0144-B18B-232ECBCA8DAD}"/>
          </ac:spMkLst>
        </pc:spChg>
        <pc:spChg chg="mod">
          <ac:chgData name="Zhang Yiran" userId="0b0a344fd4019ed0" providerId="LiveId" clId="{32F0EAA2-6354-134E-8C40-338DD68CD4AD}" dt="2023-06-07T02:21:52.628" v="2336" actId="1076"/>
          <ac:spMkLst>
            <pc:docMk/>
            <pc:sldMk cId="247969002" sldId="271"/>
            <ac:spMk id="22" creationId="{B7277423-D6A5-044D-A147-12B157868A7C}"/>
          </ac:spMkLst>
        </pc:spChg>
        <pc:grpChg chg="mod">
          <ac:chgData name="Zhang Yiran" userId="0b0a344fd4019ed0" providerId="LiveId" clId="{32F0EAA2-6354-134E-8C40-338DD68CD4AD}" dt="2023-06-07T02:21:52.628" v="2336" actId="1076"/>
          <ac:grpSpMkLst>
            <pc:docMk/>
            <pc:sldMk cId="247969002" sldId="271"/>
            <ac:grpSpMk id="6" creationId="{88182FC3-FB15-894B-932D-5F9EB1192012}"/>
          </ac:grpSpMkLst>
        </pc:grpChg>
        <pc:picChg chg="mod">
          <ac:chgData name="Zhang Yiran" userId="0b0a344fd4019ed0" providerId="LiveId" clId="{32F0EAA2-6354-134E-8C40-338DD68CD4AD}" dt="2023-06-07T02:21:52.628" v="2336" actId="1076"/>
          <ac:picMkLst>
            <pc:docMk/>
            <pc:sldMk cId="247969002" sldId="271"/>
            <ac:picMk id="3" creationId="{2ED92B3D-303C-F54D-AE47-8F1C6757106D}"/>
          </ac:picMkLst>
        </pc:picChg>
      </pc:sldChg>
      <pc:sldChg chg="delSp new del mod">
        <pc:chgData name="Zhang Yiran" userId="0b0a344fd4019ed0" providerId="LiveId" clId="{32F0EAA2-6354-134E-8C40-338DD68CD4AD}" dt="2023-06-05T08:52:48.070" v="431" actId="2696"/>
        <pc:sldMkLst>
          <pc:docMk/>
          <pc:sldMk cId="3470875310" sldId="271"/>
        </pc:sldMkLst>
        <pc:spChg chg="del">
          <ac:chgData name="Zhang Yiran" userId="0b0a344fd4019ed0" providerId="LiveId" clId="{32F0EAA2-6354-134E-8C40-338DD68CD4AD}" dt="2023-06-05T08:24:26.330" v="10" actId="478"/>
          <ac:spMkLst>
            <pc:docMk/>
            <pc:sldMk cId="3470875310" sldId="271"/>
            <ac:spMk id="2" creationId="{A43C9E7F-6745-DD41-A72C-E68DD5F3070F}"/>
          </ac:spMkLst>
        </pc:spChg>
        <pc:spChg chg="del">
          <ac:chgData name="Zhang Yiran" userId="0b0a344fd4019ed0" providerId="LiveId" clId="{32F0EAA2-6354-134E-8C40-338DD68CD4AD}" dt="2023-06-05T08:24:24.485" v="9" actId="478"/>
          <ac:spMkLst>
            <pc:docMk/>
            <pc:sldMk cId="3470875310" sldId="271"/>
            <ac:spMk id="3" creationId="{1D4979CE-A3FC-054F-B770-78FF1C0BDA53}"/>
          </ac:spMkLst>
        </pc:spChg>
      </pc:sldChg>
      <pc:sldChg chg="addSp delSp modSp new mod">
        <pc:chgData name="Zhang Yiran" userId="0b0a344fd4019ed0" providerId="LiveId" clId="{32F0EAA2-6354-134E-8C40-338DD68CD4AD}" dt="2023-06-08T01:59:24.703" v="3501" actId="1076"/>
        <pc:sldMkLst>
          <pc:docMk/>
          <pc:sldMk cId="2484111130" sldId="272"/>
        </pc:sldMkLst>
        <pc:spChg chg="del">
          <ac:chgData name="Zhang Yiran" userId="0b0a344fd4019ed0" providerId="LiveId" clId="{32F0EAA2-6354-134E-8C40-338DD68CD4AD}" dt="2023-06-07T02:49:33.193" v="2344" actId="478"/>
          <ac:spMkLst>
            <pc:docMk/>
            <pc:sldMk cId="2484111130" sldId="272"/>
            <ac:spMk id="2" creationId="{E78CF21F-0B3D-494D-AE3C-1F393FB1F43C}"/>
          </ac:spMkLst>
        </pc:spChg>
        <pc:spChg chg="del">
          <ac:chgData name="Zhang Yiran" userId="0b0a344fd4019ed0" providerId="LiveId" clId="{32F0EAA2-6354-134E-8C40-338DD68CD4AD}" dt="2023-06-07T02:49:34.472" v="2345" actId="478"/>
          <ac:spMkLst>
            <pc:docMk/>
            <pc:sldMk cId="2484111130" sldId="272"/>
            <ac:spMk id="3" creationId="{F621B629-3088-AA4F-9F59-66F1B108CB40}"/>
          </ac:spMkLst>
        </pc:spChg>
        <pc:spChg chg="add del mod">
          <ac:chgData name="Zhang Yiran" userId="0b0a344fd4019ed0" providerId="LiveId" clId="{32F0EAA2-6354-134E-8C40-338DD68CD4AD}" dt="2023-06-07T10:04:19.278" v="2732" actId="11529"/>
          <ac:spMkLst>
            <pc:docMk/>
            <pc:sldMk cId="2484111130" sldId="272"/>
            <ac:spMk id="4" creationId="{561B8C93-DC73-9644-9C08-CB5DA87D61B9}"/>
          </ac:spMkLst>
        </pc:spChg>
        <pc:spChg chg="add mod">
          <ac:chgData name="Zhang Yiran" userId="0b0a344fd4019ed0" providerId="LiveId" clId="{32F0EAA2-6354-134E-8C40-338DD68CD4AD}" dt="2023-06-07T10:09:40.555" v="2808" actId="20577"/>
          <ac:spMkLst>
            <pc:docMk/>
            <pc:sldMk cId="2484111130" sldId="272"/>
            <ac:spMk id="5" creationId="{7C636F08-4223-2447-BC0F-15993E19A2DC}"/>
          </ac:spMkLst>
        </pc:spChg>
        <pc:spChg chg="add del mod">
          <ac:chgData name="Zhang Yiran" userId="0b0a344fd4019ed0" providerId="LiveId" clId="{32F0EAA2-6354-134E-8C40-338DD68CD4AD}" dt="2023-06-07T10:01:57.212" v="2697" actId="478"/>
          <ac:spMkLst>
            <pc:docMk/>
            <pc:sldMk cId="2484111130" sldId="272"/>
            <ac:spMk id="18" creationId="{6762C472-9B1D-734C-98A6-F88F1918E8BE}"/>
          </ac:spMkLst>
        </pc:spChg>
        <pc:spChg chg="add del mod">
          <ac:chgData name="Zhang Yiran" userId="0b0a344fd4019ed0" providerId="LiveId" clId="{32F0EAA2-6354-134E-8C40-338DD68CD4AD}" dt="2023-06-07T10:01:57.212" v="2697" actId="478"/>
          <ac:spMkLst>
            <pc:docMk/>
            <pc:sldMk cId="2484111130" sldId="272"/>
            <ac:spMk id="19" creationId="{EB9E78F1-3C8E-3E4C-994D-B38BCC501301}"/>
          </ac:spMkLst>
        </pc:spChg>
        <pc:spChg chg="add del mod">
          <ac:chgData name="Zhang Yiran" userId="0b0a344fd4019ed0" providerId="LiveId" clId="{32F0EAA2-6354-134E-8C40-338DD68CD4AD}" dt="2023-06-07T10:01:57.212" v="2697" actId="478"/>
          <ac:spMkLst>
            <pc:docMk/>
            <pc:sldMk cId="2484111130" sldId="272"/>
            <ac:spMk id="20" creationId="{E0E804A5-269D-7047-97C8-4CB6C88B88BC}"/>
          </ac:spMkLst>
        </pc:spChg>
        <pc:spChg chg="add del mod">
          <ac:chgData name="Zhang Yiran" userId="0b0a344fd4019ed0" providerId="LiveId" clId="{32F0EAA2-6354-134E-8C40-338DD68CD4AD}" dt="2023-06-07T10:01:57.212" v="2697" actId="478"/>
          <ac:spMkLst>
            <pc:docMk/>
            <pc:sldMk cId="2484111130" sldId="272"/>
            <ac:spMk id="21" creationId="{BB569FD3-03EC-4149-8514-72E3C9F6AA0B}"/>
          </ac:spMkLst>
        </pc:spChg>
        <pc:spChg chg="add del mod">
          <ac:chgData name="Zhang Yiran" userId="0b0a344fd4019ed0" providerId="LiveId" clId="{32F0EAA2-6354-134E-8C40-338DD68CD4AD}" dt="2023-06-07T10:01:57.212" v="2697" actId="478"/>
          <ac:spMkLst>
            <pc:docMk/>
            <pc:sldMk cId="2484111130" sldId="272"/>
            <ac:spMk id="22" creationId="{FDF4E4BE-4126-8448-B58E-14E572310E92}"/>
          </ac:spMkLst>
        </pc:spChg>
        <pc:spChg chg="add del mod">
          <ac:chgData name="Zhang Yiran" userId="0b0a344fd4019ed0" providerId="LiveId" clId="{32F0EAA2-6354-134E-8C40-338DD68CD4AD}" dt="2023-06-07T10:03:11.017" v="2714" actId="478"/>
          <ac:spMkLst>
            <pc:docMk/>
            <pc:sldMk cId="2484111130" sldId="272"/>
            <ac:spMk id="27" creationId="{8F0621AC-4540-D94E-A8AC-ED71BCAA46DC}"/>
          </ac:spMkLst>
        </pc:spChg>
        <pc:spChg chg="add del mod">
          <ac:chgData name="Zhang Yiran" userId="0b0a344fd4019ed0" providerId="LiveId" clId="{32F0EAA2-6354-134E-8C40-338DD68CD4AD}" dt="2023-06-07T10:04:17.391" v="2728"/>
          <ac:spMkLst>
            <pc:docMk/>
            <pc:sldMk cId="2484111130" sldId="272"/>
            <ac:spMk id="28" creationId="{D99CE1EA-9592-644E-8DA5-C7B4D950FEE1}"/>
          </ac:spMkLst>
        </pc:spChg>
        <pc:spChg chg="add mod">
          <ac:chgData name="Zhang Yiran" userId="0b0a344fd4019ed0" providerId="LiveId" clId="{32F0EAA2-6354-134E-8C40-338DD68CD4AD}" dt="2023-06-08T01:14:20.594" v="3454" actId="2711"/>
          <ac:spMkLst>
            <pc:docMk/>
            <pc:sldMk cId="2484111130" sldId="272"/>
            <ac:spMk id="30" creationId="{FDDC54BE-0DBE-194C-9A6C-354FC922CCC3}"/>
          </ac:spMkLst>
        </pc:spChg>
        <pc:spChg chg="add mod">
          <ac:chgData name="Zhang Yiran" userId="0b0a344fd4019ed0" providerId="LiveId" clId="{32F0EAA2-6354-134E-8C40-338DD68CD4AD}" dt="2023-06-07T10:32:25.601" v="3203" actId="1076"/>
          <ac:spMkLst>
            <pc:docMk/>
            <pc:sldMk cId="2484111130" sldId="272"/>
            <ac:spMk id="38" creationId="{B50BD691-6AD3-3144-ADB1-720C3164010A}"/>
          </ac:spMkLst>
        </pc:spChg>
        <pc:spChg chg="add mod">
          <ac:chgData name="Zhang Yiran" userId="0b0a344fd4019ed0" providerId="LiveId" clId="{32F0EAA2-6354-134E-8C40-338DD68CD4AD}" dt="2023-06-07T10:54:41.522" v="3427" actId="14100"/>
          <ac:spMkLst>
            <pc:docMk/>
            <pc:sldMk cId="2484111130" sldId="272"/>
            <ac:spMk id="39" creationId="{03507BCD-5AB7-E042-94E3-B99BFBA5A91E}"/>
          </ac:spMkLst>
        </pc:spChg>
        <pc:spChg chg="add mod">
          <ac:chgData name="Zhang Yiran" userId="0b0a344fd4019ed0" providerId="LiveId" clId="{32F0EAA2-6354-134E-8C40-338DD68CD4AD}" dt="2023-06-07T10:42:06.780" v="3352" actId="14100"/>
          <ac:spMkLst>
            <pc:docMk/>
            <pc:sldMk cId="2484111130" sldId="272"/>
            <ac:spMk id="40" creationId="{109C83F5-38AE-7744-AF75-98DA20D7D249}"/>
          </ac:spMkLst>
        </pc:spChg>
        <pc:spChg chg="add mod">
          <ac:chgData name="Zhang Yiran" userId="0b0a344fd4019ed0" providerId="LiveId" clId="{32F0EAA2-6354-134E-8C40-338DD68CD4AD}" dt="2023-06-07T10:41:26.045" v="3345" actId="1076"/>
          <ac:spMkLst>
            <pc:docMk/>
            <pc:sldMk cId="2484111130" sldId="272"/>
            <ac:spMk id="41" creationId="{3DDDE892-71D6-5441-A760-CAAD7277BBAB}"/>
          </ac:spMkLst>
        </pc:spChg>
        <pc:spChg chg="add mod">
          <ac:chgData name="Zhang Yiran" userId="0b0a344fd4019ed0" providerId="LiveId" clId="{32F0EAA2-6354-134E-8C40-338DD68CD4AD}" dt="2023-06-07T10:30:54.776" v="3187" actId="1037"/>
          <ac:spMkLst>
            <pc:docMk/>
            <pc:sldMk cId="2484111130" sldId="272"/>
            <ac:spMk id="42" creationId="{B1EC2100-D3DA-1344-BE66-E507FD3F3D9D}"/>
          </ac:spMkLst>
        </pc:spChg>
        <pc:spChg chg="add mod">
          <ac:chgData name="Zhang Yiran" userId="0b0a344fd4019ed0" providerId="LiveId" clId="{32F0EAA2-6354-134E-8C40-338DD68CD4AD}" dt="2023-06-07T10:31:55.361" v="3199" actId="14100"/>
          <ac:spMkLst>
            <pc:docMk/>
            <pc:sldMk cId="2484111130" sldId="272"/>
            <ac:spMk id="45" creationId="{0FD9B94E-1C0F-2947-B538-54B7FD33AF27}"/>
          </ac:spMkLst>
        </pc:spChg>
        <pc:spChg chg="add mod">
          <ac:chgData name="Zhang Yiran" userId="0b0a344fd4019ed0" providerId="LiveId" clId="{32F0EAA2-6354-134E-8C40-338DD68CD4AD}" dt="2023-06-07T10:31:49.615" v="3198" actId="14100"/>
          <ac:spMkLst>
            <pc:docMk/>
            <pc:sldMk cId="2484111130" sldId="272"/>
            <ac:spMk id="49" creationId="{2489B6A3-1FF9-9343-B77F-959D5688A38F}"/>
          </ac:spMkLst>
        </pc:spChg>
        <pc:spChg chg="add del mod">
          <ac:chgData name="Zhang Yiran" userId="0b0a344fd4019ed0" providerId="LiveId" clId="{32F0EAA2-6354-134E-8C40-338DD68CD4AD}" dt="2023-06-07T10:52:56.332" v="3415" actId="14100"/>
          <ac:spMkLst>
            <pc:docMk/>
            <pc:sldMk cId="2484111130" sldId="272"/>
            <ac:spMk id="50" creationId="{30593EB4-3D60-D74C-A227-B62B6099217F}"/>
          </ac:spMkLst>
        </pc:spChg>
        <pc:spChg chg="add del mod">
          <ac:chgData name="Zhang Yiran" userId="0b0a344fd4019ed0" providerId="LiveId" clId="{32F0EAA2-6354-134E-8C40-338DD68CD4AD}" dt="2023-06-07T10:39:24.347" v="3321" actId="478"/>
          <ac:spMkLst>
            <pc:docMk/>
            <pc:sldMk cId="2484111130" sldId="272"/>
            <ac:spMk id="53" creationId="{8D937D06-1D04-7F4F-ABF5-5CBC78088506}"/>
          </ac:spMkLst>
        </pc:spChg>
        <pc:spChg chg="add del mod">
          <ac:chgData name="Zhang Yiran" userId="0b0a344fd4019ed0" providerId="LiveId" clId="{32F0EAA2-6354-134E-8C40-338DD68CD4AD}" dt="2023-06-07T10:53:43.799" v="3422" actId="255"/>
          <ac:spMkLst>
            <pc:docMk/>
            <pc:sldMk cId="2484111130" sldId="272"/>
            <ac:spMk id="54" creationId="{28EEBA55-80B9-5244-9A6E-6DAC396F44A4}"/>
          </ac:spMkLst>
        </pc:spChg>
        <pc:spChg chg="add del mod">
          <ac:chgData name="Zhang Yiran" userId="0b0a344fd4019ed0" providerId="LiveId" clId="{32F0EAA2-6354-134E-8C40-338DD68CD4AD}" dt="2023-06-07T10:15:16.994" v="2938"/>
          <ac:spMkLst>
            <pc:docMk/>
            <pc:sldMk cId="2484111130" sldId="272"/>
            <ac:spMk id="55" creationId="{A1DDE234-DB25-F14B-A5AC-2A0C1301A5E0}"/>
          </ac:spMkLst>
        </pc:spChg>
        <pc:spChg chg="add mod">
          <ac:chgData name="Zhang Yiran" userId="0b0a344fd4019ed0" providerId="LiveId" clId="{32F0EAA2-6354-134E-8C40-338DD68CD4AD}" dt="2023-06-07T10:33:24.398" v="3225" actId="1036"/>
          <ac:spMkLst>
            <pc:docMk/>
            <pc:sldMk cId="2484111130" sldId="272"/>
            <ac:spMk id="56" creationId="{274578A6-F53C-4048-9CE3-B619709EDD74}"/>
          </ac:spMkLst>
        </pc:spChg>
        <pc:spChg chg="add mod">
          <ac:chgData name="Zhang Yiran" userId="0b0a344fd4019ed0" providerId="LiveId" clId="{32F0EAA2-6354-134E-8C40-338DD68CD4AD}" dt="2023-06-07T10:54:26.640" v="3425" actId="14100"/>
          <ac:spMkLst>
            <pc:docMk/>
            <pc:sldMk cId="2484111130" sldId="272"/>
            <ac:spMk id="57" creationId="{AC33A9B4-B196-4D43-975A-E2793ACD9358}"/>
          </ac:spMkLst>
        </pc:spChg>
        <pc:spChg chg="add mod">
          <ac:chgData name="Zhang Yiran" userId="0b0a344fd4019ed0" providerId="LiveId" clId="{32F0EAA2-6354-134E-8C40-338DD68CD4AD}" dt="2023-06-07T10:53:35.616" v="3421" actId="1076"/>
          <ac:spMkLst>
            <pc:docMk/>
            <pc:sldMk cId="2484111130" sldId="272"/>
            <ac:spMk id="58" creationId="{79196F48-DFD9-8F44-8E6F-93B7412FF431}"/>
          </ac:spMkLst>
        </pc:spChg>
        <pc:spChg chg="add mod">
          <ac:chgData name="Zhang Yiran" userId="0b0a344fd4019ed0" providerId="LiveId" clId="{32F0EAA2-6354-134E-8C40-338DD68CD4AD}" dt="2023-06-07T10:30:51.580" v="3183" actId="1076"/>
          <ac:spMkLst>
            <pc:docMk/>
            <pc:sldMk cId="2484111130" sldId="272"/>
            <ac:spMk id="59" creationId="{7F31F0E6-326D-D249-9E0C-18E9703F46E9}"/>
          </ac:spMkLst>
        </pc:spChg>
        <pc:spChg chg="add mod">
          <ac:chgData name="Zhang Yiran" userId="0b0a344fd4019ed0" providerId="LiveId" clId="{32F0EAA2-6354-134E-8C40-338DD68CD4AD}" dt="2023-06-07T10:55:23.770" v="3432" actId="1076"/>
          <ac:spMkLst>
            <pc:docMk/>
            <pc:sldMk cId="2484111130" sldId="272"/>
            <ac:spMk id="60" creationId="{6F991A3E-DB12-3C4D-9747-21CD927101D5}"/>
          </ac:spMkLst>
        </pc:spChg>
        <pc:spChg chg="add mod">
          <ac:chgData name="Zhang Yiran" userId="0b0a344fd4019ed0" providerId="LiveId" clId="{32F0EAA2-6354-134E-8C40-338DD68CD4AD}" dt="2023-06-08T01:13:57.652" v="3445" actId="1076"/>
          <ac:spMkLst>
            <pc:docMk/>
            <pc:sldMk cId="2484111130" sldId="272"/>
            <ac:spMk id="63" creationId="{57ABC728-E369-6946-8C3D-7CB0C5B18E17}"/>
          </ac:spMkLst>
        </pc:spChg>
        <pc:spChg chg="add mod">
          <ac:chgData name="Zhang Yiran" userId="0b0a344fd4019ed0" providerId="LiveId" clId="{32F0EAA2-6354-134E-8C40-338DD68CD4AD}" dt="2023-06-08T01:59:24.703" v="3501" actId="1076"/>
          <ac:spMkLst>
            <pc:docMk/>
            <pc:sldMk cId="2484111130" sldId="272"/>
            <ac:spMk id="64" creationId="{ECC5465F-5B55-0C40-B4A3-4195E3C5E115}"/>
          </ac:spMkLst>
        </pc:spChg>
        <pc:spChg chg="add del mod">
          <ac:chgData name="Zhang Yiran" userId="0b0a344fd4019ed0" providerId="LiveId" clId="{32F0EAA2-6354-134E-8C40-338DD68CD4AD}" dt="2023-06-07T10:39:25.625" v="3322" actId="478"/>
          <ac:spMkLst>
            <pc:docMk/>
            <pc:sldMk cId="2484111130" sldId="272"/>
            <ac:spMk id="66" creationId="{92283129-8BD4-594E-912A-E20C02F5189B}"/>
          </ac:spMkLst>
        </pc:spChg>
        <pc:spChg chg="add mod">
          <ac:chgData name="Zhang Yiran" userId="0b0a344fd4019ed0" providerId="LiveId" clId="{32F0EAA2-6354-134E-8C40-338DD68CD4AD}" dt="2023-06-07T10:36:57.831" v="3275" actId="167"/>
          <ac:spMkLst>
            <pc:docMk/>
            <pc:sldMk cId="2484111130" sldId="272"/>
            <ac:spMk id="67" creationId="{23713E0D-1D67-4D4B-9AFA-346CC62F6EA5}"/>
          </ac:spMkLst>
        </pc:spChg>
        <pc:spChg chg="add del mod">
          <ac:chgData name="Zhang Yiran" userId="0b0a344fd4019ed0" providerId="LiveId" clId="{32F0EAA2-6354-134E-8C40-338DD68CD4AD}" dt="2023-06-07T10:30:14.806" v="3173"/>
          <ac:spMkLst>
            <pc:docMk/>
            <pc:sldMk cId="2484111130" sldId="272"/>
            <ac:spMk id="71" creationId="{253454DE-6CC3-2F4A-BA55-FC82400F6E19}"/>
          </ac:spMkLst>
        </pc:spChg>
        <pc:spChg chg="add del mod">
          <ac:chgData name="Zhang Yiran" userId="0b0a344fd4019ed0" providerId="LiveId" clId="{32F0EAA2-6354-134E-8C40-338DD68CD4AD}" dt="2023-06-07T10:52:34.361" v="3414" actId="478"/>
          <ac:spMkLst>
            <pc:docMk/>
            <pc:sldMk cId="2484111130" sldId="272"/>
            <ac:spMk id="85" creationId="{2F99D9FD-E2ED-FA49-89DE-EE8A5D5C7724}"/>
          </ac:spMkLst>
        </pc:spChg>
        <pc:spChg chg="add del mod">
          <ac:chgData name="Zhang Yiran" userId="0b0a344fd4019ed0" providerId="LiveId" clId="{32F0EAA2-6354-134E-8C40-338DD68CD4AD}" dt="2023-06-07T10:52:32.425" v="3412" actId="478"/>
          <ac:spMkLst>
            <pc:docMk/>
            <pc:sldMk cId="2484111130" sldId="272"/>
            <ac:spMk id="86" creationId="{18EE644D-4B59-1142-937C-BF78D5DED667}"/>
          </ac:spMkLst>
        </pc:spChg>
        <pc:picChg chg="add mod">
          <ac:chgData name="Zhang Yiran" userId="0b0a344fd4019ed0" providerId="LiveId" clId="{32F0EAA2-6354-134E-8C40-338DD68CD4AD}" dt="2023-06-08T01:13:53.212" v="3444" actId="1076"/>
          <ac:picMkLst>
            <pc:docMk/>
            <pc:sldMk cId="2484111130" sldId="272"/>
            <ac:picMk id="2" creationId="{5905984F-3BEA-CF40-BE69-38EE89F3BB5A}"/>
          </ac:picMkLst>
        </pc:picChg>
        <pc:picChg chg="add del mod">
          <ac:chgData name="Zhang Yiran" userId="0b0a344fd4019ed0" providerId="LiveId" clId="{32F0EAA2-6354-134E-8C40-338DD68CD4AD}" dt="2023-06-07T09:53:07.197" v="2689" actId="478"/>
          <ac:picMkLst>
            <pc:docMk/>
            <pc:sldMk cId="2484111130" sldId="272"/>
            <ac:picMk id="3" creationId="{AE9AF482-ADAF-654F-B890-9F3A516DF8D9}"/>
          </ac:picMkLst>
        </pc:picChg>
        <pc:cxnChg chg="add mod">
          <ac:chgData name="Zhang Yiran" userId="0b0a344fd4019ed0" providerId="LiveId" clId="{32F0EAA2-6354-134E-8C40-338DD68CD4AD}" dt="2023-06-07T10:18:50.081" v="2968" actId="1076"/>
          <ac:cxnSpMkLst>
            <pc:docMk/>
            <pc:sldMk cId="2484111130" sldId="272"/>
            <ac:cxnSpMk id="6" creationId="{F615A2A6-5A3C-A443-90F7-BB69F61EC7A1}"/>
          </ac:cxnSpMkLst>
        </pc:cxnChg>
        <pc:cxnChg chg="add mod">
          <ac:chgData name="Zhang Yiran" userId="0b0a344fd4019ed0" providerId="LiveId" clId="{32F0EAA2-6354-134E-8C40-338DD68CD4AD}" dt="2023-06-07T10:18:50.081" v="2968" actId="1076"/>
          <ac:cxnSpMkLst>
            <pc:docMk/>
            <pc:sldMk cId="2484111130" sldId="272"/>
            <ac:cxnSpMk id="7" creationId="{00741AC1-7C32-C440-8B50-46D5A30156F6}"/>
          </ac:cxnSpMkLst>
        </pc:cxnChg>
        <pc:cxnChg chg="add del mod">
          <ac:chgData name="Zhang Yiran" userId="0b0a344fd4019ed0" providerId="LiveId" clId="{32F0EAA2-6354-134E-8C40-338DD68CD4AD}" dt="2023-06-07T10:30:36.130" v="3179" actId="14100"/>
          <ac:cxnSpMkLst>
            <pc:docMk/>
            <pc:sldMk cId="2484111130" sldId="272"/>
            <ac:cxnSpMk id="8" creationId="{C84D804C-863E-7D4D-8FE1-6D20BE1E3D22}"/>
          </ac:cxnSpMkLst>
        </pc:cxnChg>
        <pc:cxnChg chg="add del mod">
          <ac:chgData name="Zhang Yiran" userId="0b0a344fd4019ed0" providerId="LiveId" clId="{32F0EAA2-6354-134E-8C40-338DD68CD4AD}" dt="2023-06-07T10:02:11.746" v="2700" actId="478"/>
          <ac:cxnSpMkLst>
            <pc:docMk/>
            <pc:sldMk cId="2484111130" sldId="272"/>
            <ac:cxnSpMk id="9" creationId="{B43929D0-85C7-4C48-B0F1-A4F0E7AADAB3}"/>
          </ac:cxnSpMkLst>
        </pc:cxnChg>
        <pc:cxnChg chg="add del mod">
          <ac:chgData name="Zhang Yiran" userId="0b0a344fd4019ed0" providerId="LiveId" clId="{32F0EAA2-6354-134E-8C40-338DD68CD4AD}" dt="2023-06-07T10:02:13.996" v="2702" actId="478"/>
          <ac:cxnSpMkLst>
            <pc:docMk/>
            <pc:sldMk cId="2484111130" sldId="272"/>
            <ac:cxnSpMk id="10" creationId="{6AE782B9-85EF-6B41-B2C5-55C4F81D9E5E}"/>
          </ac:cxnSpMkLst>
        </pc:cxnChg>
        <pc:cxnChg chg="add del mod">
          <ac:chgData name="Zhang Yiran" userId="0b0a344fd4019ed0" providerId="LiveId" clId="{32F0EAA2-6354-134E-8C40-338DD68CD4AD}" dt="2023-06-07T10:02:13.094" v="2701" actId="478"/>
          <ac:cxnSpMkLst>
            <pc:docMk/>
            <pc:sldMk cId="2484111130" sldId="272"/>
            <ac:cxnSpMk id="11" creationId="{824B91DE-B4ED-7A4F-8970-02181A1B6CBD}"/>
          </ac:cxnSpMkLst>
        </pc:cxnChg>
        <pc:cxnChg chg="add del mod">
          <ac:chgData name="Zhang Yiran" userId="0b0a344fd4019ed0" providerId="LiveId" clId="{32F0EAA2-6354-134E-8C40-338DD68CD4AD}" dt="2023-06-07T10:02:10.502" v="2699" actId="478"/>
          <ac:cxnSpMkLst>
            <pc:docMk/>
            <pc:sldMk cId="2484111130" sldId="272"/>
            <ac:cxnSpMk id="12" creationId="{2B24BBF4-1609-9043-842F-B14EC762EA45}"/>
          </ac:cxnSpMkLst>
        </pc:cxnChg>
        <pc:cxnChg chg="add del mod">
          <ac:chgData name="Zhang Yiran" userId="0b0a344fd4019ed0" providerId="LiveId" clId="{32F0EAA2-6354-134E-8C40-338DD68CD4AD}" dt="2023-06-07T10:02:08.618" v="2698" actId="478"/>
          <ac:cxnSpMkLst>
            <pc:docMk/>
            <pc:sldMk cId="2484111130" sldId="272"/>
            <ac:cxnSpMk id="13" creationId="{A5C6FDF9-1387-CF43-B026-CD200BFAAF7A}"/>
          </ac:cxnSpMkLst>
        </pc:cxnChg>
        <pc:cxnChg chg="add del mod">
          <ac:chgData name="Zhang Yiran" userId="0b0a344fd4019ed0" providerId="LiveId" clId="{32F0EAA2-6354-134E-8C40-338DD68CD4AD}" dt="2023-06-07T10:02:16.886" v="2704" actId="478"/>
          <ac:cxnSpMkLst>
            <pc:docMk/>
            <pc:sldMk cId="2484111130" sldId="272"/>
            <ac:cxnSpMk id="14" creationId="{E24D6870-ECE5-7649-9AB5-DE5539AD1234}"/>
          </ac:cxnSpMkLst>
        </pc:cxnChg>
        <pc:cxnChg chg="add del mod">
          <ac:chgData name="Zhang Yiran" userId="0b0a344fd4019ed0" providerId="LiveId" clId="{32F0EAA2-6354-134E-8C40-338DD68CD4AD}" dt="2023-06-07T10:02:15.706" v="2703" actId="478"/>
          <ac:cxnSpMkLst>
            <pc:docMk/>
            <pc:sldMk cId="2484111130" sldId="272"/>
            <ac:cxnSpMk id="15" creationId="{DD483955-E00A-E844-8419-F000258D9D34}"/>
          </ac:cxnSpMkLst>
        </pc:cxnChg>
        <pc:cxnChg chg="add del mod">
          <ac:chgData name="Zhang Yiran" userId="0b0a344fd4019ed0" providerId="LiveId" clId="{32F0EAA2-6354-134E-8C40-338DD68CD4AD}" dt="2023-06-07T10:02:18.899" v="2706" actId="478"/>
          <ac:cxnSpMkLst>
            <pc:docMk/>
            <pc:sldMk cId="2484111130" sldId="272"/>
            <ac:cxnSpMk id="16" creationId="{3CB99B4A-BA56-B74E-B1B7-B9C70B2B5C3D}"/>
          </ac:cxnSpMkLst>
        </pc:cxnChg>
        <pc:cxnChg chg="add del mod">
          <ac:chgData name="Zhang Yiran" userId="0b0a344fd4019ed0" providerId="LiveId" clId="{32F0EAA2-6354-134E-8C40-338DD68CD4AD}" dt="2023-06-07T10:02:17.816" v="2705" actId="478"/>
          <ac:cxnSpMkLst>
            <pc:docMk/>
            <pc:sldMk cId="2484111130" sldId="272"/>
            <ac:cxnSpMk id="17" creationId="{B0787C6C-AE2F-384D-A567-115C8D45AAB7}"/>
          </ac:cxnSpMkLst>
        </pc:cxnChg>
        <pc:cxnChg chg="add del mod">
          <ac:chgData name="Zhang Yiran" userId="0b0a344fd4019ed0" providerId="LiveId" clId="{32F0EAA2-6354-134E-8C40-338DD68CD4AD}" dt="2023-06-07T10:03:07.947" v="2713" actId="478"/>
          <ac:cxnSpMkLst>
            <pc:docMk/>
            <pc:sldMk cId="2484111130" sldId="272"/>
            <ac:cxnSpMk id="23" creationId="{21D72615-39C3-CD4B-88A4-F28BB1EB9CBD}"/>
          </ac:cxnSpMkLst>
        </pc:cxnChg>
        <pc:cxnChg chg="add del mod">
          <ac:chgData name="Zhang Yiran" userId="0b0a344fd4019ed0" providerId="LiveId" clId="{32F0EAA2-6354-134E-8C40-338DD68CD4AD}" dt="2023-06-07T10:03:07.947" v="2713" actId="478"/>
          <ac:cxnSpMkLst>
            <pc:docMk/>
            <pc:sldMk cId="2484111130" sldId="272"/>
            <ac:cxnSpMk id="24" creationId="{F6FBA752-8559-9E42-BEE0-BDE64F2E6D23}"/>
          </ac:cxnSpMkLst>
        </pc:cxnChg>
        <pc:cxnChg chg="add del mod">
          <ac:chgData name="Zhang Yiran" userId="0b0a344fd4019ed0" providerId="LiveId" clId="{32F0EAA2-6354-134E-8C40-338DD68CD4AD}" dt="2023-06-07T10:03:07.947" v="2713" actId="478"/>
          <ac:cxnSpMkLst>
            <pc:docMk/>
            <pc:sldMk cId="2484111130" sldId="272"/>
            <ac:cxnSpMk id="25" creationId="{AC681E9E-CD65-0742-9C14-38E053A3FFED}"/>
          </ac:cxnSpMkLst>
        </pc:cxnChg>
        <pc:cxnChg chg="add del mod">
          <ac:chgData name="Zhang Yiran" userId="0b0a344fd4019ed0" providerId="LiveId" clId="{32F0EAA2-6354-134E-8C40-338DD68CD4AD}" dt="2023-06-07T10:03:07.947" v="2713" actId="478"/>
          <ac:cxnSpMkLst>
            <pc:docMk/>
            <pc:sldMk cId="2484111130" sldId="272"/>
            <ac:cxnSpMk id="26" creationId="{08651F1C-F978-9C4C-BBEC-5097A74AE984}"/>
          </ac:cxnSpMkLst>
        </pc:cxnChg>
        <pc:cxnChg chg="add mod">
          <ac:chgData name="Zhang Yiran" userId="0b0a344fd4019ed0" providerId="LiveId" clId="{32F0EAA2-6354-134E-8C40-338DD68CD4AD}" dt="2023-06-07T10:32:07.987" v="3200" actId="1035"/>
          <ac:cxnSpMkLst>
            <pc:docMk/>
            <pc:sldMk cId="2484111130" sldId="272"/>
            <ac:cxnSpMk id="29" creationId="{F7D7400A-EA08-B449-8A54-7C371EB4A1E9}"/>
          </ac:cxnSpMkLst>
        </pc:cxnChg>
        <pc:cxnChg chg="add del mod">
          <ac:chgData name="Zhang Yiran" userId="0b0a344fd4019ed0" providerId="LiveId" clId="{32F0EAA2-6354-134E-8C40-338DD68CD4AD}" dt="2023-06-07T10:05:05.539" v="2755" actId="478"/>
          <ac:cxnSpMkLst>
            <pc:docMk/>
            <pc:sldMk cId="2484111130" sldId="272"/>
            <ac:cxnSpMk id="32" creationId="{4ECCC069-065B-3843-889C-A86B30BDE178}"/>
          </ac:cxnSpMkLst>
        </pc:cxnChg>
        <pc:cxnChg chg="add mod">
          <ac:chgData name="Zhang Yiran" userId="0b0a344fd4019ed0" providerId="LiveId" clId="{32F0EAA2-6354-134E-8C40-338DD68CD4AD}" dt="2023-06-07T10:36:46.411" v="3274" actId="166"/>
          <ac:cxnSpMkLst>
            <pc:docMk/>
            <pc:sldMk cId="2484111130" sldId="272"/>
            <ac:cxnSpMk id="34" creationId="{038D63FD-5F85-4F4A-A655-16372165ADD5}"/>
          </ac:cxnSpMkLst>
        </pc:cxnChg>
        <pc:cxnChg chg="add del mod">
          <ac:chgData name="Zhang Yiran" userId="0b0a344fd4019ed0" providerId="LiveId" clId="{32F0EAA2-6354-134E-8C40-338DD68CD4AD}" dt="2023-06-07T10:11:37.161" v="2854" actId="478"/>
          <ac:cxnSpMkLst>
            <pc:docMk/>
            <pc:sldMk cId="2484111130" sldId="272"/>
            <ac:cxnSpMk id="35" creationId="{A49008EF-1C1B-6143-83F9-A027ECE5D348}"/>
          </ac:cxnSpMkLst>
        </pc:cxnChg>
        <pc:cxnChg chg="add del mod">
          <ac:chgData name="Zhang Yiran" userId="0b0a344fd4019ed0" providerId="LiveId" clId="{32F0EAA2-6354-134E-8C40-338DD68CD4AD}" dt="2023-06-07T10:52:33.306" v="3413" actId="478"/>
          <ac:cxnSpMkLst>
            <pc:docMk/>
            <pc:sldMk cId="2484111130" sldId="272"/>
            <ac:cxnSpMk id="36" creationId="{CA4A0F0C-2B67-B145-851C-0E00D8E46310}"/>
          </ac:cxnSpMkLst>
        </pc:cxnChg>
        <pc:cxnChg chg="add del mod">
          <ac:chgData name="Zhang Yiran" userId="0b0a344fd4019ed0" providerId="LiveId" clId="{32F0EAA2-6354-134E-8C40-338DD68CD4AD}" dt="2023-06-07T10:40:53.557" v="3342" actId="478"/>
          <ac:cxnSpMkLst>
            <pc:docMk/>
            <pc:sldMk cId="2484111130" sldId="272"/>
            <ac:cxnSpMk id="52" creationId="{A22A75CD-2C67-9343-9927-6FBCC74E6785}"/>
          </ac:cxnSpMkLst>
        </pc:cxnChg>
        <pc:cxnChg chg="add mod">
          <ac:chgData name="Zhang Yiran" userId="0b0a344fd4019ed0" providerId="LiveId" clId="{32F0EAA2-6354-134E-8C40-338DD68CD4AD}" dt="2023-06-07T10:54:23.304" v="3424" actId="1076"/>
          <ac:cxnSpMkLst>
            <pc:docMk/>
            <pc:sldMk cId="2484111130" sldId="272"/>
            <ac:cxnSpMk id="61" creationId="{A071C55C-76E6-6144-B33D-ABC1C1078997}"/>
          </ac:cxnSpMkLst>
        </pc:cxnChg>
        <pc:cxnChg chg="add mod">
          <ac:chgData name="Zhang Yiran" userId="0b0a344fd4019ed0" providerId="LiveId" clId="{32F0EAA2-6354-134E-8C40-338DD68CD4AD}" dt="2023-06-07T10:34:44.209" v="3240" actId="14100"/>
          <ac:cxnSpMkLst>
            <pc:docMk/>
            <pc:sldMk cId="2484111130" sldId="272"/>
            <ac:cxnSpMk id="65" creationId="{CA7EEF10-47F1-E143-9C0D-6669745ADA06}"/>
          </ac:cxnSpMkLst>
        </pc:cxnChg>
        <pc:cxnChg chg="add del mod">
          <ac:chgData name="Zhang Yiran" userId="0b0a344fd4019ed0" providerId="LiveId" clId="{32F0EAA2-6354-134E-8C40-338DD68CD4AD}" dt="2023-06-07T10:52:31.558" v="3411" actId="478"/>
          <ac:cxnSpMkLst>
            <pc:docMk/>
            <pc:sldMk cId="2484111130" sldId="272"/>
            <ac:cxnSpMk id="68" creationId="{5A23CDBA-4669-E347-8877-A46075D5E26A}"/>
          </ac:cxnSpMkLst>
        </pc:cxnChg>
        <pc:cxnChg chg="add del mod">
          <ac:chgData name="Zhang Yiran" userId="0b0a344fd4019ed0" providerId="LiveId" clId="{32F0EAA2-6354-134E-8C40-338DD68CD4AD}" dt="2023-06-07T10:40:52.565" v="3341" actId="478"/>
          <ac:cxnSpMkLst>
            <pc:docMk/>
            <pc:sldMk cId="2484111130" sldId="272"/>
            <ac:cxnSpMk id="69" creationId="{E37D5E95-2781-DE41-A836-2298E7894CAD}"/>
          </ac:cxnSpMkLst>
        </pc:cxnChg>
        <pc:cxnChg chg="add del mod">
          <ac:chgData name="Zhang Yiran" userId="0b0a344fd4019ed0" providerId="LiveId" clId="{32F0EAA2-6354-134E-8C40-338DD68CD4AD}" dt="2023-06-07T10:43:35.261" v="3374" actId="478"/>
          <ac:cxnSpMkLst>
            <pc:docMk/>
            <pc:sldMk cId="2484111130" sldId="272"/>
            <ac:cxnSpMk id="75" creationId="{623D8744-F9F0-BA4A-B2E0-BB908E3BCD8F}"/>
          </ac:cxnSpMkLst>
        </pc:cxnChg>
        <pc:cxnChg chg="add mod">
          <ac:chgData name="Zhang Yiran" userId="0b0a344fd4019ed0" providerId="LiveId" clId="{32F0EAA2-6354-134E-8C40-338DD68CD4AD}" dt="2023-06-07T10:42:03.446" v="3351" actId="14100"/>
          <ac:cxnSpMkLst>
            <pc:docMk/>
            <pc:sldMk cId="2484111130" sldId="272"/>
            <ac:cxnSpMk id="89" creationId="{CB911707-7128-704A-B2A5-87B8EF448EE7}"/>
          </ac:cxnSpMkLst>
        </pc:cxnChg>
      </pc:sldChg>
      <pc:sldChg chg="addSp delSp modSp new mod">
        <pc:chgData name="Zhang Yiran" userId="0b0a344fd4019ed0" providerId="LiveId" clId="{32F0EAA2-6354-134E-8C40-338DD68CD4AD}" dt="2023-06-07T05:33:26.878" v="2456" actId="1076"/>
        <pc:sldMkLst>
          <pc:docMk/>
          <pc:sldMk cId="3917291171" sldId="273"/>
        </pc:sldMkLst>
        <pc:spChg chg="del">
          <ac:chgData name="Zhang Yiran" userId="0b0a344fd4019ed0" providerId="LiveId" clId="{32F0EAA2-6354-134E-8C40-338DD68CD4AD}" dt="2023-06-07T02:50:35.721" v="2357" actId="478"/>
          <ac:spMkLst>
            <pc:docMk/>
            <pc:sldMk cId="3917291171" sldId="273"/>
            <ac:spMk id="2" creationId="{6060020D-064E-D444-B40F-1F1C30BAB436}"/>
          </ac:spMkLst>
        </pc:spChg>
        <pc:spChg chg="del">
          <ac:chgData name="Zhang Yiran" userId="0b0a344fd4019ed0" providerId="LiveId" clId="{32F0EAA2-6354-134E-8C40-338DD68CD4AD}" dt="2023-06-07T02:50:36.832" v="2358" actId="478"/>
          <ac:spMkLst>
            <pc:docMk/>
            <pc:sldMk cId="3917291171" sldId="273"/>
            <ac:spMk id="3" creationId="{CFA0E434-A717-0C4A-958A-2C0FDD16B298}"/>
          </ac:spMkLst>
        </pc:spChg>
        <pc:spChg chg="add mod">
          <ac:chgData name="Zhang Yiran" userId="0b0a344fd4019ed0" providerId="LiveId" clId="{32F0EAA2-6354-134E-8C40-338DD68CD4AD}" dt="2023-06-07T02:51:31.954" v="2367" actId="1076"/>
          <ac:spMkLst>
            <pc:docMk/>
            <pc:sldMk cId="3917291171" sldId="273"/>
            <ac:spMk id="4" creationId="{04B6AD7A-E0BA-3345-B2F2-F46979DEE3D8}"/>
          </ac:spMkLst>
        </pc:spChg>
        <pc:spChg chg="add del mod">
          <ac:chgData name="Zhang Yiran" userId="0b0a344fd4019ed0" providerId="LiveId" clId="{32F0EAA2-6354-134E-8C40-338DD68CD4AD}" dt="2023-06-07T03:45:25.360" v="2424" actId="478"/>
          <ac:spMkLst>
            <pc:docMk/>
            <pc:sldMk cId="3917291171" sldId="273"/>
            <ac:spMk id="5" creationId="{2C9D198C-4C3E-AD4F-83D2-0E1581DB254E}"/>
          </ac:spMkLst>
        </pc:spChg>
        <pc:spChg chg="add mod">
          <ac:chgData name="Zhang Yiran" userId="0b0a344fd4019ed0" providerId="LiveId" clId="{32F0EAA2-6354-134E-8C40-338DD68CD4AD}" dt="2023-06-07T05:33:18.352" v="2454" actId="1037"/>
          <ac:spMkLst>
            <pc:docMk/>
            <pc:sldMk cId="3917291171" sldId="273"/>
            <ac:spMk id="15" creationId="{E4A097E8-29B5-6249-B940-6F6904780F99}"/>
          </ac:spMkLst>
        </pc:spChg>
        <pc:spChg chg="add mod">
          <ac:chgData name="Zhang Yiran" userId="0b0a344fd4019ed0" providerId="LiveId" clId="{32F0EAA2-6354-134E-8C40-338DD68CD4AD}" dt="2023-06-07T05:33:26.878" v="2456" actId="1076"/>
          <ac:spMkLst>
            <pc:docMk/>
            <pc:sldMk cId="3917291171" sldId="273"/>
            <ac:spMk id="17" creationId="{97B597A6-BB8B-144E-98D5-C7B641FEE565}"/>
          </ac:spMkLst>
        </pc:spChg>
        <pc:picChg chg="add mod">
          <ac:chgData name="Zhang Yiran" userId="0b0a344fd4019ed0" providerId="LiveId" clId="{32F0EAA2-6354-134E-8C40-338DD68CD4AD}" dt="2023-06-07T03:02:10.269" v="2392" actId="14100"/>
          <ac:picMkLst>
            <pc:docMk/>
            <pc:sldMk cId="3917291171" sldId="273"/>
            <ac:picMk id="1025" creationId="{1E0C7549-8322-8B4C-90AA-ECD7E8D8E247}"/>
          </ac:picMkLst>
        </pc:picChg>
        <pc:cxnChg chg="add mod">
          <ac:chgData name="Zhang Yiran" userId="0b0a344fd4019ed0" providerId="LiveId" clId="{32F0EAA2-6354-134E-8C40-338DD68CD4AD}" dt="2023-06-07T03:45:46.215" v="2427" actId="1582"/>
          <ac:cxnSpMkLst>
            <pc:docMk/>
            <pc:sldMk cId="3917291171" sldId="273"/>
            <ac:cxnSpMk id="7" creationId="{41386C9E-8A05-B748-AF88-975F939BF410}"/>
          </ac:cxnSpMkLst>
        </pc:cxnChg>
        <pc:cxnChg chg="add mod">
          <ac:chgData name="Zhang Yiran" userId="0b0a344fd4019ed0" providerId="LiveId" clId="{32F0EAA2-6354-134E-8C40-338DD68CD4AD}" dt="2023-06-07T03:46:13.467" v="2432" actId="14100"/>
          <ac:cxnSpMkLst>
            <pc:docMk/>
            <pc:sldMk cId="3917291171" sldId="273"/>
            <ac:cxnSpMk id="9" creationId="{743C3232-5E59-E24B-897E-CEA30FACD4D9}"/>
          </ac:cxnSpMkLst>
        </pc:cxnChg>
        <pc:cxnChg chg="add mod">
          <ac:chgData name="Zhang Yiran" userId="0b0a344fd4019ed0" providerId="LiveId" clId="{32F0EAA2-6354-134E-8C40-338DD68CD4AD}" dt="2023-06-07T03:46:50.735" v="2437" actId="14100"/>
          <ac:cxnSpMkLst>
            <pc:docMk/>
            <pc:sldMk cId="3917291171" sldId="273"/>
            <ac:cxnSpMk id="12" creationId="{9FC4C7E6-2781-FB43-AAF2-47257F8061F8}"/>
          </ac:cxnSpMkLst>
        </pc:cxnChg>
      </pc:sldChg>
      <pc:sldChg chg="addSp delSp modSp new mod">
        <pc:chgData name="Zhang Yiran" userId="0b0a344fd4019ed0" providerId="LiveId" clId="{32F0EAA2-6354-134E-8C40-338DD68CD4AD}" dt="2023-06-07T09:03:31.920" v="2677" actId="20577"/>
        <pc:sldMkLst>
          <pc:docMk/>
          <pc:sldMk cId="3599220728" sldId="274"/>
        </pc:sldMkLst>
        <pc:spChg chg="del">
          <ac:chgData name="Zhang Yiran" userId="0b0a344fd4019ed0" providerId="LiveId" clId="{32F0EAA2-6354-134E-8C40-338DD68CD4AD}" dt="2023-06-07T02:54:54.839" v="2376" actId="478"/>
          <ac:spMkLst>
            <pc:docMk/>
            <pc:sldMk cId="3599220728" sldId="274"/>
            <ac:spMk id="2" creationId="{98591E36-B721-1B4E-85E5-052CA7BDBFE2}"/>
          </ac:spMkLst>
        </pc:spChg>
        <pc:spChg chg="del">
          <ac:chgData name="Zhang Yiran" userId="0b0a344fd4019ed0" providerId="LiveId" clId="{32F0EAA2-6354-134E-8C40-338DD68CD4AD}" dt="2023-06-07T02:54:55.802" v="2377" actId="478"/>
          <ac:spMkLst>
            <pc:docMk/>
            <pc:sldMk cId="3599220728" sldId="274"/>
            <ac:spMk id="3" creationId="{0029635C-53C8-5047-BCA9-2C6C5DC8E782}"/>
          </ac:spMkLst>
        </pc:spChg>
        <pc:spChg chg="add mod">
          <ac:chgData name="Zhang Yiran" userId="0b0a344fd4019ed0" providerId="LiveId" clId="{32F0EAA2-6354-134E-8C40-338DD68CD4AD}" dt="2023-06-07T09:03:31.920" v="2677" actId="20577"/>
          <ac:spMkLst>
            <pc:docMk/>
            <pc:sldMk cId="3599220728" sldId="274"/>
            <ac:spMk id="5" creationId="{9C1D1DA1-5AA8-3E4C-A95F-D09639132AFF}"/>
          </ac:spMkLst>
        </pc:spChg>
        <pc:spChg chg="add mod">
          <ac:chgData name="Zhang Yiran" userId="0b0a344fd4019ed0" providerId="LiveId" clId="{32F0EAA2-6354-134E-8C40-338DD68CD4AD}" dt="2023-06-07T05:55:09.787" v="2674" actId="20577"/>
          <ac:spMkLst>
            <pc:docMk/>
            <pc:sldMk cId="3599220728" sldId="274"/>
            <ac:spMk id="6" creationId="{F0A3EB7D-4226-4045-A91E-8695794F9717}"/>
          </ac:spMkLst>
        </pc:spChg>
      </pc:sldChg>
      <pc:sldChg chg="new del">
        <pc:chgData name="Zhang Yiran" userId="0b0a344fd4019ed0" providerId="LiveId" clId="{32F0EAA2-6354-134E-8C40-338DD68CD4AD}" dt="2023-06-07T03:02:22.090" v="2394" actId="2696"/>
        <pc:sldMkLst>
          <pc:docMk/>
          <pc:sldMk cId="797633878" sldId="275"/>
        </pc:sldMkLst>
      </pc:sldChg>
      <pc:sldChg chg="addSp delSp modSp add">
        <pc:chgData name="Zhang Yiran" userId="0b0a344fd4019ed0" providerId="LiveId" clId="{32F0EAA2-6354-134E-8C40-338DD68CD4AD}" dt="2023-06-07T05:34:27.640" v="2458"/>
        <pc:sldMkLst>
          <pc:docMk/>
          <pc:sldMk cId="3953925546" sldId="275"/>
        </pc:sldMkLst>
        <pc:spChg chg="add mod">
          <ac:chgData name="Zhang Yiran" userId="0b0a344fd4019ed0" providerId="LiveId" clId="{32F0EAA2-6354-134E-8C40-338DD68CD4AD}" dt="2023-06-07T05:34:27.640" v="2458"/>
          <ac:spMkLst>
            <pc:docMk/>
            <pc:sldMk cId="3953925546" sldId="275"/>
            <ac:spMk id="10" creationId="{08C365C9-87B2-DB47-A2F1-8DEA9DB50837}"/>
          </ac:spMkLst>
        </pc:spChg>
        <pc:spChg chg="add mod">
          <ac:chgData name="Zhang Yiran" userId="0b0a344fd4019ed0" providerId="LiveId" clId="{32F0EAA2-6354-134E-8C40-338DD68CD4AD}" dt="2023-06-07T05:34:27.640" v="2458"/>
          <ac:spMkLst>
            <pc:docMk/>
            <pc:sldMk cId="3953925546" sldId="275"/>
            <ac:spMk id="11" creationId="{13F66AFD-0688-964C-9E44-B77941CF031F}"/>
          </ac:spMkLst>
        </pc:spChg>
        <pc:picChg chg="add mod">
          <ac:chgData name="Zhang Yiran" userId="0b0a344fd4019ed0" providerId="LiveId" clId="{32F0EAA2-6354-134E-8C40-338DD68CD4AD}" dt="2023-06-07T05:34:27.640" v="2458"/>
          <ac:picMkLst>
            <pc:docMk/>
            <pc:sldMk cId="3953925546" sldId="275"/>
            <ac:picMk id="6" creationId="{9D982BA7-502D-0646-89B7-CB302C079942}"/>
          </ac:picMkLst>
        </pc:picChg>
        <pc:picChg chg="del">
          <ac:chgData name="Zhang Yiran" userId="0b0a344fd4019ed0" providerId="LiveId" clId="{32F0EAA2-6354-134E-8C40-338DD68CD4AD}" dt="2023-06-07T05:34:26.831" v="2457" actId="478"/>
          <ac:picMkLst>
            <pc:docMk/>
            <pc:sldMk cId="3953925546" sldId="275"/>
            <ac:picMk id="1025" creationId="{1E0C7549-8322-8B4C-90AA-ECD7E8D8E247}"/>
          </ac:picMkLst>
        </pc:picChg>
        <pc:cxnChg chg="add mod">
          <ac:chgData name="Zhang Yiran" userId="0b0a344fd4019ed0" providerId="LiveId" clId="{32F0EAA2-6354-134E-8C40-338DD68CD4AD}" dt="2023-06-07T05:34:27.640" v="2458"/>
          <ac:cxnSpMkLst>
            <pc:docMk/>
            <pc:sldMk cId="3953925546" sldId="275"/>
            <ac:cxnSpMk id="7" creationId="{28789588-FF09-C54E-BED4-D706581A1779}"/>
          </ac:cxnSpMkLst>
        </pc:cxnChg>
        <pc:cxnChg chg="add mod">
          <ac:chgData name="Zhang Yiran" userId="0b0a344fd4019ed0" providerId="LiveId" clId="{32F0EAA2-6354-134E-8C40-338DD68CD4AD}" dt="2023-06-07T05:34:27.640" v="2458"/>
          <ac:cxnSpMkLst>
            <pc:docMk/>
            <pc:sldMk cId="3953925546" sldId="275"/>
            <ac:cxnSpMk id="8" creationId="{46316D68-B7A3-DA42-B1FB-4E8D1F1AB50D}"/>
          </ac:cxnSpMkLst>
        </pc:cxnChg>
        <pc:cxnChg chg="add mod">
          <ac:chgData name="Zhang Yiran" userId="0b0a344fd4019ed0" providerId="LiveId" clId="{32F0EAA2-6354-134E-8C40-338DD68CD4AD}" dt="2023-06-07T05:34:27.640" v="2458"/>
          <ac:cxnSpMkLst>
            <pc:docMk/>
            <pc:sldMk cId="3953925546" sldId="275"/>
            <ac:cxnSpMk id="9" creationId="{35AA2961-E81A-CE4A-86D1-6E75C134A12A}"/>
          </ac:cxnSpMkLst>
        </pc:cxnChg>
      </pc:sldChg>
      <pc:sldChg chg="delSp modSp add mod">
        <pc:chgData name="Zhang Yiran" userId="0b0a344fd4019ed0" providerId="LiveId" clId="{32F0EAA2-6354-134E-8C40-338DD68CD4AD}" dt="2023-06-07T09:54:22.309" v="2693" actId="1076"/>
        <pc:sldMkLst>
          <pc:docMk/>
          <pc:sldMk cId="198382646" sldId="276"/>
        </pc:sldMkLst>
        <pc:spChg chg="mod">
          <ac:chgData name="Zhang Yiran" userId="0b0a344fd4019ed0" providerId="LiveId" clId="{32F0EAA2-6354-134E-8C40-338DD68CD4AD}" dt="2023-06-07T09:54:22.309" v="2693" actId="1076"/>
          <ac:spMkLst>
            <pc:docMk/>
            <pc:sldMk cId="198382646" sldId="276"/>
            <ac:spMk id="5" creationId="{7C636F08-4223-2447-BC0F-15993E19A2DC}"/>
          </ac:spMkLst>
        </pc:spChg>
        <pc:picChg chg="del">
          <ac:chgData name="Zhang Yiran" userId="0b0a344fd4019ed0" providerId="LiveId" clId="{32F0EAA2-6354-134E-8C40-338DD68CD4AD}" dt="2023-06-07T09:52:39.435" v="2688" actId="478"/>
          <ac:picMkLst>
            <pc:docMk/>
            <pc:sldMk cId="198382646" sldId="276"/>
            <ac:picMk id="2" creationId="{5905984F-3BEA-CF40-BE69-38EE89F3BB5A}"/>
          </ac:picMkLst>
        </pc:picChg>
      </pc:sldChg>
    </pc:docChg>
  </pc:docChgLst>
  <pc:docChgLst>
    <pc:chgData name="Yiran Zhang" userId="0b0a344fd4019ed0" providerId="LiveId" clId="{3CE915DE-DA20-084C-98D8-6A5A7C43560F}"/>
    <pc:docChg chg="delSld">
      <pc:chgData name="Yiran Zhang" userId="0b0a344fd4019ed0" providerId="LiveId" clId="{3CE915DE-DA20-084C-98D8-6A5A7C43560F}" dt="2025-06-12T00:38:32.163" v="1" actId="2696"/>
      <pc:docMkLst>
        <pc:docMk/>
      </pc:docMkLst>
      <pc:sldChg chg="del">
        <pc:chgData name="Yiran Zhang" userId="0b0a344fd4019ed0" providerId="LiveId" clId="{3CE915DE-DA20-084C-98D8-6A5A7C43560F}" dt="2025-06-12T00:38:29.081" v="0" actId="2696"/>
        <pc:sldMkLst>
          <pc:docMk/>
          <pc:sldMk cId="3917291171" sldId="273"/>
        </pc:sldMkLst>
      </pc:sldChg>
      <pc:sldChg chg="del">
        <pc:chgData name="Yiran Zhang" userId="0b0a344fd4019ed0" providerId="LiveId" clId="{3CE915DE-DA20-084C-98D8-6A5A7C43560F}" dt="2025-06-12T00:38:32.163" v="1" actId="2696"/>
        <pc:sldMkLst>
          <pc:docMk/>
          <pc:sldMk cId="3953925546" sldId="275"/>
        </pc:sldMkLst>
      </pc:sldChg>
    </pc:docChg>
  </pc:docChgLst>
  <pc:docChgLst>
    <pc:chgData name="Yiran Zhang" userId="0b0a344fd4019ed0" providerId="LiveId" clId="{0F169290-F292-6D47-A110-F6B1FB5D0733}"/>
    <pc:docChg chg="modSld">
      <pc:chgData name="Yiran Zhang" userId="0b0a344fd4019ed0" providerId="LiveId" clId="{0F169290-F292-6D47-A110-F6B1FB5D0733}" dt="2024-06-10T12:06:20.715" v="21" actId="20577"/>
      <pc:docMkLst>
        <pc:docMk/>
      </pc:docMkLst>
      <pc:sldChg chg="modSp mod">
        <pc:chgData name="Yiran Zhang" userId="0b0a344fd4019ed0" providerId="LiveId" clId="{0F169290-F292-6D47-A110-F6B1FB5D0733}" dt="2024-06-10T11:54:49.586" v="9" actId="20577"/>
        <pc:sldMkLst>
          <pc:docMk/>
          <pc:sldMk cId="4248598451" sldId="256"/>
        </pc:sldMkLst>
        <pc:spChg chg="mod">
          <ac:chgData name="Yiran Zhang" userId="0b0a344fd4019ed0" providerId="LiveId" clId="{0F169290-F292-6D47-A110-F6B1FB5D0733}" dt="2024-06-10T11:54:49.586" v="9" actId="20577"/>
          <ac:spMkLst>
            <pc:docMk/>
            <pc:sldMk cId="4248598451" sldId="256"/>
            <ac:spMk id="2" creationId="{D1AEF4E5-115F-0B4B-B11E-833B4F54C01E}"/>
          </ac:spMkLst>
        </pc:spChg>
        <pc:spChg chg="mod">
          <ac:chgData name="Yiran Zhang" userId="0b0a344fd4019ed0" providerId="LiveId" clId="{0F169290-F292-6D47-A110-F6B1FB5D0733}" dt="2024-06-09T10:56:28.491" v="0" actId="20577"/>
          <ac:spMkLst>
            <pc:docMk/>
            <pc:sldMk cId="4248598451" sldId="256"/>
            <ac:spMk id="3" creationId="{AD0BA09C-EB6E-4442-9536-5AEF8F4AABB1}"/>
          </ac:spMkLst>
        </pc:spChg>
      </pc:sldChg>
      <pc:sldChg chg="modSp mod">
        <pc:chgData name="Yiran Zhang" userId="0b0a344fd4019ed0" providerId="LiveId" clId="{0F169290-F292-6D47-A110-F6B1FB5D0733}" dt="2024-06-10T11:59:42.828" v="11" actId="1076"/>
        <pc:sldMkLst>
          <pc:docMk/>
          <pc:sldMk cId="4285180441" sldId="262"/>
        </pc:sldMkLst>
        <pc:picChg chg="mod">
          <ac:chgData name="Yiran Zhang" userId="0b0a344fd4019ed0" providerId="LiveId" clId="{0F169290-F292-6D47-A110-F6B1FB5D0733}" dt="2024-06-10T11:59:42.828" v="11" actId="1076"/>
          <ac:picMkLst>
            <pc:docMk/>
            <pc:sldMk cId="4285180441" sldId="262"/>
            <ac:picMk id="5" creationId="{134054BF-3290-A846-BDBD-F37176B1F3C1}"/>
          </ac:picMkLst>
        </pc:picChg>
        <pc:picChg chg="mod">
          <ac:chgData name="Yiran Zhang" userId="0b0a344fd4019ed0" providerId="LiveId" clId="{0F169290-F292-6D47-A110-F6B1FB5D0733}" dt="2024-06-10T11:59:41.111" v="10" actId="1076"/>
          <ac:picMkLst>
            <pc:docMk/>
            <pc:sldMk cId="4285180441" sldId="262"/>
            <ac:picMk id="9" creationId="{94F86A50-A469-6848-AE65-4AFE3D5238E0}"/>
          </ac:picMkLst>
        </pc:picChg>
      </pc:sldChg>
      <pc:sldChg chg="modSp mod">
        <pc:chgData name="Yiran Zhang" userId="0b0a344fd4019ed0" providerId="LiveId" clId="{0F169290-F292-6D47-A110-F6B1FB5D0733}" dt="2024-06-10T12:06:20.715" v="21" actId="20577"/>
        <pc:sldMkLst>
          <pc:docMk/>
          <pc:sldMk cId="247969002" sldId="271"/>
        </pc:sldMkLst>
        <pc:spChg chg="mod">
          <ac:chgData name="Yiran Zhang" userId="0b0a344fd4019ed0" providerId="LiveId" clId="{0F169290-F292-6D47-A110-F6B1FB5D0733}" dt="2024-06-10T12:06:20.715" v="21" actId="20577"/>
          <ac:spMkLst>
            <pc:docMk/>
            <pc:sldMk cId="247969002" sldId="271"/>
            <ac:spMk id="11" creationId="{80E26E0B-2321-7F47-8A46-E135490DF03C}"/>
          </ac:spMkLst>
        </pc:spChg>
      </pc:sldChg>
    </pc:docChg>
  </pc:docChgLst>
  <pc:docChgLst>
    <pc:chgData name="Yiran Zhang" userId="0b0a344fd4019ed0" providerId="LiveId" clId="{607DE018-7249-FB44-AEDC-5CDA0AB34CCE}"/>
    <pc:docChg chg="modSld">
      <pc:chgData name="Yiran Zhang" userId="0b0a344fd4019ed0" providerId="LiveId" clId="{607DE018-7249-FB44-AEDC-5CDA0AB34CCE}" dt="2025-06-02T14:37:19.352" v="9" actId="1076"/>
      <pc:docMkLst>
        <pc:docMk/>
      </pc:docMkLst>
      <pc:sldChg chg="modSp mod">
        <pc:chgData name="Yiran Zhang" userId="0b0a344fd4019ed0" providerId="LiveId" clId="{607DE018-7249-FB44-AEDC-5CDA0AB34CCE}" dt="2025-06-02T14:37:19.352" v="9" actId="1076"/>
        <pc:sldMkLst>
          <pc:docMk/>
          <pc:sldMk cId="1648490909" sldId="257"/>
        </pc:sldMkLst>
        <pc:spChg chg="mod">
          <ac:chgData name="Yiran Zhang" userId="0b0a344fd4019ed0" providerId="LiveId" clId="{607DE018-7249-FB44-AEDC-5CDA0AB34CCE}" dt="2025-06-02T14:37:19.352" v="9" actId="1076"/>
          <ac:spMkLst>
            <pc:docMk/>
            <pc:sldMk cId="1648490909" sldId="257"/>
            <ac:spMk id="9" creationId="{DDD27C82-8EC2-D845-8521-D128418A88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CA54C-E39B-8A49-AEE5-2DBFE5824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6CBE61-838E-DA4D-A4AE-536813CEE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911D8-2B56-724F-95A8-25AA64D5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F4C9-05CE-6B4B-80F6-D5877083AB55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C0199-3F28-0A48-98AC-0400E76E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F7F69-57D3-5C49-9D69-C7C29595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0C78-D470-4346-BF8C-9BD8A9196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601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92D49-64AA-124D-BAF0-5ED79324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CF7DF1-A4DA-D140-BBAB-17402CF5F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B25CD-0476-3A48-9971-BC2945BF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F4C9-05CE-6B4B-80F6-D5877083AB55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55C058-F942-714C-BB08-25F2C8F1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1294C-5578-754A-909B-52B6E1FA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0C78-D470-4346-BF8C-9BD8A9196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423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C81888-678D-544D-843D-FE5F1C01A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EC4207-FC36-DA4C-9D1C-54D778BBF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3C85F3-AAD9-3F45-8F7A-C02281CC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F4C9-05CE-6B4B-80F6-D5877083AB55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55A56-0FD3-D241-850C-4FB496D7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737FD-1BC6-7244-A8A5-871B41F1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0C78-D470-4346-BF8C-9BD8A9196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37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0E3C5-936F-E942-8BCE-A1D24398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0204D-0DDD-3D4E-8572-1C2D6E071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2C6A8-FE62-A743-B720-8E0EE470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F4C9-05CE-6B4B-80F6-D5877083AB55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A9122-A0FA-6449-A43D-01B0C8E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4116C-DD53-5047-8A1D-B06814DC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0C78-D470-4346-BF8C-9BD8A9196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126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75690-057B-304F-B535-8F2E1D8F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72DECF-C7D1-9E42-9B67-E8CC7C7A8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7D7DE-C9C9-B849-B7E9-C097427B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F4C9-05CE-6B4B-80F6-D5877083AB55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A8B9E4-3F6D-C344-9CD4-195FDDD2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B67BE5-7027-874B-BFA8-D24A3B5A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0C78-D470-4346-BF8C-9BD8A9196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047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FFED8-6CA8-1B43-B395-580F3736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BF1A2-E3AE-B241-B142-B95A4BE25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BB48A0-89DD-414F-ABD4-79C16FF8C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888973-27A1-5544-8FAD-8A0C1573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F4C9-05CE-6B4B-80F6-D5877083AB55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9B266F-3F5D-EE4C-984A-A0D2058B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155830-249E-664E-A584-A5CB51B3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0C78-D470-4346-BF8C-9BD8A9196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196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A2BA2-5A8F-A946-AF9B-7D303554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0540A0-9840-844D-A86F-3AD36854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F214B9-3FFD-A447-AF6A-6D1F76C1C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89A6BF-10CD-3644-A9C4-DE656D70E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5137CA-F882-2D46-BE77-BFB453C56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B4DC8F-3D18-0344-B3B6-A4837CA0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F4C9-05CE-6B4B-80F6-D5877083AB55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716157-C6EB-2D4C-BBE8-7424AC5E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BE14B2-9254-9245-BA1F-6D2B4015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0C78-D470-4346-BF8C-9BD8A9196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272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78811-1AD6-BE4C-A588-171EF872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002BB-2EF4-C342-AA30-68092B96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F4C9-05CE-6B4B-80F6-D5877083AB55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39686A-BFB3-A547-9A88-B23499A7D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ABA3F8-7D58-9247-9E30-8C1F6E47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0C78-D470-4346-BF8C-9BD8A9196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607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75B32A-0BCC-F24B-A12E-945D5BCD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F4C9-05CE-6B4B-80F6-D5877083AB55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788F66-1FB3-D74A-8957-FD04BCB2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3A5D9D-13AF-AF4A-A594-8597B8B0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0C78-D470-4346-BF8C-9BD8A9196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806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E4206-8482-E043-B271-81A54CCFE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2BB62-E0BB-0545-AD50-51889D584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A05D9C-4813-8640-A7E5-FBD30297B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B6445A-A69D-1942-A444-8E092B19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F4C9-05CE-6B4B-80F6-D5877083AB55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73F1AF-13CC-BF48-828E-1826FD8F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B8FB0-668E-8847-B184-4A34C003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0C78-D470-4346-BF8C-9BD8A9196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160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24565-9862-154E-8B06-F70CA2A5E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FAB806-6D6D-1A4D-A7C2-DE930AEFE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3A0E65-8018-1E49-8BAA-6DDFFAF69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58F582-05AC-1741-A929-B27A8CA3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F4C9-05CE-6B4B-80F6-D5877083AB55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8685A-52E1-B048-BB3C-68796843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29A5B9-FDE7-1B4A-AAB7-B00A5C7A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A0C78-D470-4346-BF8C-9BD8A9196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435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FF4683-4D08-914A-AE76-E8CD3913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AF466D-EE89-5442-AC22-B67E389D1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08D94-50E9-8B4A-8ADA-11F32523A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1F4C9-05CE-6B4B-80F6-D5877083AB55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FF273-FC86-E044-8A25-E91DF17B0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AC57F-1596-864A-B8BC-866C09E4A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A0C78-D470-4346-BF8C-9BD8A91965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96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EF4E5-115F-0B4B-B11E-833B4F54C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计算机网络样题答疑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0BA09C-EB6E-4442-9536-5AEF8F4AA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859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077E29-51F4-B34B-98C2-29281F593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5" y="69480"/>
            <a:ext cx="9543109" cy="200574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AD42E76-0168-D541-8530-902C5C52DA06}"/>
              </a:ext>
            </a:extLst>
          </p:cNvPr>
          <p:cNvSpPr txBox="1"/>
          <p:nvPr/>
        </p:nvSpPr>
        <p:spPr>
          <a:xfrm>
            <a:off x="2594917" y="229835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cwnd</a:t>
            </a:r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8A0D17-D545-CB4A-A6E9-32E259A73164}"/>
              </a:ext>
            </a:extLst>
          </p:cNvPr>
          <p:cNvSpPr txBox="1"/>
          <p:nvPr/>
        </p:nvSpPr>
        <p:spPr>
          <a:xfrm>
            <a:off x="2583211" y="2729985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cwnd</a:t>
            </a:r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A73988-23C9-A04F-8EF4-ED9D51D1AED6}"/>
              </a:ext>
            </a:extLst>
          </p:cNvPr>
          <p:cNvSpPr txBox="1"/>
          <p:nvPr/>
        </p:nvSpPr>
        <p:spPr>
          <a:xfrm>
            <a:off x="2572098" y="314888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cwnd</a:t>
            </a:r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zh-CN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94A158-7B48-414E-9674-D10EAA1E6C6B}"/>
              </a:ext>
            </a:extLst>
          </p:cNvPr>
          <p:cNvSpPr txBox="1"/>
          <p:nvPr/>
        </p:nvSpPr>
        <p:spPr>
          <a:xfrm>
            <a:off x="6738552" y="2483709"/>
            <a:ext cx="164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RTT</a:t>
            </a:r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kumimoji="1"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80391EC-899E-FC49-A860-F679C73D7CCC}"/>
              </a:ext>
            </a:extLst>
          </p:cNvPr>
          <p:cNvSpPr txBox="1"/>
          <p:nvPr/>
        </p:nvSpPr>
        <p:spPr>
          <a:xfrm>
            <a:off x="6750909" y="3026035"/>
            <a:ext cx="164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RTT</a:t>
            </a:r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kumimoji="1"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个包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2BDA4F-5B06-0C43-A18F-57E57817CC49}"/>
              </a:ext>
            </a:extLst>
          </p:cNvPr>
          <p:cNvSpPr txBox="1"/>
          <p:nvPr/>
        </p:nvSpPr>
        <p:spPr>
          <a:xfrm>
            <a:off x="6742555" y="3630147"/>
            <a:ext cx="164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RTT</a:t>
            </a:r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kumimoji="1"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个包</a:t>
            </a: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9E24F864-0760-9E47-B8B1-E74B00647504}"/>
              </a:ext>
            </a:extLst>
          </p:cNvPr>
          <p:cNvCxnSpPr>
            <a:cxnSpLocks/>
          </p:cNvCxnSpPr>
          <p:nvPr/>
        </p:nvCxnSpPr>
        <p:spPr>
          <a:xfrm>
            <a:off x="3780261" y="1952368"/>
            <a:ext cx="12000" cy="4707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4107734-218E-944F-A133-FA112EBE9337}"/>
              </a:ext>
            </a:extLst>
          </p:cNvPr>
          <p:cNvCxnSpPr>
            <a:cxnSpLocks/>
          </p:cNvCxnSpPr>
          <p:nvPr/>
        </p:nvCxnSpPr>
        <p:spPr>
          <a:xfrm flipH="1">
            <a:off x="6607448" y="1869309"/>
            <a:ext cx="14866" cy="47909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F787AF7-0FE0-A448-B45C-E2F464438CD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760621" y="2483023"/>
            <a:ext cx="2846827" cy="2127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A0AD4C0C-F9F8-1548-A194-962BE8DF5B4A}"/>
              </a:ext>
            </a:extLst>
          </p:cNvPr>
          <p:cNvCxnSpPr>
            <a:cxnSpLocks/>
          </p:cNvCxnSpPr>
          <p:nvPr/>
        </p:nvCxnSpPr>
        <p:spPr>
          <a:xfrm flipH="1">
            <a:off x="3810000" y="2709806"/>
            <a:ext cx="2785091" cy="17824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97A955B0-4739-F243-846C-04F148F999EE}"/>
              </a:ext>
            </a:extLst>
          </p:cNvPr>
          <p:cNvCxnSpPr>
            <a:cxnSpLocks/>
          </p:cNvCxnSpPr>
          <p:nvPr/>
        </p:nvCxnSpPr>
        <p:spPr>
          <a:xfrm>
            <a:off x="3795129" y="2907276"/>
            <a:ext cx="2812319" cy="156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EE97A93-2F4A-034E-BDE8-2661BDD9FBD6}"/>
              </a:ext>
            </a:extLst>
          </p:cNvPr>
          <p:cNvCxnSpPr>
            <a:cxnSpLocks/>
          </p:cNvCxnSpPr>
          <p:nvPr/>
        </p:nvCxnSpPr>
        <p:spPr>
          <a:xfrm>
            <a:off x="3809999" y="2914651"/>
            <a:ext cx="2785092" cy="2839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4538CF2-EA40-D440-AE86-56C39B810661}"/>
              </a:ext>
            </a:extLst>
          </p:cNvPr>
          <p:cNvCxnSpPr>
            <a:cxnSpLocks/>
          </p:cNvCxnSpPr>
          <p:nvPr/>
        </p:nvCxnSpPr>
        <p:spPr>
          <a:xfrm flipH="1">
            <a:off x="3778653" y="3092562"/>
            <a:ext cx="2816438" cy="23896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0E8BD9E7-A900-194D-9DE2-998AB1CF7E7E}"/>
              </a:ext>
            </a:extLst>
          </p:cNvPr>
          <p:cNvCxnSpPr>
            <a:cxnSpLocks/>
          </p:cNvCxnSpPr>
          <p:nvPr/>
        </p:nvCxnSpPr>
        <p:spPr>
          <a:xfrm flipH="1">
            <a:off x="3780262" y="3238842"/>
            <a:ext cx="2770221" cy="30412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09572DA-6401-094F-BEDA-0CAA93456F15}"/>
              </a:ext>
            </a:extLst>
          </p:cNvPr>
          <p:cNvCxnSpPr>
            <a:cxnSpLocks/>
          </p:cNvCxnSpPr>
          <p:nvPr/>
        </p:nvCxnSpPr>
        <p:spPr>
          <a:xfrm>
            <a:off x="3882535" y="3338729"/>
            <a:ext cx="2718105" cy="4298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565BF32D-EAD6-4940-8186-C70AEB956722}"/>
              </a:ext>
            </a:extLst>
          </p:cNvPr>
          <p:cNvCxnSpPr>
            <a:cxnSpLocks/>
          </p:cNvCxnSpPr>
          <p:nvPr/>
        </p:nvCxnSpPr>
        <p:spPr>
          <a:xfrm>
            <a:off x="3776258" y="3338729"/>
            <a:ext cx="2831190" cy="5255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11FDD9DD-EEDC-DF44-98C9-C8DD2475FACA}"/>
              </a:ext>
            </a:extLst>
          </p:cNvPr>
          <p:cNvCxnSpPr>
            <a:cxnSpLocks/>
          </p:cNvCxnSpPr>
          <p:nvPr/>
        </p:nvCxnSpPr>
        <p:spPr>
          <a:xfrm>
            <a:off x="3807371" y="3551029"/>
            <a:ext cx="2800077" cy="4880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C0BA528A-EBFD-D64F-836B-87F9DF366F9C}"/>
              </a:ext>
            </a:extLst>
          </p:cNvPr>
          <p:cNvCxnSpPr>
            <a:cxnSpLocks/>
          </p:cNvCxnSpPr>
          <p:nvPr/>
        </p:nvCxnSpPr>
        <p:spPr>
          <a:xfrm>
            <a:off x="3750522" y="3551029"/>
            <a:ext cx="2850118" cy="6253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7DD8A38-F79A-4645-8357-D9D055285912}"/>
              </a:ext>
            </a:extLst>
          </p:cNvPr>
          <p:cNvSpPr txBox="1"/>
          <p:nvPr/>
        </p:nvSpPr>
        <p:spPr>
          <a:xfrm>
            <a:off x="2586912" y="416947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cwnd</a:t>
            </a:r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1" lang="zh-CN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08C918D-BF9A-8542-ADBF-9A955BFA069B}"/>
              </a:ext>
            </a:extLst>
          </p:cNvPr>
          <p:cNvSpPr txBox="1"/>
          <p:nvPr/>
        </p:nvSpPr>
        <p:spPr>
          <a:xfrm>
            <a:off x="2450437" y="494657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cwnd</a:t>
            </a:r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kumimoji="1" lang="zh-CN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282D564-0CB9-984F-9B00-A007903D4422}"/>
              </a:ext>
            </a:extLst>
          </p:cNvPr>
          <p:cNvSpPr txBox="1"/>
          <p:nvPr/>
        </p:nvSpPr>
        <p:spPr>
          <a:xfrm>
            <a:off x="2177716" y="5855919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cwnd</a:t>
            </a:r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strike="sngStrike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kumimoji="1" lang="zh-CN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D76946B-A6C6-B844-A32B-94565458AA36}"/>
              </a:ext>
            </a:extLst>
          </p:cNvPr>
          <p:cNvSpPr txBox="1"/>
          <p:nvPr/>
        </p:nvSpPr>
        <p:spPr>
          <a:xfrm>
            <a:off x="6759705" y="4437126"/>
            <a:ext cx="164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RTT</a:t>
            </a:r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kumimoji="1"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个包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F855475-3D89-0948-AC10-8E67F8DA3CC9}"/>
              </a:ext>
            </a:extLst>
          </p:cNvPr>
          <p:cNvSpPr txBox="1"/>
          <p:nvPr/>
        </p:nvSpPr>
        <p:spPr>
          <a:xfrm>
            <a:off x="6740369" y="5170659"/>
            <a:ext cx="177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RTT</a:t>
            </a:r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kumimoji="1"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个包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758B774-FA62-EF41-A076-1059CEC13CFE}"/>
              </a:ext>
            </a:extLst>
          </p:cNvPr>
          <p:cNvSpPr txBox="1"/>
          <p:nvPr/>
        </p:nvSpPr>
        <p:spPr>
          <a:xfrm>
            <a:off x="9502346" y="291465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5RTT = 25ms</a:t>
            </a:r>
          </a:p>
        </p:txBody>
      </p:sp>
      <p:sp>
        <p:nvSpPr>
          <p:cNvPr id="43" name="右大括号 42">
            <a:extLst>
              <a:ext uri="{FF2B5EF4-FFF2-40B4-BE49-F238E27FC236}">
                <a16:creationId xmlns:a16="http://schemas.microsoft.com/office/drawing/2014/main" id="{1D3E0A09-AEB8-EE45-985F-A04470A05621}"/>
              </a:ext>
            </a:extLst>
          </p:cNvPr>
          <p:cNvSpPr/>
          <p:nvPr/>
        </p:nvSpPr>
        <p:spPr>
          <a:xfrm>
            <a:off x="6659385" y="2298357"/>
            <a:ext cx="149188" cy="554684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右大括号 43">
            <a:extLst>
              <a:ext uri="{FF2B5EF4-FFF2-40B4-BE49-F238E27FC236}">
                <a16:creationId xmlns:a16="http://schemas.microsoft.com/office/drawing/2014/main" id="{B3E04420-E804-5D41-91FE-FF4FA28CA56B}"/>
              </a:ext>
            </a:extLst>
          </p:cNvPr>
          <p:cNvSpPr/>
          <p:nvPr/>
        </p:nvSpPr>
        <p:spPr>
          <a:xfrm>
            <a:off x="6662100" y="2857849"/>
            <a:ext cx="149188" cy="554684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30AAB6FE-BCB2-B944-97A2-DCE2C3FA707B}"/>
              </a:ext>
            </a:extLst>
          </p:cNvPr>
          <p:cNvSpPr/>
          <p:nvPr/>
        </p:nvSpPr>
        <p:spPr>
          <a:xfrm>
            <a:off x="6652986" y="3459558"/>
            <a:ext cx="149168" cy="753760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右大括号 45">
            <a:extLst>
              <a:ext uri="{FF2B5EF4-FFF2-40B4-BE49-F238E27FC236}">
                <a16:creationId xmlns:a16="http://schemas.microsoft.com/office/drawing/2014/main" id="{1032F857-5927-C54D-9066-71B59B934BED}"/>
              </a:ext>
            </a:extLst>
          </p:cNvPr>
          <p:cNvSpPr/>
          <p:nvPr/>
        </p:nvSpPr>
        <p:spPr>
          <a:xfrm>
            <a:off x="6685121" y="4215039"/>
            <a:ext cx="149168" cy="753760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右大括号 46">
            <a:extLst>
              <a:ext uri="{FF2B5EF4-FFF2-40B4-BE49-F238E27FC236}">
                <a16:creationId xmlns:a16="http://schemas.microsoft.com/office/drawing/2014/main" id="{817BEAD9-1678-1D49-B5F5-F3DFC1E7DD79}"/>
              </a:ext>
            </a:extLst>
          </p:cNvPr>
          <p:cNvSpPr/>
          <p:nvPr/>
        </p:nvSpPr>
        <p:spPr>
          <a:xfrm>
            <a:off x="6665785" y="4963070"/>
            <a:ext cx="149168" cy="753760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BDC977D0-F766-9541-9BAE-5253159C076D}"/>
              </a:ext>
            </a:extLst>
          </p:cNvPr>
          <p:cNvCxnSpPr>
            <a:cxnSpLocks/>
          </p:cNvCxnSpPr>
          <p:nvPr/>
        </p:nvCxnSpPr>
        <p:spPr>
          <a:xfrm flipH="1">
            <a:off x="3810395" y="3762086"/>
            <a:ext cx="2770221" cy="30412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DB8285E0-3FE1-2945-9AC7-1F51BBB7FA5E}"/>
              </a:ext>
            </a:extLst>
          </p:cNvPr>
          <p:cNvCxnSpPr>
            <a:cxnSpLocks/>
          </p:cNvCxnSpPr>
          <p:nvPr/>
        </p:nvCxnSpPr>
        <p:spPr>
          <a:xfrm flipH="1">
            <a:off x="3809999" y="3872875"/>
            <a:ext cx="2770221" cy="30412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8E23071-5972-D342-929A-C237FAA5D231}"/>
              </a:ext>
            </a:extLst>
          </p:cNvPr>
          <p:cNvCxnSpPr>
            <a:cxnSpLocks/>
          </p:cNvCxnSpPr>
          <p:nvPr/>
        </p:nvCxnSpPr>
        <p:spPr>
          <a:xfrm flipH="1">
            <a:off x="3795059" y="4046577"/>
            <a:ext cx="2770221" cy="30412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BF3C0DEF-FAD9-D747-A2B3-DD9AEE62E2BC}"/>
              </a:ext>
            </a:extLst>
          </p:cNvPr>
          <p:cNvCxnSpPr>
            <a:cxnSpLocks/>
          </p:cNvCxnSpPr>
          <p:nvPr/>
        </p:nvCxnSpPr>
        <p:spPr>
          <a:xfrm flipH="1">
            <a:off x="3798923" y="4198017"/>
            <a:ext cx="2770221" cy="30412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FB32D743-B495-F34C-957B-654885B77FFE}"/>
              </a:ext>
            </a:extLst>
          </p:cNvPr>
          <p:cNvSpPr txBox="1"/>
          <p:nvPr/>
        </p:nvSpPr>
        <p:spPr>
          <a:xfrm>
            <a:off x="9460904" y="69480"/>
            <a:ext cx="2376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Nagle</a:t>
            </a:r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：发送端每次发送一个字节</a:t>
            </a:r>
            <a:endParaRPr kumimoji="1" lang="en-US" altLang="zh-CN" b="1" dirty="0">
              <a:solidFill>
                <a:srgbClr val="C00000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r>
              <a:rPr kumimoji="1"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Clack</a:t>
            </a:r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：低能窗口综合症（接收端每次读取一个字节）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7F3A527-1665-824E-AF30-372E3C892A37}"/>
              </a:ext>
            </a:extLst>
          </p:cNvPr>
          <p:cNvSpPr txBox="1"/>
          <p:nvPr/>
        </p:nvSpPr>
        <p:spPr>
          <a:xfrm>
            <a:off x="321502" y="2246785"/>
            <a:ext cx="237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TCP</a:t>
            </a:r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拥塞控制</a:t>
            </a:r>
            <a:endParaRPr kumimoji="1" lang="en-US" altLang="zh-CN" b="1" dirty="0">
              <a:solidFill>
                <a:srgbClr val="C00000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r>
              <a:rPr kumimoji="1"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慢启动算法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8C8908B-9169-744C-96F7-4E55F987E170}"/>
              </a:ext>
            </a:extLst>
          </p:cNvPr>
          <p:cNvSpPr txBox="1"/>
          <p:nvPr/>
        </p:nvSpPr>
        <p:spPr>
          <a:xfrm>
            <a:off x="4695568" y="517065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73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DCAD0C3-B57F-624A-B86E-121395307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20" y="220532"/>
            <a:ext cx="8104731" cy="41908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3909EA2-8FCE-8D47-9453-06947D3D3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1361"/>
            <a:ext cx="7920847" cy="234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03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7FEA70-E65B-A94C-9BD7-8A75B228E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1" y="518985"/>
            <a:ext cx="5511258" cy="45510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1D1B38-5B04-A34F-AB25-E24091306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493" y="-3784"/>
            <a:ext cx="4098347" cy="229859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0492D1B-7C06-1346-8D47-DB104A5CF738}"/>
              </a:ext>
            </a:extLst>
          </p:cNvPr>
          <p:cNvSpPr/>
          <p:nvPr/>
        </p:nvSpPr>
        <p:spPr>
          <a:xfrm>
            <a:off x="3657600" y="703993"/>
            <a:ext cx="889686" cy="252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696636-FAE9-664A-90BE-ED086C742945}"/>
              </a:ext>
            </a:extLst>
          </p:cNvPr>
          <p:cNvSpPr/>
          <p:nvPr/>
        </p:nvSpPr>
        <p:spPr>
          <a:xfrm>
            <a:off x="4547286" y="703992"/>
            <a:ext cx="889686" cy="252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563388-8899-3E4A-9B83-43D2FD80A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466" y="2263768"/>
            <a:ext cx="3984668" cy="26132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FD173A7-572C-5543-901E-14BD17950EA9}"/>
              </a:ext>
            </a:extLst>
          </p:cNvPr>
          <p:cNvSpPr/>
          <p:nvPr/>
        </p:nvSpPr>
        <p:spPr>
          <a:xfrm>
            <a:off x="856735" y="1004674"/>
            <a:ext cx="465438" cy="1568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26832C-DEB7-0F44-ABB7-DB7D312487FB}"/>
              </a:ext>
            </a:extLst>
          </p:cNvPr>
          <p:cNvSpPr/>
          <p:nvPr/>
        </p:nvSpPr>
        <p:spPr>
          <a:xfrm>
            <a:off x="1322173" y="1004674"/>
            <a:ext cx="465438" cy="1568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6D52D2-5345-5941-B80C-892591CBF948}"/>
              </a:ext>
            </a:extLst>
          </p:cNvPr>
          <p:cNvSpPr txBox="1"/>
          <p:nvPr/>
        </p:nvSpPr>
        <p:spPr>
          <a:xfrm>
            <a:off x="-42919" y="155472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接收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727538-3A68-FA43-A776-C04D20F5E354}"/>
              </a:ext>
            </a:extLst>
          </p:cNvPr>
          <p:cNvSpPr txBox="1"/>
          <p:nvPr/>
        </p:nvSpPr>
        <p:spPr>
          <a:xfrm>
            <a:off x="-54764" y="211274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接收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27DB97-8708-3841-9CEC-D90C1553D08E}"/>
              </a:ext>
            </a:extLst>
          </p:cNvPr>
          <p:cNvSpPr txBox="1"/>
          <p:nvPr/>
        </p:nvSpPr>
        <p:spPr>
          <a:xfrm>
            <a:off x="0" y="340943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接收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6CEB0E2-5285-7241-9E83-BF9D98A2D590}"/>
              </a:ext>
            </a:extLst>
          </p:cNvPr>
          <p:cNvSpPr/>
          <p:nvPr/>
        </p:nvSpPr>
        <p:spPr>
          <a:xfrm>
            <a:off x="2903838" y="803191"/>
            <a:ext cx="287182" cy="1613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49BFD8-99F7-5647-8D71-187E3135E9F6}"/>
              </a:ext>
            </a:extLst>
          </p:cNvPr>
          <p:cNvSpPr txBox="1"/>
          <p:nvPr/>
        </p:nvSpPr>
        <p:spPr>
          <a:xfrm>
            <a:off x="2634348" y="3900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协议号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B8AEF0F-8DFE-4E42-B19F-62703B5AEAB4}"/>
              </a:ext>
            </a:extLst>
          </p:cNvPr>
          <p:cNvSpPr txBox="1"/>
          <p:nvPr/>
        </p:nvSpPr>
        <p:spPr>
          <a:xfrm>
            <a:off x="-399288" y="909083"/>
            <a:ext cx="1659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C00000"/>
                </a:solidFill>
              </a:rPr>
              <a:t>端口号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64EABD3-C895-C643-81A7-1F4681723734}"/>
              </a:ext>
            </a:extLst>
          </p:cNvPr>
          <p:cNvSpPr txBox="1"/>
          <p:nvPr/>
        </p:nvSpPr>
        <p:spPr>
          <a:xfrm>
            <a:off x="4763977" y="367270"/>
            <a:ext cx="102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C00000"/>
                </a:solidFill>
              </a:rPr>
              <a:t>主机</a:t>
            </a:r>
            <a:r>
              <a:rPr kumimoji="1" lang="en-US" altLang="zh-CN" dirty="0">
                <a:solidFill>
                  <a:srgbClr val="C00000"/>
                </a:solidFill>
              </a:rPr>
              <a:t>B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IP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5C908B3-A93A-8646-9C68-2FAAB9A814CC}"/>
              </a:ext>
            </a:extLst>
          </p:cNvPr>
          <p:cNvSpPr txBox="1"/>
          <p:nvPr/>
        </p:nvSpPr>
        <p:spPr>
          <a:xfrm>
            <a:off x="3582110" y="367270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C00000"/>
                </a:solidFill>
              </a:rPr>
              <a:t>主机</a:t>
            </a:r>
            <a:r>
              <a:rPr kumimoji="1" lang="en-US" altLang="zh-CN" dirty="0">
                <a:solidFill>
                  <a:srgbClr val="C00000"/>
                </a:solidFill>
              </a:rPr>
              <a:t>A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IP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9B0FE44-A9C3-B948-A934-CA2CEAFBF7B7}"/>
              </a:ext>
            </a:extLst>
          </p:cNvPr>
          <p:cNvSpPr/>
          <p:nvPr/>
        </p:nvSpPr>
        <p:spPr>
          <a:xfrm>
            <a:off x="3657600" y="1841159"/>
            <a:ext cx="889686" cy="2191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93C494C-B279-BD4D-B6E7-F7173397D98E}"/>
              </a:ext>
            </a:extLst>
          </p:cNvPr>
          <p:cNvSpPr/>
          <p:nvPr/>
        </p:nvSpPr>
        <p:spPr>
          <a:xfrm>
            <a:off x="2665477" y="1899001"/>
            <a:ext cx="287182" cy="1613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98A8989-1DDE-9F4E-8243-480916B4E1D3}"/>
              </a:ext>
            </a:extLst>
          </p:cNvPr>
          <p:cNvSpPr txBox="1"/>
          <p:nvPr/>
        </p:nvSpPr>
        <p:spPr>
          <a:xfrm>
            <a:off x="2650525" y="1647225"/>
            <a:ext cx="53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TTL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37B52BB-BA09-FD4A-BD24-C0B337AC0111}"/>
              </a:ext>
            </a:extLst>
          </p:cNvPr>
          <p:cNvSpPr/>
          <p:nvPr/>
        </p:nvSpPr>
        <p:spPr>
          <a:xfrm>
            <a:off x="961974" y="765604"/>
            <a:ext cx="152488" cy="1989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7874333-ED09-DF43-9781-FDE09BD30ACD}"/>
              </a:ext>
            </a:extLst>
          </p:cNvPr>
          <p:cNvSpPr txBox="1"/>
          <p:nvPr/>
        </p:nvSpPr>
        <p:spPr>
          <a:xfrm>
            <a:off x="750888" y="393186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IP</a:t>
            </a:r>
            <a:r>
              <a:rPr kumimoji="1" lang="zh-CN" altLang="en-US" dirty="0">
                <a:solidFill>
                  <a:srgbClr val="C00000"/>
                </a:solidFill>
              </a:rPr>
              <a:t>头长度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78BC607-0194-774A-A0E9-052ADF06B4A0}"/>
              </a:ext>
            </a:extLst>
          </p:cNvPr>
          <p:cNvSpPr/>
          <p:nvPr/>
        </p:nvSpPr>
        <p:spPr>
          <a:xfrm>
            <a:off x="3633925" y="992662"/>
            <a:ext cx="144000" cy="1475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CFEB2AD-9B98-0449-974E-E83085927E1B}"/>
              </a:ext>
            </a:extLst>
          </p:cNvPr>
          <p:cNvSpPr txBox="1"/>
          <p:nvPr/>
        </p:nvSpPr>
        <p:spPr>
          <a:xfrm>
            <a:off x="2865746" y="1106906"/>
            <a:ext cx="120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kumimoji="1" lang="zh-CN" alt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头长度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C04D0A4-6F95-C746-8394-9ACD50BDFC25}"/>
              </a:ext>
            </a:extLst>
          </p:cNvPr>
          <p:cNvSpPr/>
          <p:nvPr/>
        </p:nvSpPr>
        <p:spPr>
          <a:xfrm>
            <a:off x="3871318" y="966966"/>
            <a:ext cx="228045" cy="1732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EEF27E0-E753-0B4E-8776-8940DC425005}"/>
              </a:ext>
            </a:extLst>
          </p:cNvPr>
          <p:cNvSpPr txBox="1"/>
          <p:nvPr/>
        </p:nvSpPr>
        <p:spPr>
          <a:xfrm>
            <a:off x="4002568" y="1098868"/>
            <a:ext cx="954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</a:t>
            </a:r>
            <a:r>
              <a:rPr kumimoji="1" lang="zh-CN" alt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3401456-622A-E843-9DE6-9361F479E023}"/>
              </a:ext>
            </a:extLst>
          </p:cNvPr>
          <p:cNvSpPr/>
          <p:nvPr/>
        </p:nvSpPr>
        <p:spPr>
          <a:xfrm>
            <a:off x="1787611" y="4428899"/>
            <a:ext cx="877163" cy="1568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A4C24A0-0B8F-1F4F-9B6A-9BB6032FC121}"/>
              </a:ext>
            </a:extLst>
          </p:cNvPr>
          <p:cNvSpPr/>
          <p:nvPr/>
        </p:nvSpPr>
        <p:spPr>
          <a:xfrm>
            <a:off x="2719663" y="4432675"/>
            <a:ext cx="877163" cy="1568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D07A92F-84A1-8447-8BFB-C9FD58BDEE3F}"/>
              </a:ext>
            </a:extLst>
          </p:cNvPr>
          <p:cNvSpPr txBox="1"/>
          <p:nvPr/>
        </p:nvSpPr>
        <p:spPr>
          <a:xfrm>
            <a:off x="2084788" y="4585083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endParaRPr kumimoji="1" lang="zh-CN" altLang="en-US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DBC8878-5436-8644-9922-8A022D563BCE}"/>
              </a:ext>
            </a:extLst>
          </p:cNvPr>
          <p:cNvSpPr txBox="1"/>
          <p:nvPr/>
        </p:nvSpPr>
        <p:spPr>
          <a:xfrm>
            <a:off x="2929711" y="4571011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</a:t>
            </a:r>
            <a:endParaRPr kumimoji="1" lang="zh-CN" altLang="en-US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D06ED10-3EED-6E4E-A990-8F1AA294B2FF}"/>
              </a:ext>
            </a:extLst>
          </p:cNvPr>
          <p:cNvSpPr txBox="1"/>
          <p:nvPr/>
        </p:nvSpPr>
        <p:spPr>
          <a:xfrm>
            <a:off x="4122435" y="3142099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kumimoji="1" lang="zh-CN" alt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endParaRPr kumimoji="1" lang="zh-CN" altLang="en-US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87865AB-ADF0-EE46-B0A9-00CCA0E2D839}"/>
              </a:ext>
            </a:extLst>
          </p:cNvPr>
          <p:cNvSpPr/>
          <p:nvPr/>
        </p:nvSpPr>
        <p:spPr>
          <a:xfrm>
            <a:off x="1812397" y="3893233"/>
            <a:ext cx="877163" cy="1568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9F193C9-F1BE-7843-B445-2247B81DD856}"/>
              </a:ext>
            </a:extLst>
          </p:cNvPr>
          <p:cNvGrpSpPr/>
          <p:nvPr/>
        </p:nvGrpSpPr>
        <p:grpSpPr>
          <a:xfrm>
            <a:off x="5577578" y="4827540"/>
            <a:ext cx="6429071" cy="2103263"/>
            <a:chOff x="5681263" y="3093763"/>
            <a:chExt cx="6429071" cy="2103263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6275DFA-C831-6A41-9442-E5EFC5A9DD92}"/>
                </a:ext>
              </a:extLst>
            </p:cNvPr>
            <p:cNvSpPr txBox="1"/>
            <p:nvPr/>
          </p:nvSpPr>
          <p:spPr>
            <a:xfrm>
              <a:off x="8396871" y="479691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三次握手</a:t>
              </a: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5F8E701-C449-DA4D-A488-1D7AD43244C6}"/>
                </a:ext>
              </a:extLst>
            </p:cNvPr>
            <p:cNvGrpSpPr/>
            <p:nvPr/>
          </p:nvGrpSpPr>
          <p:grpSpPr>
            <a:xfrm>
              <a:off x="5681263" y="3093763"/>
              <a:ext cx="6429071" cy="1933752"/>
              <a:chOff x="-160638" y="5066270"/>
              <a:chExt cx="6429071" cy="1933752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C2F008B-F274-254E-A7D5-D200C01EA4C5}"/>
                  </a:ext>
                </a:extLst>
              </p:cNvPr>
              <p:cNvSpPr txBox="1"/>
              <p:nvPr/>
            </p:nvSpPr>
            <p:spPr>
              <a:xfrm>
                <a:off x="-147330" y="5245696"/>
                <a:ext cx="2133918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报文</a:t>
                </a:r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kumimoji="1"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(A-&gt;B):</a:t>
                </a:r>
              </a:p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Protocol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：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06(TCP)</a:t>
                </a:r>
              </a:p>
              <a:p>
                <a:r>
                  <a:rPr kumimoji="1"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SYN</a:t>
                </a:r>
                <a:r>
                  <a:rPr kumimoji="1"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kumimoji="1"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kumimoji="1"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kumimoji="1"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ACK</a:t>
                </a:r>
                <a:r>
                  <a:rPr kumimoji="1"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kumimoji="1"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Seq: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22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68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b9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90</a:t>
                </a:r>
              </a:p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ACK:00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00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00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00</a:t>
                </a:r>
              </a:p>
              <a:p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67E2800-374D-F844-AE70-C20F65EBD6E4}"/>
                  </a:ext>
                </a:extLst>
              </p:cNvPr>
              <p:cNvSpPr txBox="1"/>
              <p:nvPr/>
            </p:nvSpPr>
            <p:spPr>
              <a:xfrm>
                <a:off x="1986588" y="5219154"/>
                <a:ext cx="2133918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报文</a:t>
                </a:r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(B-&gt;A):</a:t>
                </a:r>
              </a:p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Protocol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：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06(TCP)</a:t>
                </a:r>
              </a:p>
              <a:p>
                <a:r>
                  <a:rPr kumimoji="1"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SYN</a:t>
                </a:r>
                <a:r>
                  <a:rPr kumimoji="1"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kumimoji="1"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kumimoji="1"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kumimoji="1"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ACK</a:t>
                </a:r>
                <a:r>
                  <a:rPr kumimoji="1"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kumimoji="1"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Seq: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5b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9f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f7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1c</a:t>
                </a:r>
              </a:p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ACK: 22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68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b9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91</a:t>
                </a:r>
              </a:p>
              <a:p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F1EA348-A454-614C-AA83-E6AF5B62C0AC}"/>
                  </a:ext>
                </a:extLst>
              </p:cNvPr>
              <p:cNvSpPr txBox="1"/>
              <p:nvPr/>
            </p:nvSpPr>
            <p:spPr>
              <a:xfrm>
                <a:off x="4134515" y="5233919"/>
                <a:ext cx="2133918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报文</a:t>
                </a:r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kumimoji="1"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(A-&gt;B):</a:t>
                </a:r>
              </a:p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Protocol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：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06(TCP)</a:t>
                </a:r>
              </a:p>
              <a:p>
                <a:r>
                  <a:rPr kumimoji="1"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SYN</a:t>
                </a:r>
                <a:r>
                  <a:rPr kumimoji="1"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kumimoji="1"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kumimoji="1"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kumimoji="1"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ACK</a:t>
                </a:r>
                <a:r>
                  <a:rPr kumimoji="1"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kumimoji="1"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Seq: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22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68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b9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91</a:t>
                </a:r>
              </a:p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ACK: 5b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9f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f7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1d</a:t>
                </a:r>
              </a:p>
              <a:p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" name="圆角矩形 1">
                <a:extLst>
                  <a:ext uri="{FF2B5EF4-FFF2-40B4-BE49-F238E27FC236}">
                    <a16:creationId xmlns:a16="http://schemas.microsoft.com/office/drawing/2014/main" id="{3092CF82-C61E-444E-B031-01028DE8000B}"/>
                  </a:ext>
                </a:extLst>
              </p:cNvPr>
              <p:cNvSpPr/>
              <p:nvPr/>
            </p:nvSpPr>
            <p:spPr>
              <a:xfrm>
                <a:off x="-153984" y="5179024"/>
                <a:ext cx="6422417" cy="1631092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306FDC1-843F-B041-92D8-BFAD319611C5}"/>
                  </a:ext>
                </a:extLst>
              </p:cNvPr>
              <p:cNvSpPr txBox="1"/>
              <p:nvPr/>
            </p:nvSpPr>
            <p:spPr>
              <a:xfrm>
                <a:off x="-160638" y="506627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zh-CN" altLang="en-US" dirty="0"/>
              </a:p>
            </p:txBody>
          </p:sp>
        </p:grp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811235C4-9CB1-7549-A3BF-F76D0DA03572}"/>
              </a:ext>
            </a:extLst>
          </p:cNvPr>
          <p:cNvSpPr txBox="1"/>
          <p:nvPr/>
        </p:nvSpPr>
        <p:spPr>
          <a:xfrm>
            <a:off x="147259" y="5241159"/>
            <a:ext cx="5436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先读</a:t>
            </a:r>
            <a:r>
              <a:rPr kumimoji="1" lang="en-US" altLang="zh-CN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IP</a:t>
            </a:r>
            <a:r>
              <a:rPr kumimoji="1" lang="zh-CN" altLang="en-US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头部协议字段，若为</a:t>
            </a:r>
            <a:r>
              <a:rPr kumimoji="1" lang="en-US" altLang="zh-CN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06</a:t>
            </a:r>
            <a:r>
              <a:rPr kumimoji="1" lang="zh-CN" altLang="en-US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（</a:t>
            </a:r>
            <a:r>
              <a:rPr kumimoji="1" lang="en-US" altLang="zh-CN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TCP</a:t>
            </a:r>
            <a:r>
              <a:rPr kumimoji="1" lang="zh-CN" altLang="en-US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），再读</a:t>
            </a:r>
            <a:r>
              <a:rPr kumimoji="1" lang="en-US" altLang="zh-CN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TCP</a:t>
            </a:r>
            <a:r>
              <a:rPr kumimoji="1" lang="zh-CN" altLang="en-US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头部</a:t>
            </a:r>
            <a:endParaRPr kumimoji="1" lang="en-US" altLang="zh-CN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endParaRPr kumimoji="1" lang="en-US" altLang="zh-CN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r>
              <a:rPr kumimoji="1" lang="en-US" altLang="zh-CN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2</a:t>
            </a:r>
            <a:r>
              <a:rPr kumimoji="1" lang="zh-CN" altLang="en-US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个十六进制数</a:t>
            </a:r>
            <a:r>
              <a:rPr kumimoji="1" lang="en-US" altLang="zh-CN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1</a:t>
            </a:r>
            <a:r>
              <a:rPr kumimoji="1" lang="zh-CN" altLang="en-US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字节</a:t>
            </a:r>
            <a:endParaRPr kumimoji="1" lang="en-US" altLang="zh-CN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F0C5A91-B298-C34E-A18A-6C9981F64F94}"/>
              </a:ext>
            </a:extLst>
          </p:cNvPr>
          <p:cNvSpPr/>
          <p:nvPr/>
        </p:nvSpPr>
        <p:spPr>
          <a:xfrm>
            <a:off x="4099363" y="3522716"/>
            <a:ext cx="447923" cy="1613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468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288FAC0-DDBD-9D46-A97B-A7798737B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84" y="3429000"/>
            <a:ext cx="5770296" cy="69641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FC2E88E-3793-DE47-ADBD-23C6C12B584C}"/>
              </a:ext>
            </a:extLst>
          </p:cNvPr>
          <p:cNvSpPr/>
          <p:nvPr/>
        </p:nvSpPr>
        <p:spPr>
          <a:xfrm>
            <a:off x="1706340" y="3485090"/>
            <a:ext cx="453725" cy="1767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1ACB9A-B845-1A46-9BA9-BE6CBBF7AEAC}"/>
              </a:ext>
            </a:extLst>
          </p:cNvPr>
          <p:cNvSpPr txBox="1"/>
          <p:nvPr/>
        </p:nvSpPr>
        <p:spPr>
          <a:xfrm>
            <a:off x="1724178" y="2868145"/>
            <a:ext cx="814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Total </a:t>
            </a:r>
          </a:p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length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9BFC7F-7060-354D-B924-B38B869E463B}"/>
              </a:ext>
            </a:extLst>
          </p:cNvPr>
          <p:cNvSpPr txBox="1"/>
          <p:nvPr/>
        </p:nvSpPr>
        <p:spPr>
          <a:xfrm>
            <a:off x="569180" y="4322954"/>
            <a:ext cx="4550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IP</a:t>
            </a:r>
            <a:r>
              <a:rPr kumimoji="1" lang="zh-CN" altLang="en-US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报文长度：</a:t>
            </a:r>
            <a:r>
              <a:rPr kumimoji="1" lang="en-US" altLang="zh-CN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56</a:t>
            </a:r>
            <a:r>
              <a:rPr kumimoji="1" lang="zh-CN" altLang="en-US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      </a:t>
            </a:r>
            <a:r>
              <a:rPr kumimoji="1" lang="en-US" altLang="zh-CN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IP</a:t>
            </a:r>
            <a:r>
              <a:rPr kumimoji="1" lang="zh-CN" altLang="en-US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报文头部：</a:t>
            </a:r>
            <a:r>
              <a:rPr kumimoji="1" lang="en-US" altLang="zh-CN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20</a:t>
            </a:r>
          </a:p>
          <a:p>
            <a:r>
              <a:rPr kumimoji="1" lang="en-US" altLang="zh-CN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TCP</a:t>
            </a:r>
            <a:r>
              <a:rPr kumimoji="1" lang="zh-CN" altLang="en-US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报文头部：</a:t>
            </a:r>
            <a:r>
              <a:rPr kumimoji="1" lang="en-US" altLang="zh-CN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20</a:t>
            </a:r>
          </a:p>
          <a:p>
            <a:r>
              <a:rPr kumimoji="1" lang="zh-CN" altLang="en-US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数据：</a:t>
            </a:r>
            <a:r>
              <a:rPr kumimoji="1" lang="en-US" altLang="zh-CN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92A76EA-BE49-CF49-91CF-AB6D54820F8E}"/>
              </a:ext>
            </a:extLst>
          </p:cNvPr>
          <p:cNvSpPr/>
          <p:nvPr/>
        </p:nvSpPr>
        <p:spPr>
          <a:xfrm>
            <a:off x="4197318" y="3675686"/>
            <a:ext cx="144000" cy="1475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3C54A9-9FA1-3948-A7B4-0A6A281E6A4C}"/>
              </a:ext>
            </a:extLst>
          </p:cNvPr>
          <p:cNvSpPr txBox="1"/>
          <p:nvPr/>
        </p:nvSpPr>
        <p:spPr>
          <a:xfrm>
            <a:off x="3624146" y="2876660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TCP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header </a:t>
            </a:r>
          </a:p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length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04A162F-4EEE-3747-9B78-901E259D38C0}"/>
              </a:ext>
            </a:extLst>
          </p:cNvPr>
          <p:cNvSpPr/>
          <p:nvPr/>
        </p:nvSpPr>
        <p:spPr>
          <a:xfrm>
            <a:off x="1329972" y="3484754"/>
            <a:ext cx="144000" cy="1475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98DEE4B-FB32-8848-9B75-C4165C1567B9}"/>
              </a:ext>
            </a:extLst>
          </p:cNvPr>
          <p:cNvSpPr txBox="1"/>
          <p:nvPr/>
        </p:nvSpPr>
        <p:spPr>
          <a:xfrm>
            <a:off x="569180" y="2845672"/>
            <a:ext cx="1209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IP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header</a:t>
            </a:r>
          </a:p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 length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629A5C6-BCFD-034B-935A-B3648309C851}"/>
              </a:ext>
            </a:extLst>
          </p:cNvPr>
          <p:cNvSpPr txBox="1"/>
          <p:nvPr/>
        </p:nvSpPr>
        <p:spPr>
          <a:xfrm>
            <a:off x="305204" y="1515845"/>
            <a:ext cx="409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A</a:t>
            </a:r>
            <a:r>
              <a:rPr kumimoji="1" lang="zh-CN" altLang="en-US" sz="24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发送的</a:t>
            </a:r>
            <a:r>
              <a:rPr kumimoji="1" lang="en-US" altLang="zh-CN" sz="24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TCP</a:t>
            </a:r>
            <a:r>
              <a:rPr kumimoji="1" lang="zh-CN" altLang="en-US" sz="24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报文：</a:t>
            </a:r>
            <a:r>
              <a:rPr kumimoji="1" lang="en-US" altLang="zh-CN" sz="24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1</a:t>
            </a:r>
            <a:r>
              <a:rPr kumimoji="1" lang="zh-CN" altLang="en-US" sz="24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4</a:t>
            </a:r>
            <a:r>
              <a:rPr kumimoji="1" lang="zh-CN" altLang="en-US" sz="24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5</a:t>
            </a:r>
            <a:r>
              <a:rPr kumimoji="1" lang="zh-CN" altLang="en-US" sz="24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7</a:t>
            </a:r>
            <a:r>
              <a:rPr kumimoji="1" lang="zh-CN" altLang="en-US" sz="24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8.</a:t>
            </a:r>
            <a:r>
              <a:rPr kumimoji="1" lang="zh-CN" altLang="en-US" sz="24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9706086-504A-FC45-888A-4E55D1734042}"/>
              </a:ext>
            </a:extLst>
          </p:cNvPr>
          <p:cNvSpPr txBox="1"/>
          <p:nvPr/>
        </p:nvSpPr>
        <p:spPr>
          <a:xfrm>
            <a:off x="370651" y="2353699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报文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5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DB9F30B-EB4D-D643-9924-2BFD7A7FE1DC}"/>
              </a:ext>
            </a:extLst>
          </p:cNvPr>
          <p:cNvSpPr txBox="1"/>
          <p:nvPr/>
        </p:nvSpPr>
        <p:spPr>
          <a:xfrm>
            <a:off x="6555483" y="368913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报文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8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46F554B-5ECF-5B41-92C0-C62A1A9C6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941" y="4742553"/>
            <a:ext cx="5511800" cy="83820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3471847A-E9D6-2D4C-93E6-B71476646905}"/>
              </a:ext>
            </a:extLst>
          </p:cNvPr>
          <p:cNvSpPr/>
          <p:nvPr/>
        </p:nvSpPr>
        <p:spPr>
          <a:xfrm>
            <a:off x="7648355" y="4794412"/>
            <a:ext cx="453725" cy="1767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1D1F6B4-256A-2B47-A744-8D3969AB50A4}"/>
              </a:ext>
            </a:extLst>
          </p:cNvPr>
          <p:cNvSpPr txBox="1"/>
          <p:nvPr/>
        </p:nvSpPr>
        <p:spPr>
          <a:xfrm>
            <a:off x="7666193" y="4177467"/>
            <a:ext cx="814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Total </a:t>
            </a:r>
          </a:p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length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6A59A6B-4782-8242-92D4-1C8ACF28C8BE}"/>
              </a:ext>
            </a:extLst>
          </p:cNvPr>
          <p:cNvSpPr txBox="1"/>
          <p:nvPr/>
        </p:nvSpPr>
        <p:spPr>
          <a:xfrm>
            <a:off x="6511195" y="5632276"/>
            <a:ext cx="4550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IP</a:t>
            </a:r>
            <a:r>
              <a:rPr kumimoji="1" lang="zh-CN" altLang="en-US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报文长度：</a:t>
            </a:r>
            <a:r>
              <a:rPr kumimoji="1" lang="en-US" altLang="zh-CN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72</a:t>
            </a:r>
            <a:r>
              <a:rPr kumimoji="1" lang="zh-CN" altLang="en-US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      </a:t>
            </a:r>
            <a:r>
              <a:rPr kumimoji="1" lang="en-US" altLang="zh-CN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IP</a:t>
            </a:r>
            <a:r>
              <a:rPr kumimoji="1" lang="zh-CN" altLang="en-US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报文头部：</a:t>
            </a:r>
            <a:r>
              <a:rPr kumimoji="1" lang="en-US" altLang="zh-CN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20</a:t>
            </a:r>
          </a:p>
          <a:p>
            <a:r>
              <a:rPr kumimoji="1" lang="en-US" altLang="zh-CN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TCP</a:t>
            </a:r>
            <a:r>
              <a:rPr kumimoji="1" lang="zh-CN" altLang="en-US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报文头部：</a:t>
            </a:r>
            <a:r>
              <a:rPr kumimoji="1" lang="en-US" altLang="zh-CN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20</a:t>
            </a:r>
          </a:p>
          <a:p>
            <a:r>
              <a:rPr kumimoji="1" lang="zh-CN" altLang="en-US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数据：</a:t>
            </a:r>
            <a:r>
              <a:rPr kumimoji="1" lang="en-US" altLang="zh-CN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B53D569-68E0-F146-8784-5EDC1E97B1D0}"/>
              </a:ext>
            </a:extLst>
          </p:cNvPr>
          <p:cNvSpPr/>
          <p:nvPr/>
        </p:nvSpPr>
        <p:spPr>
          <a:xfrm>
            <a:off x="10000788" y="4971153"/>
            <a:ext cx="144000" cy="1475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D68A912-3AD1-244A-B50C-313DD7A24070}"/>
              </a:ext>
            </a:extLst>
          </p:cNvPr>
          <p:cNvSpPr txBox="1"/>
          <p:nvPr/>
        </p:nvSpPr>
        <p:spPr>
          <a:xfrm>
            <a:off x="9566161" y="4185982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TCP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header </a:t>
            </a:r>
          </a:p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length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7AA4801-E0CB-A641-9080-2D5C11797AA7}"/>
              </a:ext>
            </a:extLst>
          </p:cNvPr>
          <p:cNvSpPr/>
          <p:nvPr/>
        </p:nvSpPr>
        <p:spPr>
          <a:xfrm>
            <a:off x="7271987" y="4794076"/>
            <a:ext cx="144000" cy="1475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A0230BE-4FBC-954E-99A4-BAAAA124B709}"/>
              </a:ext>
            </a:extLst>
          </p:cNvPr>
          <p:cNvSpPr txBox="1"/>
          <p:nvPr/>
        </p:nvSpPr>
        <p:spPr>
          <a:xfrm>
            <a:off x="6511195" y="4154994"/>
            <a:ext cx="1209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IP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header</a:t>
            </a:r>
          </a:p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 length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5A8CD6D3-D707-D342-B2D7-39CB812C3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40" y="218810"/>
            <a:ext cx="10860838" cy="591066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B4A07254-5EB6-1C4A-9FBE-B5CB0FB7BAF5}"/>
              </a:ext>
            </a:extLst>
          </p:cNvPr>
          <p:cNvSpPr txBox="1"/>
          <p:nvPr/>
        </p:nvSpPr>
        <p:spPr>
          <a:xfrm>
            <a:off x="8669098" y="809876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16+32=48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9CD0209-7BBD-1A46-A9D5-4275A57DB6E8}"/>
              </a:ext>
            </a:extLst>
          </p:cNvPr>
          <p:cNvGrpSpPr/>
          <p:nvPr/>
        </p:nvGrpSpPr>
        <p:grpSpPr>
          <a:xfrm>
            <a:off x="6654787" y="1644560"/>
            <a:ext cx="4407239" cy="1853421"/>
            <a:chOff x="5864835" y="2899956"/>
            <a:chExt cx="4407239" cy="1853421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C3E6931-0B67-E149-821F-47972DC723D4}"/>
                </a:ext>
              </a:extLst>
            </p:cNvPr>
            <p:cNvSpPr txBox="1"/>
            <p:nvPr/>
          </p:nvSpPr>
          <p:spPr>
            <a:xfrm>
              <a:off x="5934740" y="2999051"/>
              <a:ext cx="213391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报文</a:t>
              </a:r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(A-&gt;B):</a:t>
              </a:r>
            </a:p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Protocol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：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06(TCP)</a:t>
              </a:r>
            </a:p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SYN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ACK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r>
                <a:rPr kumimoji="1"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Seq:</a:t>
              </a:r>
              <a:r>
                <a:rPr kumimoji="1"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</a:t>
              </a:r>
              <a:r>
                <a:rPr kumimoji="1"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68</a:t>
              </a:r>
              <a:r>
                <a:rPr kumimoji="1"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b9</a:t>
              </a:r>
              <a:r>
                <a:rPr kumimoji="1"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</a:p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ACK: 5b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9f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f7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1d</a:t>
              </a:r>
            </a:p>
            <a:p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FF8C9B1-EFB3-754E-9DA9-D4B6ABCCED36}"/>
                </a:ext>
              </a:extLst>
            </p:cNvPr>
            <p:cNvSpPr txBox="1"/>
            <p:nvPr/>
          </p:nvSpPr>
          <p:spPr>
            <a:xfrm>
              <a:off x="8138156" y="2981876"/>
              <a:ext cx="213391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报文</a:t>
              </a:r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(A-&gt;B):</a:t>
              </a:r>
            </a:p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Protocol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：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06(TCP)</a:t>
              </a:r>
            </a:p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SYN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ACK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r>
                <a:rPr kumimoji="1"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Seq:</a:t>
              </a:r>
              <a:r>
                <a:rPr kumimoji="1"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</a:t>
              </a:r>
              <a:r>
                <a:rPr kumimoji="1"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68</a:t>
              </a:r>
              <a:r>
                <a:rPr kumimoji="1"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b9</a:t>
              </a:r>
              <a:r>
                <a:rPr kumimoji="1"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</a:p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ACK: 5b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9f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f7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1d</a:t>
              </a:r>
            </a:p>
            <a:p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圆角矩形 37">
              <a:extLst>
                <a:ext uri="{FF2B5EF4-FFF2-40B4-BE49-F238E27FC236}">
                  <a16:creationId xmlns:a16="http://schemas.microsoft.com/office/drawing/2014/main" id="{A44CD2D6-A4BF-774C-9A90-6DC2457379C7}"/>
                </a:ext>
              </a:extLst>
            </p:cNvPr>
            <p:cNvSpPr/>
            <p:nvPr/>
          </p:nvSpPr>
          <p:spPr>
            <a:xfrm>
              <a:off x="5864835" y="2899956"/>
              <a:ext cx="4407239" cy="168372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5745636E-CB97-6046-894D-B4DFC1E2BF14}"/>
              </a:ext>
            </a:extLst>
          </p:cNvPr>
          <p:cNvSpPr txBox="1"/>
          <p:nvPr/>
        </p:nvSpPr>
        <p:spPr>
          <a:xfrm>
            <a:off x="11053978" y="220353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重传报文</a:t>
            </a:r>
          </a:p>
        </p:txBody>
      </p:sp>
    </p:spTree>
    <p:extLst>
      <p:ext uri="{BB962C8B-B14F-4D97-AF65-F5344CB8AC3E}">
        <p14:creationId xmlns:p14="http://schemas.microsoft.com/office/powerpoint/2010/main" val="1875061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88182FC3-FB15-894B-932D-5F9EB1192012}"/>
              </a:ext>
            </a:extLst>
          </p:cNvPr>
          <p:cNvGrpSpPr/>
          <p:nvPr/>
        </p:nvGrpSpPr>
        <p:grpSpPr>
          <a:xfrm>
            <a:off x="6403018" y="2790078"/>
            <a:ext cx="4407239" cy="1853421"/>
            <a:chOff x="5864835" y="2899956"/>
            <a:chExt cx="4407239" cy="185342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F844241-8895-1444-BC33-467070D4FA0E}"/>
                </a:ext>
              </a:extLst>
            </p:cNvPr>
            <p:cNvSpPr txBox="1"/>
            <p:nvPr/>
          </p:nvSpPr>
          <p:spPr>
            <a:xfrm>
              <a:off x="5934740" y="2999051"/>
              <a:ext cx="213391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报文</a:t>
              </a:r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(A-&gt;B):</a:t>
              </a:r>
            </a:p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Protocol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：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06(TCP)</a:t>
              </a:r>
            </a:p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SYN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ACK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r>
                <a:rPr kumimoji="1"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Seq:</a:t>
              </a:r>
              <a:r>
                <a:rPr kumimoji="1"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</a:t>
              </a:r>
              <a:r>
                <a:rPr kumimoji="1"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68</a:t>
              </a:r>
              <a:r>
                <a:rPr kumimoji="1"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b9</a:t>
              </a:r>
              <a:r>
                <a:rPr kumimoji="1"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</a:p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ACK: 5b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9f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f7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1d</a:t>
              </a:r>
            </a:p>
            <a:p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435743A-2A0A-5F49-AA47-784EB514D768}"/>
                </a:ext>
              </a:extLst>
            </p:cNvPr>
            <p:cNvSpPr txBox="1"/>
            <p:nvPr/>
          </p:nvSpPr>
          <p:spPr>
            <a:xfrm>
              <a:off x="8138156" y="2981876"/>
              <a:ext cx="213391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报文</a:t>
              </a:r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(A-&gt;B):</a:t>
              </a:r>
            </a:p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Protocol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：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06(TCP)</a:t>
              </a:r>
            </a:p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SYN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ACK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r>
                <a:rPr kumimoji="1"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Seq:</a:t>
              </a:r>
              <a:r>
                <a:rPr kumimoji="1"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</a:t>
              </a:r>
              <a:r>
                <a:rPr kumimoji="1"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68</a:t>
              </a:r>
              <a:r>
                <a:rPr kumimoji="1"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b9</a:t>
              </a:r>
              <a:r>
                <a:rPr kumimoji="1" lang="zh-CN" alt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</a:p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ACK: 5b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9f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f7</a:t>
              </a:r>
              <a:r>
                <a: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1d</a:t>
              </a:r>
            </a:p>
            <a:p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623DDF2B-74E0-A441-86C5-FE96E88F6D78}"/>
                </a:ext>
              </a:extLst>
            </p:cNvPr>
            <p:cNvSpPr/>
            <p:nvPr/>
          </p:nvSpPr>
          <p:spPr>
            <a:xfrm>
              <a:off x="5864835" y="2899956"/>
              <a:ext cx="4407239" cy="168372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45161A67-4C54-F04F-86D2-880371CB12E6}"/>
              </a:ext>
            </a:extLst>
          </p:cNvPr>
          <p:cNvSpPr txBox="1"/>
          <p:nvPr/>
        </p:nvSpPr>
        <p:spPr>
          <a:xfrm>
            <a:off x="10835646" y="334905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重传报文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E26E0B-2321-7F47-8A46-E135490DF03C}"/>
              </a:ext>
            </a:extLst>
          </p:cNvPr>
          <p:cNvSpPr txBox="1"/>
          <p:nvPr/>
        </p:nvSpPr>
        <p:spPr>
          <a:xfrm>
            <a:off x="6158855" y="4555271"/>
            <a:ext cx="61613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发送窗口</a:t>
            </a:r>
            <a:r>
              <a:rPr kumimoji="1" lang="en-US" altLang="zh-CN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=min</a:t>
            </a:r>
            <a:r>
              <a:rPr kumimoji="1" lang="zh-CN" altLang="en-US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（拥塞窗口、接收窗口）</a:t>
            </a:r>
            <a:endParaRPr kumimoji="1" lang="en-US" altLang="zh-CN" sz="20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拥塞窗口：重传后降为</a:t>
            </a:r>
            <a:r>
              <a:rPr kumimoji="1" lang="en-US" altLang="zh-CN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1MSS</a:t>
            </a:r>
            <a:r>
              <a:rPr kumimoji="1" lang="zh-CN" altLang="en-US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，</a:t>
            </a:r>
            <a:r>
              <a:rPr kumimoji="1" lang="en-US" altLang="zh-CN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1460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接收窗口：</a:t>
            </a:r>
            <a:r>
              <a:rPr kumimoji="1" lang="en-US" altLang="zh-CN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6</a:t>
            </a:r>
            <a:r>
              <a:rPr kumimoji="1" lang="zh-CN" altLang="en-US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号包 </a:t>
            </a:r>
            <a:r>
              <a:rPr kumimoji="1" lang="en-US" altLang="zh-CN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window</a:t>
            </a:r>
            <a:r>
              <a:rPr kumimoji="1" lang="zh-CN" altLang="en-US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size</a:t>
            </a:r>
            <a:r>
              <a:rPr kumimoji="1" lang="zh-CN" altLang="en-US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字段：</a:t>
            </a:r>
            <a:r>
              <a:rPr kumimoji="1" lang="en-US" altLang="zh-CN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0x2000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8</a:t>
            </a:r>
            <a:r>
              <a:rPr kumimoji="1" lang="zh-CN" altLang="en-US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号包已发送</a:t>
            </a:r>
            <a:r>
              <a:rPr kumimoji="1" lang="en-US" altLang="zh-CN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32</a:t>
            </a:r>
            <a:r>
              <a:rPr kumimoji="1" lang="zh-CN" altLang="en-US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字节</a:t>
            </a:r>
            <a:endParaRPr kumimoji="1" lang="en-US" altLang="zh-CN" sz="20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未收到确认报文之前，还可以发送 </a:t>
            </a:r>
            <a:r>
              <a:rPr kumimoji="1" lang="en-US" altLang="zh-CN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1460-32=1428</a:t>
            </a:r>
            <a:r>
              <a:rPr kumimoji="1" lang="zh-CN" altLang="en-US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字节</a:t>
            </a:r>
            <a:endParaRPr kumimoji="1" lang="en-US" altLang="zh-CN" sz="20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D92B3D-303C-F54D-AE47-8F1C67571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36" y="3611794"/>
            <a:ext cx="5511800" cy="8382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FC2E88E-3793-DE47-ADBD-23C6C12B584C}"/>
              </a:ext>
            </a:extLst>
          </p:cNvPr>
          <p:cNvSpPr/>
          <p:nvPr/>
        </p:nvSpPr>
        <p:spPr>
          <a:xfrm>
            <a:off x="1508250" y="3663653"/>
            <a:ext cx="453725" cy="1767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1ACB9A-B845-1A46-9BA9-BE6CBBF7AEAC}"/>
              </a:ext>
            </a:extLst>
          </p:cNvPr>
          <p:cNvSpPr txBox="1"/>
          <p:nvPr/>
        </p:nvSpPr>
        <p:spPr>
          <a:xfrm>
            <a:off x="1526088" y="3046708"/>
            <a:ext cx="814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Total </a:t>
            </a:r>
          </a:p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length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9BFC7F-7060-354D-B924-B38B869E463B}"/>
              </a:ext>
            </a:extLst>
          </p:cNvPr>
          <p:cNvSpPr txBox="1"/>
          <p:nvPr/>
        </p:nvSpPr>
        <p:spPr>
          <a:xfrm>
            <a:off x="371090" y="4501517"/>
            <a:ext cx="4550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IP</a:t>
            </a:r>
            <a:r>
              <a:rPr kumimoji="1" lang="zh-CN" altLang="en-US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报文长度：</a:t>
            </a:r>
            <a:r>
              <a:rPr kumimoji="1" lang="en-US" altLang="zh-CN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72</a:t>
            </a:r>
            <a:r>
              <a:rPr kumimoji="1" lang="zh-CN" altLang="en-US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      </a:t>
            </a:r>
            <a:r>
              <a:rPr kumimoji="1" lang="en-US" altLang="zh-CN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IP</a:t>
            </a:r>
            <a:r>
              <a:rPr kumimoji="1" lang="zh-CN" altLang="en-US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报文头部：</a:t>
            </a:r>
            <a:r>
              <a:rPr kumimoji="1" lang="en-US" altLang="zh-CN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20</a:t>
            </a:r>
          </a:p>
          <a:p>
            <a:r>
              <a:rPr kumimoji="1" lang="en-US" altLang="zh-CN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TCP</a:t>
            </a:r>
            <a:r>
              <a:rPr kumimoji="1" lang="zh-CN" altLang="en-US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报文头部：</a:t>
            </a:r>
            <a:r>
              <a:rPr kumimoji="1" lang="en-US" altLang="zh-CN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20</a:t>
            </a:r>
          </a:p>
          <a:p>
            <a:r>
              <a:rPr kumimoji="1" lang="zh-CN" altLang="en-US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数据：</a:t>
            </a:r>
            <a:r>
              <a:rPr kumimoji="1" lang="en-US" altLang="zh-CN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92A76EA-BE49-CF49-91CF-AB6D54820F8E}"/>
              </a:ext>
            </a:extLst>
          </p:cNvPr>
          <p:cNvSpPr/>
          <p:nvPr/>
        </p:nvSpPr>
        <p:spPr>
          <a:xfrm>
            <a:off x="3860683" y="3840394"/>
            <a:ext cx="144000" cy="1475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3C54A9-9FA1-3948-A7B4-0A6A281E6A4C}"/>
              </a:ext>
            </a:extLst>
          </p:cNvPr>
          <p:cNvSpPr txBox="1"/>
          <p:nvPr/>
        </p:nvSpPr>
        <p:spPr>
          <a:xfrm>
            <a:off x="3426056" y="3055223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TCP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header </a:t>
            </a:r>
          </a:p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length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04A162F-4EEE-3747-9B78-901E259D38C0}"/>
              </a:ext>
            </a:extLst>
          </p:cNvPr>
          <p:cNvSpPr/>
          <p:nvPr/>
        </p:nvSpPr>
        <p:spPr>
          <a:xfrm>
            <a:off x="1131882" y="3663317"/>
            <a:ext cx="144000" cy="1475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98DEE4B-FB32-8848-9B75-C4165C1567B9}"/>
              </a:ext>
            </a:extLst>
          </p:cNvPr>
          <p:cNvSpPr txBox="1"/>
          <p:nvPr/>
        </p:nvSpPr>
        <p:spPr>
          <a:xfrm>
            <a:off x="371090" y="3024235"/>
            <a:ext cx="1209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IP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header</a:t>
            </a:r>
          </a:p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 length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780C2C-F311-6248-A9C3-1FB934DD2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30" y="180706"/>
            <a:ext cx="9480114" cy="203379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629A5C6-BCFD-034B-935A-B3648309C851}"/>
              </a:ext>
            </a:extLst>
          </p:cNvPr>
          <p:cNvSpPr txBox="1"/>
          <p:nvPr/>
        </p:nvSpPr>
        <p:spPr>
          <a:xfrm>
            <a:off x="0" y="255216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8.</a:t>
            </a:r>
            <a:r>
              <a:rPr kumimoji="1" lang="zh-CN" altLang="en-US" dirty="0"/>
              <a:t>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DBE9D58-25A1-0144-B18B-232ECBCA8DAD}"/>
              </a:ext>
            </a:extLst>
          </p:cNvPr>
          <p:cNvSpPr txBox="1"/>
          <p:nvPr/>
        </p:nvSpPr>
        <p:spPr>
          <a:xfrm>
            <a:off x="6232350" y="253613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9.</a:t>
            </a:r>
            <a:r>
              <a:rPr kumimoji="1" lang="zh-CN" altLang="en-US" dirty="0"/>
              <a:t>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7277423-D6A5-044D-A147-12B157868A7C}"/>
              </a:ext>
            </a:extLst>
          </p:cNvPr>
          <p:cNvSpPr txBox="1"/>
          <p:nvPr/>
        </p:nvSpPr>
        <p:spPr>
          <a:xfrm>
            <a:off x="371090" y="5509627"/>
            <a:ext cx="57073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Seq:</a:t>
            </a:r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68</a:t>
            </a:r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b9</a:t>
            </a:r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</a:p>
          <a:p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期待的下一个字节号</a:t>
            </a:r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22</a:t>
            </a:r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68</a:t>
            </a:r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b9</a:t>
            </a:r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</a:t>
            </a:r>
          </a:p>
          <a:p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zh-CN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9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3B917F8-7F25-E14D-9203-28B50D2C9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92" y="5650"/>
            <a:ext cx="9940935" cy="4674381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E5FFDCC-B58E-D14B-8724-0707CEAAA2BB}"/>
              </a:ext>
            </a:extLst>
          </p:cNvPr>
          <p:cNvSpPr txBox="1"/>
          <p:nvPr/>
        </p:nvSpPr>
        <p:spPr>
          <a:xfrm>
            <a:off x="6777069" y="3926917"/>
            <a:ext cx="28451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（</a:t>
            </a:r>
            <a:r>
              <a:rPr kumimoji="1"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1"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kumimoji="1"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1"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endParaRPr kumimoji="1" lang="en-US" altLang="zh-CN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43C820-159F-114F-B101-448052CE51CC}"/>
              </a:ext>
            </a:extLst>
          </p:cNvPr>
          <p:cNvSpPr txBox="1"/>
          <p:nvPr/>
        </p:nvSpPr>
        <p:spPr>
          <a:xfrm>
            <a:off x="6840864" y="4843281"/>
            <a:ext cx="25950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kumimoji="1"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 </a:t>
            </a:r>
            <a:r>
              <a:rPr kumimoji="1"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1"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kumimoji="1" lang="en-US" altLang="zh-CN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C0483F-E65B-AD40-BAFD-712006C9EF8B}"/>
              </a:ext>
            </a:extLst>
          </p:cNvPr>
          <p:cNvSpPr txBox="1"/>
          <p:nvPr/>
        </p:nvSpPr>
        <p:spPr>
          <a:xfrm>
            <a:off x="6848349" y="5856803"/>
            <a:ext cx="18456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kumimoji="1"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1"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kumimoji="1"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1"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1"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kumimoji="1" lang="en-US" altLang="zh-CN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034364-DAD2-764E-83DA-F6EFE08FEF07}"/>
              </a:ext>
            </a:extLst>
          </p:cNvPr>
          <p:cNvSpPr txBox="1"/>
          <p:nvPr/>
        </p:nvSpPr>
        <p:spPr>
          <a:xfrm>
            <a:off x="6741083" y="4333641"/>
            <a:ext cx="16463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（</a:t>
            </a:r>
            <a:r>
              <a:rPr kumimoji="1"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1"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zh-CN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58304B-3D7A-BE4B-9E79-416DB3DB4E97}"/>
              </a:ext>
            </a:extLst>
          </p:cNvPr>
          <p:cNvSpPr txBox="1"/>
          <p:nvPr/>
        </p:nvSpPr>
        <p:spPr>
          <a:xfrm>
            <a:off x="6733598" y="5323684"/>
            <a:ext cx="16463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（</a:t>
            </a:r>
            <a:r>
              <a:rPr kumimoji="1"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kumimoji="1" lang="en-US" altLang="zh-CN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5B61DB-4F8D-984C-B3B6-51271E1B6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226" y="1430236"/>
            <a:ext cx="5498854" cy="18811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20FB00C-7077-DB41-BD24-82C60904461E}"/>
              </a:ext>
            </a:extLst>
          </p:cNvPr>
          <p:cNvSpPr/>
          <p:nvPr/>
        </p:nvSpPr>
        <p:spPr>
          <a:xfrm>
            <a:off x="2890684" y="560439"/>
            <a:ext cx="442451" cy="442451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20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66">
            <a:extLst>
              <a:ext uri="{FF2B5EF4-FFF2-40B4-BE49-F238E27FC236}">
                <a16:creationId xmlns:a16="http://schemas.microsoft.com/office/drawing/2014/main" id="{23713E0D-1D67-4D4B-9AFA-346CC62F6EA5}"/>
              </a:ext>
            </a:extLst>
          </p:cNvPr>
          <p:cNvSpPr/>
          <p:nvPr/>
        </p:nvSpPr>
        <p:spPr>
          <a:xfrm rot="20575783">
            <a:off x="7726885" y="4324182"/>
            <a:ext cx="2808000" cy="1836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489B6A3-1FF9-9343-B77F-959D5688A38F}"/>
              </a:ext>
            </a:extLst>
          </p:cNvPr>
          <p:cNvSpPr/>
          <p:nvPr/>
        </p:nvSpPr>
        <p:spPr>
          <a:xfrm rot="894420">
            <a:off x="7720905" y="3743462"/>
            <a:ext cx="2808000" cy="1861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636F08-4223-2447-BC0F-15993E19A2DC}"/>
              </a:ext>
            </a:extLst>
          </p:cNvPr>
          <p:cNvSpPr txBox="1"/>
          <p:nvPr/>
        </p:nvSpPr>
        <p:spPr>
          <a:xfrm>
            <a:off x="372614" y="130547"/>
            <a:ext cx="1106129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两台计算机的数据链路层协议实体采取滑动窗口机制利用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16kbps</a:t>
            </a:r>
            <a:r>
              <a:rPr lang="zh-CN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的卫星信道传输长度为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128</a:t>
            </a:r>
            <a:r>
              <a:rPr lang="zh-CN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字节的数据帧，信道传播时延为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270ms</a:t>
            </a:r>
            <a:r>
              <a:rPr lang="zh-CN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</a:p>
          <a:p>
            <a:pPr algn="just"/>
            <a:r>
              <a:rPr lang="en-US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1) </a:t>
            </a:r>
            <a:r>
              <a:rPr lang="zh-CN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计算使用停等协议的信道利用率；</a:t>
            </a:r>
          </a:p>
          <a:p>
            <a:pPr algn="just"/>
            <a:r>
              <a:rPr lang="en-US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2) </a:t>
            </a:r>
            <a:r>
              <a:rPr lang="zh-CN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计算使用发送窗口为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</a:t>
            </a:r>
            <a:r>
              <a:rPr lang="zh-CN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GBN</a:t>
            </a:r>
            <a:r>
              <a:rPr lang="zh-CN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协议的信道利用率；</a:t>
            </a:r>
          </a:p>
          <a:p>
            <a:pPr algn="just"/>
            <a:r>
              <a:rPr lang="en-US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     3) </a:t>
            </a:r>
            <a:r>
              <a:rPr lang="zh-CN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计算使用发送窗口为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15</a:t>
            </a:r>
            <a:r>
              <a:rPr lang="zh-CN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GBN</a:t>
            </a:r>
            <a:r>
              <a:rPr lang="zh-CN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协议的信道利用率；</a:t>
            </a:r>
          </a:p>
          <a:p>
            <a:pPr algn="just"/>
            <a:r>
              <a:rPr lang="en-US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     4) </a:t>
            </a:r>
            <a:r>
              <a:rPr lang="zh-CN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为使信道利用率达到最高，使用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GBN</a:t>
            </a:r>
            <a:r>
              <a:rPr lang="zh-CN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协议时序号的比特数最少为多少位？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905984F-3BEA-CF40-BE69-38EE89F3B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0" y="2506352"/>
            <a:ext cx="4949245" cy="3762530"/>
          </a:xfrm>
          <a:prstGeom prst="rect">
            <a:avLst/>
          </a:prstGeom>
        </p:spPr>
      </p:pic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F615A2A6-5A3C-A443-90F7-BB69F61EC7A1}"/>
              </a:ext>
            </a:extLst>
          </p:cNvPr>
          <p:cNvCxnSpPr>
            <a:cxnSpLocks/>
          </p:cNvCxnSpPr>
          <p:nvPr/>
        </p:nvCxnSpPr>
        <p:spPr>
          <a:xfrm>
            <a:off x="7722909" y="2769676"/>
            <a:ext cx="0" cy="34025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0741AC1-7C32-C440-8B50-46D5A30156F6}"/>
              </a:ext>
            </a:extLst>
          </p:cNvPr>
          <p:cNvCxnSpPr>
            <a:cxnSpLocks/>
          </p:cNvCxnSpPr>
          <p:nvPr/>
        </p:nvCxnSpPr>
        <p:spPr>
          <a:xfrm flipH="1">
            <a:off x="10550096" y="2686617"/>
            <a:ext cx="14866" cy="340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4D804C-863E-7D4D-8FE1-6D20BE1E3D22}"/>
              </a:ext>
            </a:extLst>
          </p:cNvPr>
          <p:cNvCxnSpPr>
            <a:cxnSpLocks/>
          </p:cNvCxnSpPr>
          <p:nvPr/>
        </p:nvCxnSpPr>
        <p:spPr>
          <a:xfrm>
            <a:off x="7722909" y="2903091"/>
            <a:ext cx="2855500" cy="74086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F7D7400A-EA08-B449-8A54-7C371EB4A1E9}"/>
              </a:ext>
            </a:extLst>
          </p:cNvPr>
          <p:cNvCxnSpPr>
            <a:cxnSpLocks/>
          </p:cNvCxnSpPr>
          <p:nvPr/>
        </p:nvCxnSpPr>
        <p:spPr>
          <a:xfrm>
            <a:off x="7729632" y="3129719"/>
            <a:ext cx="2860777" cy="73529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50BD691-6AD3-3144-ADB1-720C3164010A}"/>
              </a:ext>
            </a:extLst>
          </p:cNvPr>
          <p:cNvSpPr txBox="1"/>
          <p:nvPr/>
        </p:nvSpPr>
        <p:spPr>
          <a:xfrm>
            <a:off x="6903377" y="2733648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Times" pitchFamily="2" charset="0"/>
              </a:rPr>
              <a:t>t</a:t>
            </a:r>
            <a:r>
              <a:rPr kumimoji="1" lang="en-US" altLang="zh-CN" sz="2400" baseline="-25000" dirty="0" err="1">
                <a:latin typeface="Times" pitchFamily="2" charset="0"/>
              </a:rPr>
              <a:t>frame</a:t>
            </a:r>
            <a:endParaRPr kumimoji="1" lang="zh-CN" altLang="en-US" sz="2400" baseline="-25000" dirty="0">
              <a:latin typeface="Times" pitchFamily="2" charset="0"/>
            </a:endParaRP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03507BCD-5AB7-E042-94E3-B99BFBA5A91E}"/>
              </a:ext>
            </a:extLst>
          </p:cNvPr>
          <p:cNvSpPr/>
          <p:nvPr/>
        </p:nvSpPr>
        <p:spPr>
          <a:xfrm>
            <a:off x="6517749" y="2910551"/>
            <a:ext cx="385628" cy="197786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DDDE892-71D6-5441-A760-CAAD7277BBAB}"/>
              </a:ext>
            </a:extLst>
          </p:cNvPr>
          <p:cNvSpPr txBox="1"/>
          <p:nvPr/>
        </p:nvSpPr>
        <p:spPr>
          <a:xfrm>
            <a:off x="6882077" y="310057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latin typeface="Times" pitchFamily="2" charset="0"/>
              </a:rPr>
              <a:t>t</a:t>
            </a:r>
            <a:r>
              <a:rPr kumimoji="1" lang="en-US" altLang="zh-CN" sz="2400" baseline="-25000" dirty="0" err="1">
                <a:latin typeface="Times" pitchFamily="2" charset="0"/>
              </a:rPr>
              <a:t>prop</a:t>
            </a:r>
            <a:endParaRPr kumimoji="1" lang="zh-CN" altLang="en-US" sz="2400" baseline="-25000" dirty="0">
              <a:latin typeface="Times" pitchFamily="2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1EC2100-D3DA-1344-BE66-E507FD3F3D9D}"/>
              </a:ext>
            </a:extLst>
          </p:cNvPr>
          <p:cNvSpPr/>
          <p:nvPr/>
        </p:nvSpPr>
        <p:spPr>
          <a:xfrm rot="863446">
            <a:off x="7720721" y="3271996"/>
            <a:ext cx="2745468" cy="1861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FD9B94E-1C0F-2947-B538-54B7FD33AF27}"/>
              </a:ext>
            </a:extLst>
          </p:cNvPr>
          <p:cNvSpPr/>
          <p:nvPr/>
        </p:nvSpPr>
        <p:spPr>
          <a:xfrm rot="882994">
            <a:off x="7713932" y="3507117"/>
            <a:ext cx="2772000" cy="1861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右大括号 49">
            <a:extLst>
              <a:ext uri="{FF2B5EF4-FFF2-40B4-BE49-F238E27FC236}">
                <a16:creationId xmlns:a16="http://schemas.microsoft.com/office/drawing/2014/main" id="{30593EB4-3D60-D74C-A227-B62B6099217F}"/>
              </a:ext>
            </a:extLst>
          </p:cNvPr>
          <p:cNvSpPr/>
          <p:nvPr/>
        </p:nvSpPr>
        <p:spPr>
          <a:xfrm rot="10800000" flipH="1">
            <a:off x="10564065" y="3832416"/>
            <a:ext cx="193214" cy="270145"/>
          </a:xfrm>
          <a:prstGeom prst="rightBrace">
            <a:avLst>
              <a:gd name="adj1" fmla="val 8333"/>
              <a:gd name="adj2" fmla="val 5591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右大括号 39">
            <a:extLst>
              <a:ext uri="{FF2B5EF4-FFF2-40B4-BE49-F238E27FC236}">
                <a16:creationId xmlns:a16="http://schemas.microsoft.com/office/drawing/2014/main" id="{109C83F5-38AE-7744-AF75-98DA20D7D249}"/>
              </a:ext>
            </a:extLst>
          </p:cNvPr>
          <p:cNvSpPr/>
          <p:nvPr/>
        </p:nvSpPr>
        <p:spPr>
          <a:xfrm flipH="1">
            <a:off x="7421417" y="3128554"/>
            <a:ext cx="312518" cy="62858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8EEBA55-80B9-5244-9A6E-6DAC396F44A4}"/>
              </a:ext>
            </a:extLst>
          </p:cNvPr>
          <p:cNvSpPr txBox="1"/>
          <p:nvPr/>
        </p:nvSpPr>
        <p:spPr>
          <a:xfrm>
            <a:off x="10785684" y="3767433"/>
            <a:ext cx="1588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" pitchFamily="2" charset="0"/>
              </a:rPr>
              <a:t>t</a:t>
            </a:r>
            <a:r>
              <a:rPr kumimoji="1" lang="en-US" altLang="zh-CN" sz="2400" baseline="-25000" dirty="0" err="1">
                <a:latin typeface="Times" pitchFamily="2" charset="0"/>
              </a:rPr>
              <a:t>frame</a:t>
            </a:r>
            <a:endParaRPr kumimoji="1" lang="zh-CN" altLang="en-US" sz="2400" baseline="-25000" dirty="0">
              <a:latin typeface="Times" pitchFamily="2" charset="0"/>
            </a:endParaRPr>
          </a:p>
        </p:txBody>
      </p:sp>
      <p:sp>
        <p:nvSpPr>
          <p:cNvPr id="56" name="右大括号 55">
            <a:extLst>
              <a:ext uri="{FF2B5EF4-FFF2-40B4-BE49-F238E27FC236}">
                <a16:creationId xmlns:a16="http://schemas.microsoft.com/office/drawing/2014/main" id="{274578A6-F53C-4048-9CE3-B619709EDD74}"/>
              </a:ext>
            </a:extLst>
          </p:cNvPr>
          <p:cNvSpPr/>
          <p:nvPr/>
        </p:nvSpPr>
        <p:spPr>
          <a:xfrm flipH="1">
            <a:off x="7446635" y="2897127"/>
            <a:ext cx="256141" cy="20373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右大括号 56">
            <a:extLst>
              <a:ext uri="{FF2B5EF4-FFF2-40B4-BE49-F238E27FC236}">
                <a16:creationId xmlns:a16="http://schemas.microsoft.com/office/drawing/2014/main" id="{AC33A9B4-B196-4D43-975A-E2793ACD9358}"/>
              </a:ext>
            </a:extLst>
          </p:cNvPr>
          <p:cNvSpPr/>
          <p:nvPr/>
        </p:nvSpPr>
        <p:spPr>
          <a:xfrm rot="10800000" flipH="1">
            <a:off x="10570377" y="4114853"/>
            <a:ext cx="124878" cy="77356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9196F48-DFD9-8F44-8E6F-93B7412FF431}"/>
              </a:ext>
            </a:extLst>
          </p:cNvPr>
          <p:cNvSpPr txBox="1"/>
          <p:nvPr/>
        </p:nvSpPr>
        <p:spPr>
          <a:xfrm>
            <a:off x="10778735" y="4185149"/>
            <a:ext cx="92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" pitchFamily="2" charset="0"/>
              </a:rPr>
              <a:t>t</a:t>
            </a:r>
            <a:r>
              <a:rPr kumimoji="1" lang="en-US" altLang="zh-CN" sz="2400" baseline="-25000" dirty="0" err="1">
                <a:latin typeface="Times" pitchFamily="2" charset="0"/>
              </a:rPr>
              <a:t>prop</a:t>
            </a:r>
            <a:endParaRPr kumimoji="1" lang="zh-CN" altLang="en-US" sz="2400" baseline="-25000" dirty="0">
              <a:latin typeface="Times" pitchFamily="2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F31F0E6-326D-D249-9E0C-18E9703F46E9}"/>
              </a:ext>
            </a:extLst>
          </p:cNvPr>
          <p:cNvSpPr txBox="1"/>
          <p:nvPr/>
        </p:nvSpPr>
        <p:spPr>
          <a:xfrm>
            <a:off x="8755418" y="290065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A071C55C-76E6-6144-B33D-ABC1C1078997}"/>
              </a:ext>
            </a:extLst>
          </p:cNvPr>
          <p:cNvCxnSpPr/>
          <p:nvPr/>
        </p:nvCxnSpPr>
        <p:spPr>
          <a:xfrm>
            <a:off x="7761790" y="4888413"/>
            <a:ext cx="27397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7ABC728-E369-6946-8C3D-7CB0C5B18E17}"/>
              </a:ext>
            </a:extLst>
          </p:cNvPr>
          <p:cNvSpPr txBox="1"/>
          <p:nvPr/>
        </p:nvSpPr>
        <p:spPr>
          <a:xfrm>
            <a:off x="8823706" y="64565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捎带确认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ECC5465F-5B55-0C40-B4A3-4195E3C5E115}"/>
                  </a:ext>
                </a:extLst>
              </p:cNvPr>
              <p:cNvSpPr txBox="1"/>
              <p:nvPr/>
            </p:nvSpPr>
            <p:spPr>
              <a:xfrm>
                <a:off x="5797387" y="5030238"/>
                <a:ext cx="1532658" cy="1010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/>
                  <a:t>U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=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kumimoji="1" lang="zh-CN" alt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kumimoji="1" lang="en-US" altLang="zh-CN" sz="2000" i="1" baseline="-25000" smtClean="0">
                              <a:latin typeface="Cambria Math" panose="02040503050406030204" pitchFamily="18" charset="0"/>
                            </a:rPr>
                            <m:t>fr</m:t>
                          </m:r>
                          <m:r>
                            <m:rPr>
                              <m:sty m:val="p"/>
                            </m:rPr>
                            <a:rPr kumimoji="1" lang="en-US" altLang="zh-CN" sz="2000" i="1" baseline="-25000">
                              <a:latin typeface="Cambria Math" panose="02040503050406030204" pitchFamily="18" charset="0"/>
                            </a:rPr>
                            <m:t>ame</m:t>
                          </m:r>
                        </m:num>
                        <m:den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kumimoji="1" lang="en-US" altLang="zh-CN" sz="2000" i="1" baseline="-25000" smtClean="0">
                              <a:latin typeface="Cambria Math" panose="02040503050406030204" pitchFamily="18" charset="0"/>
                            </a:rPr>
                            <m:t>prop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kumimoji="1" lang="en-US" altLang="zh-CN" sz="2000" i="1" baseline="-25000" smtClean="0">
                              <a:latin typeface="Cambria Math" panose="02040503050406030204" pitchFamily="18" charset="0"/>
                            </a:rPr>
                            <m:t>fram</m:t>
                          </m:r>
                          <m:r>
                            <m:rPr>
                              <m:sty m:val="p"/>
                            </m:rPr>
                            <a:rPr kumimoji="1" lang="en-US" altLang="zh-CN" sz="2000" i="1" baseline="-25000">
                              <a:latin typeface="Cambria Math" panose="02040503050406030204" pitchFamily="18" charset="0"/>
                            </a:rPr>
                            <m:t>e</m:t>
                          </m:r>
                        </m:den>
                      </m:f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ECC5465F-5B55-0C40-B4A3-4195E3C5E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387" y="5030238"/>
                <a:ext cx="1532658" cy="1010213"/>
              </a:xfrm>
              <a:prstGeom prst="rect">
                <a:avLst/>
              </a:prstGeom>
              <a:blipFill>
                <a:blip r:embed="rId3"/>
                <a:stretch>
                  <a:fillRect l="-4132" t="-3750" r="-9091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CA7EEF10-47F1-E143-9C0D-6669745ADA06}"/>
              </a:ext>
            </a:extLst>
          </p:cNvPr>
          <p:cNvCxnSpPr>
            <a:cxnSpLocks/>
          </p:cNvCxnSpPr>
          <p:nvPr/>
        </p:nvCxnSpPr>
        <p:spPr>
          <a:xfrm flipH="1">
            <a:off x="7678740" y="3872268"/>
            <a:ext cx="2874696" cy="86052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6F991A3E-DB12-3C4D-9747-21CD927101D5}"/>
              </a:ext>
            </a:extLst>
          </p:cNvPr>
          <p:cNvSpPr txBox="1"/>
          <p:nvPr/>
        </p:nvSpPr>
        <p:spPr>
          <a:xfrm>
            <a:off x="8488473" y="401828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038D63FD-5F85-4F4A-A655-16372165ADD5}"/>
              </a:ext>
            </a:extLst>
          </p:cNvPr>
          <p:cNvCxnSpPr>
            <a:cxnSpLocks/>
          </p:cNvCxnSpPr>
          <p:nvPr/>
        </p:nvCxnSpPr>
        <p:spPr>
          <a:xfrm>
            <a:off x="7669831" y="3338676"/>
            <a:ext cx="2920578" cy="763886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CB911707-7128-704A-B2A5-87B8EF448EE7}"/>
              </a:ext>
            </a:extLst>
          </p:cNvPr>
          <p:cNvCxnSpPr>
            <a:cxnSpLocks/>
          </p:cNvCxnSpPr>
          <p:nvPr/>
        </p:nvCxnSpPr>
        <p:spPr>
          <a:xfrm>
            <a:off x="7718161" y="3722129"/>
            <a:ext cx="2825613" cy="11029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FDDC54BE-0DBE-194C-9A6C-354FC922CCC3}"/>
              </a:ext>
            </a:extLst>
          </p:cNvPr>
          <p:cNvSpPr txBox="1"/>
          <p:nvPr/>
        </p:nvSpPr>
        <p:spPr>
          <a:xfrm>
            <a:off x="1220676" y="635812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ACK</a:t>
            </a:r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确认</a:t>
            </a:r>
          </a:p>
        </p:txBody>
      </p:sp>
    </p:spTree>
    <p:extLst>
      <p:ext uri="{BB962C8B-B14F-4D97-AF65-F5344CB8AC3E}">
        <p14:creationId xmlns:p14="http://schemas.microsoft.com/office/powerpoint/2010/main" val="2484111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C636F08-4223-2447-BC0F-15993E19A2DC}"/>
              </a:ext>
            </a:extLst>
          </p:cNvPr>
          <p:cNvSpPr txBox="1"/>
          <p:nvPr/>
        </p:nvSpPr>
        <p:spPr>
          <a:xfrm>
            <a:off x="325332" y="211230"/>
            <a:ext cx="1106129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两台计算机的数据链路层协议实体采取滑动窗口机制利用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16kbps</a:t>
            </a:r>
            <a:r>
              <a:rPr lang="zh-CN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的卫星信道传输长度为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128</a:t>
            </a:r>
            <a:r>
              <a:rPr lang="zh-CN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字节的数据帧，信道传播时延为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270ms</a:t>
            </a:r>
            <a:r>
              <a:rPr lang="zh-CN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</a:p>
          <a:p>
            <a:pPr algn="just"/>
            <a:r>
              <a:rPr lang="en-US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1) </a:t>
            </a:r>
            <a:r>
              <a:rPr lang="zh-CN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计算使用停等协议的信道利用率；</a:t>
            </a:r>
          </a:p>
          <a:p>
            <a:pPr algn="just"/>
            <a:r>
              <a:rPr lang="en-US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2) </a:t>
            </a:r>
            <a:r>
              <a:rPr lang="zh-CN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计算使用发送窗口为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</a:t>
            </a:r>
            <a:r>
              <a:rPr lang="zh-CN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GBN</a:t>
            </a:r>
            <a:r>
              <a:rPr lang="zh-CN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协议的信道利用率；</a:t>
            </a:r>
          </a:p>
          <a:p>
            <a:pPr algn="just"/>
            <a:r>
              <a:rPr lang="en-US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     3) </a:t>
            </a:r>
            <a:r>
              <a:rPr lang="zh-CN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计算使用发送窗口为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15</a:t>
            </a:r>
            <a:r>
              <a:rPr lang="zh-CN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GBN</a:t>
            </a:r>
            <a:r>
              <a:rPr lang="zh-CN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协议的信道利用率；</a:t>
            </a:r>
          </a:p>
          <a:p>
            <a:pPr algn="just"/>
            <a:r>
              <a:rPr lang="en-US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     4) </a:t>
            </a:r>
            <a:r>
              <a:rPr lang="zh-CN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为使信道利用率达到最高，使用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GBN</a:t>
            </a:r>
            <a:r>
              <a:rPr lang="zh-CN" altLang="zh-CN" sz="24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协议时序号的比特数最少为多少位？</a:t>
            </a:r>
            <a:endParaRPr lang="en-US" altLang="zh-CN" sz="2400" kern="100" dirty="0"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zh-CN" altLang="zh-CN" sz="20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解题思路：本题考查对于停等协议和</a:t>
            </a:r>
            <a:r>
              <a:rPr lang="en-US" altLang="zh-CN" sz="20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GBN ARQ</a:t>
            </a:r>
            <a:r>
              <a:rPr lang="zh-CN" altLang="zh-CN" sz="20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协议的信道利用率公式的掌握，及发送窗口和序号的关系的理解。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zh-CN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答：因题目中没有强调使用忽略发送时间的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ACK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帧来确认，假定为捎带确认。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zh-CN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传播时延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发送时延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270/(128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8/16) 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≈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4.2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2+2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=10.4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停等协议的信道利用率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=1/(2+2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 1/10.4 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≈ 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9.6%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发送窗口为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GBN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协议的信道利用率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=7/(2+2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 7/10.4 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≈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67.3%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对于发送窗口为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GBN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协议，因为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15&gt;10.4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，信道利用率为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W=2</a:t>
            </a:r>
            <a:r>
              <a:rPr lang="en-US" altLang="zh-CN" sz="2000" kern="100" baseline="30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≥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10.4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，可求出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≥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82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C1D1DA1-5AA8-3E4C-A95F-D09639132AFF}"/>
              </a:ext>
            </a:extLst>
          </p:cNvPr>
          <p:cNvSpPr txBox="1"/>
          <p:nvPr/>
        </p:nvSpPr>
        <p:spPr>
          <a:xfrm>
            <a:off x="527255" y="297877"/>
            <a:ext cx="104160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400" kern="10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zh-CN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地址空间</a:t>
            </a:r>
            <a:r>
              <a:rPr lang="en-US" altLang="zh-CN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192.168.1.0/24</a:t>
            </a:r>
            <a:r>
              <a:rPr lang="zh-CN" altLang="zh-CN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按网络号递增顺序分配给</a:t>
            </a:r>
            <a:r>
              <a:rPr lang="en-US" altLang="zh-CN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个局域网</a:t>
            </a:r>
            <a:r>
              <a:rPr lang="en-US" altLang="zh-CN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LAN1</a:t>
            </a:r>
            <a:r>
              <a:rPr lang="zh-CN" altLang="zh-CN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LAN3</a:t>
            </a:r>
            <a:r>
              <a:rPr lang="zh-CN" altLang="zh-CN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，三个局域网所需地址数分别为</a:t>
            </a:r>
            <a:r>
              <a:rPr lang="en-US" altLang="zh-CN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60</a:t>
            </a:r>
            <a:r>
              <a:rPr lang="zh-CN" altLang="zh-CN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50</a:t>
            </a:r>
            <a:r>
              <a:rPr lang="zh-CN" altLang="zh-CN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90.</a:t>
            </a:r>
            <a:endParaRPr lang="zh-CN" altLang="zh-CN" sz="2400" kern="100" dirty="0">
              <a:effectLst/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A3EB7D-4226-4045-A91E-8695794F9717}"/>
              </a:ext>
            </a:extLst>
          </p:cNvPr>
          <p:cNvSpPr txBox="1"/>
          <p:nvPr/>
        </p:nvSpPr>
        <p:spPr>
          <a:xfrm>
            <a:off x="527255" y="2397064"/>
            <a:ext cx="10416048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60</a:t>
            </a:r>
            <a:r>
              <a:rPr lang="zh-CN" altLang="en-US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-&gt; 64</a:t>
            </a:r>
          </a:p>
          <a:p>
            <a:pPr algn="just">
              <a:spcBef>
                <a:spcPts val="600"/>
              </a:spcBef>
            </a:pPr>
            <a:r>
              <a:rPr lang="en-US" altLang="zh-CN" sz="2400" kern="1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50 -&gt; 64</a:t>
            </a:r>
          </a:p>
          <a:p>
            <a:pPr algn="just">
              <a:spcBef>
                <a:spcPts val="600"/>
              </a:spcBef>
            </a:pPr>
            <a:r>
              <a:rPr lang="en-US" altLang="zh-CN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90 -&gt; 128 </a:t>
            </a:r>
          </a:p>
          <a:p>
            <a:pPr algn="just">
              <a:spcBef>
                <a:spcPts val="600"/>
              </a:spcBef>
            </a:pPr>
            <a:r>
              <a:rPr lang="en-US" altLang="zh-CN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LAN1</a:t>
            </a:r>
            <a:r>
              <a:rPr lang="zh-CN" altLang="en-US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kern="100" dirty="0">
                <a:solidFill>
                  <a:srgbClr val="C00000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00</a:t>
            </a:r>
            <a:r>
              <a:rPr lang="en-US" altLang="zh-CN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000000</a:t>
            </a:r>
            <a:r>
              <a:rPr lang="zh-CN" altLang="en-US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00111111</a:t>
            </a:r>
            <a:r>
              <a:rPr lang="zh-CN" altLang="en-US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192.168.1.0/26</a:t>
            </a:r>
          </a:p>
          <a:p>
            <a:pPr algn="just">
              <a:spcBef>
                <a:spcPts val="600"/>
              </a:spcBef>
            </a:pPr>
            <a:r>
              <a:rPr lang="en-US" altLang="zh-CN" sz="2400" kern="1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LAN2</a:t>
            </a:r>
            <a:r>
              <a:rPr lang="zh-CN" altLang="en-US" sz="2400" kern="1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kern="1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01</a:t>
            </a:r>
            <a:r>
              <a:rPr lang="en-US" altLang="zh-CN" sz="2400" kern="1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000000</a:t>
            </a:r>
            <a:r>
              <a:rPr lang="zh-CN" altLang="en-US" sz="2400" kern="1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2400" kern="1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01111111</a:t>
            </a:r>
            <a:r>
              <a:rPr lang="zh-CN" altLang="en-US" sz="2400" kern="1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192.168.1.64/26</a:t>
            </a:r>
            <a:endParaRPr lang="en-US" altLang="zh-CN" sz="2400" kern="100" dirty="0"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US" altLang="zh-CN" sz="2400" kern="1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LAN3</a:t>
            </a:r>
            <a:r>
              <a:rPr lang="zh-CN" altLang="en-US" sz="2400" kern="1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kern="1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0000000</a:t>
            </a:r>
            <a:r>
              <a:rPr lang="zh-CN" altLang="en-US" sz="2400" kern="1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～</a:t>
            </a:r>
            <a:r>
              <a:rPr lang="en-US" altLang="zh-CN" sz="2400" kern="1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11111111</a:t>
            </a:r>
            <a:r>
              <a:rPr lang="zh-CN" altLang="en-US" sz="2400" kern="100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kern="100" dirty="0">
                <a:effectLst/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192.168.1.128/25</a:t>
            </a:r>
            <a:endParaRPr lang="en-US" altLang="zh-CN" sz="2400" kern="100" dirty="0"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22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9D0E5D4-0D3C-1A41-AC43-7C8B76BD6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03" y="332116"/>
            <a:ext cx="7188200" cy="1955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067713-A9C0-5E47-83B9-D8889C998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72" y="2508304"/>
            <a:ext cx="7581900" cy="40386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1E557E1-BB84-954E-9B45-46E651972BBB}"/>
              </a:ext>
            </a:extLst>
          </p:cNvPr>
          <p:cNvSpPr txBox="1"/>
          <p:nvPr/>
        </p:nvSpPr>
        <p:spPr>
          <a:xfrm>
            <a:off x="8639503" y="966952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ADSL</a:t>
            </a:r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：也需要调制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98CA50-107D-D847-B1C9-E4EAE2EDC314}"/>
              </a:ext>
            </a:extLst>
          </p:cNvPr>
          <p:cNvSpPr txBox="1"/>
          <p:nvPr/>
        </p:nvSpPr>
        <p:spPr>
          <a:xfrm>
            <a:off x="7883216" y="2633857"/>
            <a:ext cx="4171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链路层成帧方法：字符计数</a:t>
            </a:r>
            <a:r>
              <a:rPr kumimoji="1" lang="en-US" altLang="zh-CN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(</a:t>
            </a:r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计数值错误后无法成帧</a:t>
            </a:r>
            <a:r>
              <a:rPr kumimoji="1" lang="en-US" altLang="zh-CN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)</a:t>
            </a:r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、字节填充、比特填充、物理层编码违禁法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D27C82-8EC2-D845-8521-D128418A88E3}"/>
              </a:ext>
            </a:extLst>
          </p:cNvPr>
          <p:cNvSpPr txBox="1"/>
          <p:nvPr/>
        </p:nvSpPr>
        <p:spPr>
          <a:xfrm>
            <a:off x="7883216" y="4030418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Modem</a:t>
            </a:r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调制解调器：模拟和数字传输转换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2CFF75-9BE1-194A-B73B-F6C612D1FEFA}"/>
              </a:ext>
            </a:extLst>
          </p:cNvPr>
          <p:cNvSpPr txBox="1"/>
          <p:nvPr/>
        </p:nvSpPr>
        <p:spPr>
          <a:xfrm>
            <a:off x="8520396" y="580549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以太网地址：</a:t>
            </a:r>
            <a:r>
              <a:rPr kumimoji="1" lang="en-US" altLang="zh-CN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48</a:t>
            </a:r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位</a:t>
            </a:r>
            <a:endParaRPr kumimoji="1" lang="en-US" altLang="zh-CN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十六进制表示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E9AA42D-0129-B642-85AB-79D053DA2D34}"/>
              </a:ext>
            </a:extLst>
          </p:cNvPr>
          <p:cNvSpPr txBox="1"/>
          <p:nvPr/>
        </p:nvSpPr>
        <p:spPr>
          <a:xfrm>
            <a:off x="8639503" y="4872981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kumimoji="1" lang="en-US" altLang="zh-CN" sz="2000" baseline="300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7</a:t>
            </a:r>
            <a:endParaRPr kumimoji="1" lang="zh-CN" altLang="en-US" sz="20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2E8E0CD-3448-934D-8D05-03C4345A73BE}"/>
              </a:ext>
            </a:extLst>
          </p:cNvPr>
          <p:cNvCxnSpPr>
            <a:cxnSpLocks/>
          </p:cNvCxnSpPr>
          <p:nvPr/>
        </p:nvCxnSpPr>
        <p:spPr>
          <a:xfrm>
            <a:off x="1525028" y="2802835"/>
            <a:ext cx="1219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49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2A17648-C1AE-D648-A6B9-45A8935AD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64" y="378374"/>
            <a:ext cx="7531100" cy="3962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791FAEE-E8A1-7B40-8E00-80A48047EB7C}"/>
              </a:ext>
            </a:extLst>
          </p:cNvPr>
          <p:cNvSpPr txBox="1"/>
          <p:nvPr/>
        </p:nvSpPr>
        <p:spPr>
          <a:xfrm>
            <a:off x="8487103" y="38888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网络层：网络互连、路由选择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7FCAD3-580D-1946-BC65-D33348D469FE}"/>
              </a:ext>
            </a:extLst>
          </p:cNvPr>
          <p:cNvSpPr txBox="1"/>
          <p:nvPr/>
        </p:nvSpPr>
        <p:spPr>
          <a:xfrm>
            <a:off x="7843564" y="129803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网络服务质量：带宽、延迟、抖动、丢失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C0B457-9C1B-6B44-A49B-F653A538A9D1}"/>
              </a:ext>
            </a:extLst>
          </p:cNvPr>
          <p:cNvSpPr txBox="1"/>
          <p:nvPr/>
        </p:nvSpPr>
        <p:spPr>
          <a:xfrm>
            <a:off x="7843562" y="1914135"/>
            <a:ext cx="4035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ICMP</a:t>
            </a:r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：控制消息协议</a:t>
            </a:r>
            <a:endParaRPr kumimoji="1" lang="en-US" altLang="zh-CN" dirty="0">
              <a:solidFill>
                <a:srgbClr val="C00000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ARP</a:t>
            </a:r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：地址解析协议，将</a:t>
            </a:r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IP</a:t>
            </a:r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地址映射到数据链路层地址（以太网地址）</a:t>
            </a:r>
            <a:endParaRPr kumimoji="1" lang="en-US" altLang="zh-CN" dirty="0">
              <a:solidFill>
                <a:srgbClr val="C00000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DHCP</a:t>
            </a:r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：动态主机配置协议，配置主机</a:t>
            </a:r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IP</a:t>
            </a:r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地址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5931BC-134A-9D4D-8B98-5292E2584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56" y="4587547"/>
            <a:ext cx="7563007" cy="1666108"/>
          </a:xfrm>
          <a:prstGeom prst="rect">
            <a:avLst/>
          </a:prstGeom>
        </p:spPr>
      </p:pic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A9047F0-382C-3341-9D71-75DED0C3AE75}"/>
              </a:ext>
            </a:extLst>
          </p:cNvPr>
          <p:cNvCxnSpPr>
            <a:cxnSpLocks/>
          </p:cNvCxnSpPr>
          <p:nvPr/>
        </p:nvCxnSpPr>
        <p:spPr>
          <a:xfrm>
            <a:off x="3005959" y="3657600"/>
            <a:ext cx="1219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D4C0EA8E-2FA4-3A45-B885-07F762744325}"/>
              </a:ext>
            </a:extLst>
          </p:cNvPr>
          <p:cNvCxnSpPr>
            <a:cxnSpLocks/>
          </p:cNvCxnSpPr>
          <p:nvPr/>
        </p:nvCxnSpPr>
        <p:spPr>
          <a:xfrm>
            <a:off x="6096000" y="3662855"/>
            <a:ext cx="609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7438E285-5EAD-BF4B-90F4-3947B8577161}"/>
              </a:ext>
            </a:extLst>
          </p:cNvPr>
          <p:cNvSpPr txBox="1"/>
          <p:nvPr/>
        </p:nvSpPr>
        <p:spPr>
          <a:xfrm>
            <a:off x="7845268" y="4776327"/>
            <a:ext cx="43481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00000</a:t>
            </a:r>
          </a:p>
          <a:p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000000</a:t>
            </a:r>
          </a:p>
          <a:p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00000</a:t>
            </a:r>
          </a:p>
          <a:p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0000000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）   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172.209.211.128/25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84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EBE6A0-64A3-464F-A4C0-74FFD9C82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13" y="78827"/>
            <a:ext cx="5764487" cy="6871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7DB14B-6DB8-AA47-AAE7-19C3FA585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25" y="681962"/>
            <a:ext cx="4584951" cy="9604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279268-C67F-3B43-9C07-E79067BCF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12" y="1610917"/>
            <a:ext cx="6990285" cy="516825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9192ADD-AF10-CA4D-BFAB-DE51CE497807}"/>
              </a:ext>
            </a:extLst>
          </p:cNvPr>
          <p:cNvSpPr txBox="1"/>
          <p:nvPr/>
        </p:nvSpPr>
        <p:spPr>
          <a:xfrm>
            <a:off x="8074792" y="515873"/>
            <a:ext cx="366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TCP</a:t>
            </a:r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和</a:t>
            </a:r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UDP</a:t>
            </a:r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的区别：</a:t>
            </a:r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TCP</a:t>
            </a:r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面向连接、可靠；</a:t>
            </a:r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UDP</a:t>
            </a:r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无连接、不可靠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14B091-6211-F24D-99DA-2E5F9E0AB7DF}"/>
              </a:ext>
            </a:extLst>
          </p:cNvPr>
          <p:cNvSpPr txBox="1"/>
          <p:nvPr/>
        </p:nvSpPr>
        <p:spPr>
          <a:xfrm>
            <a:off x="8074792" y="2066149"/>
            <a:ext cx="366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最大传输单元限制</a:t>
            </a:r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MTU</a:t>
            </a:r>
            <a:endParaRPr kumimoji="1" lang="zh-CN" altLang="en-US" dirty="0">
              <a:solidFill>
                <a:srgbClr val="C00000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59284C-30B4-444A-B603-24789EFCCF23}"/>
              </a:ext>
            </a:extLst>
          </p:cNvPr>
          <p:cNvSpPr txBox="1"/>
          <p:nvPr/>
        </p:nvSpPr>
        <p:spPr>
          <a:xfrm>
            <a:off x="8074792" y="4390578"/>
            <a:ext cx="405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以太网帧：局域网</a:t>
            </a:r>
            <a:endParaRPr kumimoji="1" lang="en-US" altLang="zh-CN" dirty="0">
              <a:solidFill>
                <a:srgbClr val="C00000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C</a:t>
            </a:r>
            <a:endParaRPr kumimoji="1" lang="zh-CN" altLang="en-US" dirty="0">
              <a:solidFill>
                <a:srgbClr val="C00000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75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9192ADD-AF10-CA4D-BFAB-DE51CE497807}"/>
              </a:ext>
            </a:extLst>
          </p:cNvPr>
          <p:cNvSpPr txBox="1"/>
          <p:nvPr/>
        </p:nvSpPr>
        <p:spPr>
          <a:xfrm>
            <a:off x="8531554" y="147111"/>
            <a:ext cx="366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ICMP</a:t>
            </a:r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：控制消息协议</a:t>
            </a:r>
            <a:endParaRPr kumimoji="1" lang="en-US" altLang="zh-CN" dirty="0">
              <a:solidFill>
                <a:srgbClr val="C00000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14B091-6211-F24D-99DA-2E5F9E0AB7DF}"/>
              </a:ext>
            </a:extLst>
          </p:cNvPr>
          <p:cNvSpPr txBox="1"/>
          <p:nvPr/>
        </p:nvSpPr>
        <p:spPr>
          <a:xfrm>
            <a:off x="8531554" y="643609"/>
            <a:ext cx="3660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IP</a:t>
            </a:r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分片，最大传输单元限制</a:t>
            </a:r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MTU</a:t>
            </a:r>
          </a:p>
          <a:p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1500</a:t>
            </a:r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：</a:t>
            </a:r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1480+20</a:t>
            </a:r>
          </a:p>
          <a:p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报文</a:t>
            </a:r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1</a:t>
            </a:r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：</a:t>
            </a:r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980</a:t>
            </a:r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（含</a:t>
            </a:r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20</a:t>
            </a:r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字节头部）</a:t>
            </a:r>
            <a:endParaRPr kumimoji="1" lang="en-US" altLang="zh-CN" dirty="0">
              <a:solidFill>
                <a:srgbClr val="C00000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报文</a:t>
            </a:r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2</a:t>
            </a:r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：</a:t>
            </a:r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1480-960+20</a:t>
            </a:r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=</a:t>
            </a:r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540</a:t>
            </a:r>
            <a:endParaRPr kumimoji="1" lang="zh-CN" altLang="en-US" dirty="0">
              <a:solidFill>
                <a:srgbClr val="C00000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CD07E92-4CEB-E740-8636-3B9F060F8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07" y="48006"/>
            <a:ext cx="7832404" cy="18406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96EBA0C-7FFC-FE4E-9394-E09D4BA14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63" y="2360307"/>
            <a:ext cx="8723593" cy="398792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443C20A-B7CE-9949-9B4B-806EBE8548B9}"/>
              </a:ext>
            </a:extLst>
          </p:cNvPr>
          <p:cNvSpPr txBox="1"/>
          <p:nvPr/>
        </p:nvSpPr>
        <p:spPr>
          <a:xfrm>
            <a:off x="827903" y="236030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80FA59-2C4D-6144-9F7A-E81801FA9DA6}"/>
              </a:ext>
            </a:extLst>
          </p:cNvPr>
          <p:cNvSpPr txBox="1"/>
          <p:nvPr/>
        </p:nvSpPr>
        <p:spPr>
          <a:xfrm>
            <a:off x="827903" y="30596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AB46EB-CDDD-2544-BFFA-DF0F5B07732B}"/>
              </a:ext>
            </a:extLst>
          </p:cNvPr>
          <p:cNvSpPr txBox="1"/>
          <p:nvPr/>
        </p:nvSpPr>
        <p:spPr>
          <a:xfrm>
            <a:off x="837521" y="379366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088C0A-D7A4-A345-BD87-0A83C643F70B}"/>
              </a:ext>
            </a:extLst>
          </p:cNvPr>
          <p:cNvSpPr txBox="1"/>
          <p:nvPr/>
        </p:nvSpPr>
        <p:spPr>
          <a:xfrm>
            <a:off x="837521" y="452857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098844-3752-A44A-86CB-D4F175A76675}"/>
              </a:ext>
            </a:extLst>
          </p:cNvPr>
          <p:cNvSpPr txBox="1"/>
          <p:nvPr/>
        </p:nvSpPr>
        <p:spPr>
          <a:xfrm>
            <a:off x="827903" y="55972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459045-9162-C54C-876A-B5A759262CA1}"/>
              </a:ext>
            </a:extLst>
          </p:cNvPr>
          <p:cNvSpPr txBox="1"/>
          <p:nvPr/>
        </p:nvSpPr>
        <p:spPr>
          <a:xfrm>
            <a:off x="8710230" y="2997365"/>
            <a:ext cx="3660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快速以太网：</a:t>
            </a:r>
            <a:r>
              <a:rPr kumimoji="1"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4B/5B</a:t>
            </a:r>
          </a:p>
          <a:p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经典以太网：曼彻斯特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D30627-1A52-1943-A3B8-AC108EDC0F23}"/>
              </a:ext>
            </a:extLst>
          </p:cNvPr>
          <p:cNvSpPr txBox="1"/>
          <p:nvPr/>
        </p:nvSpPr>
        <p:spPr>
          <a:xfrm>
            <a:off x="8710230" y="3941989"/>
            <a:ext cx="366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存储转发</a:t>
            </a:r>
          </a:p>
        </p:txBody>
      </p:sp>
    </p:spTree>
    <p:extLst>
      <p:ext uri="{BB962C8B-B14F-4D97-AF65-F5344CB8AC3E}">
        <p14:creationId xmlns:p14="http://schemas.microsoft.com/office/powerpoint/2010/main" val="54352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BAF926E-2673-A14A-A605-37F1752D9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1" y="266698"/>
            <a:ext cx="8140483" cy="4028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86928FE-2464-5B44-89EB-030828F70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82" y="669596"/>
            <a:ext cx="8073203" cy="35135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F2D531-F462-EF4F-B661-87FDE0F04D1E}"/>
              </a:ext>
            </a:extLst>
          </p:cNvPr>
          <p:cNvSpPr txBox="1"/>
          <p:nvPr/>
        </p:nvSpPr>
        <p:spPr>
          <a:xfrm>
            <a:off x="8944303" y="1061545"/>
            <a:ext cx="2648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随机早期检测（</a:t>
            </a:r>
            <a:r>
              <a:rPr kumimoji="1" lang="en-US" altLang="zh-CN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RED</a:t>
            </a:r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）：</a:t>
            </a:r>
            <a:endParaRPr kumimoji="1" lang="en-US" altLang="zh-CN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丢包作为一种隐含拥塞信号，会使传输协议降低速度（拥塞窗口降为</a:t>
            </a:r>
            <a:r>
              <a:rPr kumimoji="1" lang="en-US" altLang="zh-CN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DC4A77-09C2-294D-8E5A-998303B8A159}"/>
              </a:ext>
            </a:extLst>
          </p:cNvPr>
          <p:cNvSpPr txBox="1"/>
          <p:nvPr/>
        </p:nvSpPr>
        <p:spPr>
          <a:xfrm>
            <a:off x="8944301" y="3442801"/>
            <a:ext cx="26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NAT</a:t>
            </a:r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技术 网络地址转换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2A15E1-CEB7-F949-9241-076A213425CE}"/>
              </a:ext>
            </a:extLst>
          </p:cNvPr>
          <p:cNvSpPr txBox="1"/>
          <p:nvPr/>
        </p:nvSpPr>
        <p:spPr>
          <a:xfrm>
            <a:off x="8944302" y="2676536"/>
            <a:ext cx="26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Ipv6</a:t>
            </a:r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与</a:t>
            </a:r>
            <a:r>
              <a:rPr kumimoji="1" lang="en-US" altLang="zh-CN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Ipv4</a:t>
            </a:r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区别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BB561E4-8E4B-7742-B928-C7671D699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61" y="4432299"/>
            <a:ext cx="8167624" cy="162165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4C94DFD-447D-2A41-9DD9-011FF9AF0933}"/>
              </a:ext>
            </a:extLst>
          </p:cNvPr>
          <p:cNvSpPr txBox="1"/>
          <p:nvPr/>
        </p:nvSpPr>
        <p:spPr>
          <a:xfrm>
            <a:off x="8944301" y="266698"/>
            <a:ext cx="282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距离矢量：无穷计算问题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6349E9-DDFA-A947-90D4-4200961A2686}"/>
              </a:ext>
            </a:extLst>
          </p:cNvPr>
          <p:cNvSpPr txBox="1"/>
          <p:nvPr/>
        </p:nvSpPr>
        <p:spPr>
          <a:xfrm>
            <a:off x="988541" y="26669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9E8BBB6-0C68-1249-BDC8-5118BC1945FF}"/>
              </a:ext>
            </a:extLst>
          </p:cNvPr>
          <p:cNvSpPr txBox="1"/>
          <p:nvPr/>
        </p:nvSpPr>
        <p:spPr>
          <a:xfrm>
            <a:off x="988541" y="106154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C7AA40-69F3-ED41-8F2C-93837B3435A6}"/>
              </a:ext>
            </a:extLst>
          </p:cNvPr>
          <p:cNvSpPr txBox="1"/>
          <p:nvPr/>
        </p:nvSpPr>
        <p:spPr>
          <a:xfrm>
            <a:off x="988541" y="347499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691B64-1ADA-6448-98BD-857C1F97872E}"/>
              </a:ext>
            </a:extLst>
          </p:cNvPr>
          <p:cNvSpPr txBox="1"/>
          <p:nvPr/>
        </p:nvSpPr>
        <p:spPr>
          <a:xfrm>
            <a:off x="988544" y="236030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6B21F0-6908-0549-8DAD-176613994F45}"/>
              </a:ext>
            </a:extLst>
          </p:cNvPr>
          <p:cNvSpPr txBox="1"/>
          <p:nvPr/>
        </p:nvSpPr>
        <p:spPr>
          <a:xfrm>
            <a:off x="1027706" y="438517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97EB40C-50C5-7D4A-BE16-5F66F53B8F28}"/>
              </a:ext>
            </a:extLst>
          </p:cNvPr>
          <p:cNvSpPr txBox="1"/>
          <p:nvPr/>
        </p:nvSpPr>
        <p:spPr>
          <a:xfrm>
            <a:off x="1025614" y="512822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21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8F2D531-F462-EF4F-B661-87FDE0F04D1E}"/>
              </a:ext>
            </a:extLst>
          </p:cNvPr>
          <p:cNvSpPr txBox="1"/>
          <p:nvPr/>
        </p:nvSpPr>
        <p:spPr>
          <a:xfrm>
            <a:off x="9196551" y="588579"/>
            <a:ext cx="26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TCP</a:t>
            </a:r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可靠性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DC4A77-09C2-294D-8E5A-998303B8A159}"/>
              </a:ext>
            </a:extLst>
          </p:cNvPr>
          <p:cNvSpPr txBox="1"/>
          <p:nvPr/>
        </p:nvSpPr>
        <p:spPr>
          <a:xfrm>
            <a:off x="8983790" y="2594585"/>
            <a:ext cx="26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类双绞线 </a:t>
            </a:r>
            <a:r>
              <a:rPr kumimoji="1" lang="en-US" altLang="zh-CN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10Mbps</a:t>
            </a:r>
            <a:endParaRPr kumimoji="1" lang="zh-CN" altLang="en-US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2A15E1-CEB7-F949-9241-076A213425CE}"/>
              </a:ext>
            </a:extLst>
          </p:cNvPr>
          <p:cNvSpPr txBox="1"/>
          <p:nvPr/>
        </p:nvSpPr>
        <p:spPr>
          <a:xfrm>
            <a:off x="8381998" y="1459952"/>
            <a:ext cx="377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TCP</a:t>
            </a:r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：字节流非消息流，不保留边界</a:t>
            </a:r>
            <a:endParaRPr kumimoji="1" lang="en-US" altLang="zh-CN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en-US" altLang="zh-CN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UDP</a:t>
            </a:r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：消息流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C074245-EE98-B14C-A4AC-5A263B3C4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03" y="166194"/>
            <a:ext cx="8254275" cy="279772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AE95FCE-3D23-684A-BDE2-FD06C26B5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" y="3789417"/>
            <a:ext cx="8807814" cy="252836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41A4E7F-9EA1-AA4A-98A5-E4EF7FC82820}"/>
              </a:ext>
            </a:extLst>
          </p:cNvPr>
          <p:cNvSpPr txBox="1"/>
          <p:nvPr/>
        </p:nvSpPr>
        <p:spPr>
          <a:xfrm>
            <a:off x="9073128" y="3709418"/>
            <a:ext cx="2648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海明码</a:t>
            </a:r>
            <a:r>
              <a:rPr kumimoji="1" lang="en-US" altLang="zh-CN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:</a:t>
            </a:r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（</a:t>
            </a:r>
            <a:r>
              <a:rPr kumimoji="1" lang="en-US" altLang="zh-CN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m+r+1</a:t>
            </a:r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kumimoji="1" lang="en-US" altLang="zh-CN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&lt;=2</a:t>
            </a:r>
            <a:r>
              <a:rPr kumimoji="1" lang="en-US" altLang="zh-CN" baseline="300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</a:t>
            </a:r>
          </a:p>
          <a:p>
            <a:r>
              <a:rPr kumimoji="1" lang="en-US" altLang="zh-CN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r</a:t>
            </a:r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=</a:t>
            </a:r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7</a:t>
            </a:r>
            <a:endParaRPr kumimoji="1" lang="zh-CN" altLang="en-US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55A869-3E48-4F47-B0E2-74F1DB1D823D}"/>
              </a:ext>
            </a:extLst>
          </p:cNvPr>
          <p:cNvSpPr txBox="1"/>
          <p:nvPr/>
        </p:nvSpPr>
        <p:spPr>
          <a:xfrm>
            <a:off x="988543" y="11137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9E1E7C-3EF2-4348-BE49-F8D6C05CC865}"/>
              </a:ext>
            </a:extLst>
          </p:cNvPr>
          <p:cNvSpPr txBox="1"/>
          <p:nvPr/>
        </p:nvSpPr>
        <p:spPr>
          <a:xfrm>
            <a:off x="988543" y="15200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1DE52A-8E9D-BE4D-964F-00B15F01AE98}"/>
              </a:ext>
            </a:extLst>
          </p:cNvPr>
          <p:cNvSpPr txBox="1"/>
          <p:nvPr/>
        </p:nvSpPr>
        <p:spPr>
          <a:xfrm>
            <a:off x="963830" y="223673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4054BF-3290-A846-BDBD-F37176B1F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8768" y="5398048"/>
            <a:ext cx="868663" cy="5289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F86A50-A469-6848-AE65-4AFE3D523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7445" y="5995349"/>
            <a:ext cx="2568915" cy="27407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AD870FC-A4BD-B342-9173-D65DD6DEE6B5}"/>
              </a:ext>
            </a:extLst>
          </p:cNvPr>
          <p:cNvSpPr txBox="1"/>
          <p:nvPr/>
        </p:nvSpPr>
        <p:spPr>
          <a:xfrm>
            <a:off x="9073128" y="4515435"/>
            <a:ext cx="2648607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aseline="300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边发送边累加计算</a:t>
            </a:r>
            <a:endParaRPr kumimoji="1" lang="en-US" altLang="zh-CN" sz="2800" baseline="300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zh-CN" altLang="en-US" sz="2800" baseline="300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边接收边累加计算</a:t>
            </a:r>
          </a:p>
        </p:txBody>
      </p:sp>
    </p:spTree>
    <p:extLst>
      <p:ext uri="{BB962C8B-B14F-4D97-AF65-F5344CB8AC3E}">
        <p14:creationId xmlns:p14="http://schemas.microsoft.com/office/powerpoint/2010/main" val="428518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0EC1768-6EFF-2E44-9861-30B2839B722A}"/>
              </a:ext>
            </a:extLst>
          </p:cNvPr>
          <p:cNvSpPr txBox="1"/>
          <p:nvPr/>
        </p:nvSpPr>
        <p:spPr>
          <a:xfrm>
            <a:off x="9080938" y="1403555"/>
            <a:ext cx="26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数据报、虚电路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DD4BA6-1E1C-C64F-95AE-997227A9CE5B}"/>
              </a:ext>
            </a:extLst>
          </p:cNvPr>
          <p:cNvSpPr txBox="1"/>
          <p:nvPr/>
        </p:nvSpPr>
        <p:spPr>
          <a:xfrm>
            <a:off x="9080938" y="2978950"/>
            <a:ext cx="311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发送窗口</a:t>
            </a:r>
            <a:r>
              <a:rPr kumimoji="1" lang="en-US" altLang="zh-CN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=min</a:t>
            </a:r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（拥塞窗口、接收窗口）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42FD24-BE0A-2640-9B97-645AC228AE3A}"/>
              </a:ext>
            </a:extLst>
          </p:cNvPr>
          <p:cNvSpPr txBox="1"/>
          <p:nvPr/>
        </p:nvSpPr>
        <p:spPr>
          <a:xfrm>
            <a:off x="9150363" y="2499291"/>
            <a:ext cx="311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TTL</a:t>
            </a:r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、校验和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93BDB2-F379-074E-9FFF-469B1227B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1" y="3871309"/>
            <a:ext cx="9082702" cy="5955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523F2A-A4F3-9F4A-9164-D9ED517D0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47" y="305475"/>
            <a:ext cx="8965591" cy="331980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EB3DF2F-493C-FA40-9548-74D817604DAB}"/>
              </a:ext>
            </a:extLst>
          </p:cNvPr>
          <p:cNvSpPr txBox="1"/>
          <p:nvPr/>
        </p:nvSpPr>
        <p:spPr>
          <a:xfrm>
            <a:off x="9080939" y="3943500"/>
            <a:ext cx="311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定时器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18D9A6-DB2D-2942-8B45-63F2BFEF06DE}"/>
              </a:ext>
            </a:extLst>
          </p:cNvPr>
          <p:cNvSpPr txBox="1"/>
          <p:nvPr/>
        </p:nvSpPr>
        <p:spPr>
          <a:xfrm>
            <a:off x="8949560" y="133674"/>
            <a:ext cx="2648607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aseline="300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低负载下时延、高负载下吞吐量</a:t>
            </a:r>
            <a:endParaRPr kumimoji="1" lang="en-US" altLang="zh-CN" sz="2800" baseline="300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281F61-FF08-4744-8611-828D476F19FB}"/>
              </a:ext>
            </a:extLst>
          </p:cNvPr>
          <p:cNvSpPr txBox="1"/>
          <p:nvPr/>
        </p:nvSpPr>
        <p:spPr>
          <a:xfrm>
            <a:off x="8949559" y="964668"/>
            <a:ext cx="264860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aseline="300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再次重传冲突</a:t>
            </a:r>
            <a:endParaRPr kumimoji="1" lang="en-US" altLang="zh-CN" sz="2800" baseline="300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46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C0944BF-278C-D34B-8802-3B9C3E882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8" y="55604"/>
            <a:ext cx="8231593" cy="35772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28010B-277B-6C42-87B4-2C15F45C1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8" y="3719726"/>
            <a:ext cx="7498855" cy="30826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072E23A-1E77-0248-BA91-F3A6AD4EB7A0}"/>
              </a:ext>
            </a:extLst>
          </p:cNvPr>
          <p:cNvSpPr txBox="1"/>
          <p:nvPr/>
        </p:nvSpPr>
        <p:spPr>
          <a:xfrm>
            <a:off x="8977281" y="5285773"/>
            <a:ext cx="311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最长前缀匹配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32B2D6-81AE-3245-AF5A-6EC163385167}"/>
              </a:ext>
            </a:extLst>
          </p:cNvPr>
          <p:cNvSpPr txBox="1"/>
          <p:nvPr/>
        </p:nvSpPr>
        <p:spPr>
          <a:xfrm>
            <a:off x="8526258" y="833563"/>
            <a:ext cx="323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序号：区分新帧、重传的旧帧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6D48D3-BBB7-5C4F-9A9C-EBB2FE28B5CD}"/>
              </a:ext>
            </a:extLst>
          </p:cNvPr>
          <p:cNvSpPr txBox="1"/>
          <p:nvPr/>
        </p:nvSpPr>
        <p:spPr>
          <a:xfrm>
            <a:off x="8585983" y="1623450"/>
            <a:ext cx="3111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目的</a:t>
            </a:r>
            <a:r>
              <a:rPr kumimoji="1" lang="en-US" altLang="zh-CN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MAC</a:t>
            </a:r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地址、端口、时间戳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4D4D85-E0BA-6D4D-A6C9-3DBE22C5FFE1}"/>
              </a:ext>
            </a:extLst>
          </p:cNvPr>
          <p:cNvSpPr txBox="1"/>
          <p:nvPr/>
        </p:nvSpPr>
        <p:spPr>
          <a:xfrm>
            <a:off x="8585983" y="2921168"/>
            <a:ext cx="3529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6/</a:t>
            </a:r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kumimoji="1" lang="en-US" altLang="zh-CN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10-2</a:t>
            </a:r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kumimoji="1" lang="en-US" altLang="zh-CN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=</a:t>
            </a:r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0.75s</a:t>
            </a:r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endParaRPr kumimoji="1" lang="en-US" altLang="zh-CN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（</a:t>
            </a:r>
            <a:r>
              <a:rPr kumimoji="1" lang="en-US" altLang="zh-CN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40-7.5</a:t>
            </a:r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r>
              <a:rPr kumimoji="1" lang="en-US" altLang="zh-CN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/2</a:t>
            </a:r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=</a:t>
            </a:r>
            <a:r>
              <a:rPr kumimoji="1" lang="zh-CN" altLang="en-US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16.25s</a:t>
            </a:r>
            <a:endParaRPr kumimoji="1" lang="zh-CN" altLang="en-US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68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1367</Words>
  <Application>Microsoft Macintosh PowerPoint</Application>
  <PresentationFormat>宽屏</PresentationFormat>
  <Paragraphs>221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等线 Light</vt:lpstr>
      <vt:lpstr>SimHei</vt:lpstr>
      <vt:lpstr>Microsoft YaHei</vt:lpstr>
      <vt:lpstr>Times</vt:lpstr>
      <vt:lpstr>Arial</vt:lpstr>
      <vt:lpstr>Calibri</vt:lpstr>
      <vt:lpstr>Cambria Math</vt:lpstr>
      <vt:lpstr>Times New Roman</vt:lpstr>
      <vt:lpstr>Office 主题​​</vt:lpstr>
      <vt:lpstr>计算机网络样题答疑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计算机网络习题答疑</dc:title>
  <dc:creator>Zhang Yiran</dc:creator>
  <cp:lastModifiedBy>Yiran Zhang</cp:lastModifiedBy>
  <cp:revision>2</cp:revision>
  <dcterms:created xsi:type="dcterms:W3CDTF">2023-06-04T03:54:18Z</dcterms:created>
  <dcterms:modified xsi:type="dcterms:W3CDTF">2025-06-12T00:38:35Z</dcterms:modified>
</cp:coreProperties>
</file>