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9F7E4-EC59-436D-A3BC-8FD341D70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7C668F-4926-4EB4-901D-1C218BA27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F3F7A-CEEE-45B9-8D34-ABC4244E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F85-8372-43FF-A246-7C4B32E0A62D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842CE-34F3-47CE-A56C-0D5B7A1F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D4FBD5-103E-4298-8BB3-52AB9A1C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B87A-9DBF-4E02-AC48-48CD6C2B9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59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D3929-D885-4930-B5DE-36C98A6D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828845-2AA5-4407-B662-D28B8A969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E26B0D-60A7-43DC-9B6D-12C05F4C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F85-8372-43FF-A246-7C4B32E0A62D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0A184-3111-442E-B912-3C6F6CC36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EAFB7-F02B-4F41-A5E8-6A4615CE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B87A-9DBF-4E02-AC48-48CD6C2B9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54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A561C8-ABEC-4B7C-B94C-FEAA00A28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45D102-E7BB-4642-8BFC-5470817C0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FE319-414F-4DBC-A733-59C3441C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F85-8372-43FF-A246-7C4B32E0A62D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CAD36-7E52-47E6-BA18-87AD064A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A77DF3-0E26-4F12-B6C8-949DECC6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B87A-9DBF-4E02-AC48-48CD6C2B9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97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BC4A4-8B58-4F0E-9074-C62116FB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114BF-91BE-440C-9019-5F7343E13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455CE-8637-4BC1-8C3A-34E4A6F3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F85-8372-43FF-A246-7C4B32E0A62D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7EFC3-7F45-4905-9E3C-B84B2B4E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D451A8-CB30-4FE4-8C67-49507219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B87A-9DBF-4E02-AC48-48CD6C2B9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2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AF7E3-B9F1-4640-AAC2-84579F9EE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BBEEC3-0E5E-42B3-B154-B4E607DD5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CCE46-4C99-41B2-8E9D-884CE7E8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F85-8372-43FF-A246-7C4B32E0A62D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C34066-4513-43A7-879E-76D0F4CF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B7800-AF81-415B-85A1-C08F74BB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B87A-9DBF-4E02-AC48-48CD6C2B9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4B1EA-B43F-4887-80AF-220E7AFE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3F13F-DF64-4193-94FD-217CA9FB5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64F432-7ED4-4FB3-8A1B-E0336F1EF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84E444-2069-42C1-8B2B-008A6F524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F85-8372-43FF-A246-7C4B32E0A62D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960971-88D2-402F-AA75-A60747CE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61B407-7772-4D56-8E5F-85D370D5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B87A-9DBF-4E02-AC48-48CD6C2B9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77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AAF21-D7F7-43F1-8D0E-0ED6A0FF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2EB8A5-25DE-4822-A964-A969DDEDE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9E5A45-0DB8-4412-BA59-7C23B2951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41F259-DF03-4BFF-92BB-E96943BEF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5CA778-D61D-492F-A762-86DD54D55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E3E0F4-A37D-48F6-8166-3466009C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F85-8372-43FF-A246-7C4B32E0A62D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07AEA3-3F89-46BD-B4D1-82962BF4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8384E7-734A-4520-9A03-3F515F92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B87A-9DBF-4E02-AC48-48CD6C2B9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80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F1FCA-ACF3-499F-8A00-6B3BFCA2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4BD03-8D2F-4533-B84F-551ED9E7F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F85-8372-43FF-A246-7C4B32E0A62D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BB5C40-2891-45B8-A1E0-B3FDAC08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9871F3-EA6B-4EDE-8CC1-936E6962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B87A-9DBF-4E02-AC48-48CD6C2B9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75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2DE5E2-1D26-45C5-961D-C0B21CE3D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F85-8372-43FF-A246-7C4B32E0A62D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39CD90-08CD-4FDA-B5D9-9EB88D06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43B532-301F-4988-8B1C-4E719CF0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B87A-9DBF-4E02-AC48-48CD6C2B9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86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D2B7D-6C82-47A2-8038-962243BE7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3B3BC-A835-4009-9742-1970D5A2A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EF7562-F7A7-43B5-81DF-D1B81A399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073B4F-82DC-495C-9070-4600A7F1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F85-8372-43FF-A246-7C4B32E0A62D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7B5DFB-0D29-4587-9A63-1BA33BCF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B7057E-D3B9-4102-B92E-5C9F0FC48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B87A-9DBF-4E02-AC48-48CD6C2B9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7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56033-24CD-4755-9D3C-D4974235D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0627C3-6F99-49B1-949F-4F5C0BB47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45005A-0AE5-47EE-BAB6-2052C1433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43712C-C065-4B88-B7D8-703E2363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9F85-8372-43FF-A246-7C4B32E0A62D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3D6771-8746-4C4E-9598-49C24A96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EA240E-638A-468E-8471-0A124AEE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B87A-9DBF-4E02-AC48-48CD6C2B9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78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A5C534-462D-46B6-B7A3-D0B69C32A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A50BA0-948A-465C-BEFD-9D8F78FC6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4B858-A217-4964-9123-CA4181708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59F85-8372-43FF-A246-7C4B32E0A62D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7588CF-3CEC-40B3-843D-B458641DB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9B5109-05EF-4DB3-9FA8-7CC377C8A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CB87A-9DBF-4E02-AC48-48CD6C2B9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45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AC3C422-57CD-43F7-9AC1-96FF3E58FADE}"/>
              </a:ext>
            </a:extLst>
          </p:cNvPr>
          <p:cNvSpPr txBox="1"/>
          <p:nvPr/>
        </p:nvSpPr>
        <p:spPr>
          <a:xfrm>
            <a:off x="4669006" y="585927"/>
            <a:ext cx="1678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key steps: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2809DB-E889-4AAF-B2F7-49F9383A381D}"/>
              </a:ext>
            </a:extLst>
          </p:cNvPr>
          <p:cNvSpPr txBox="1"/>
          <p:nvPr/>
        </p:nvSpPr>
        <p:spPr>
          <a:xfrm>
            <a:off x="952335" y="3405015"/>
            <a:ext cx="2435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step1:copy the list of the (i-1)situation, add it to a new list and clean it from the stack. (Use </a:t>
            </a:r>
            <a:r>
              <a:rPr lang="en-US" altLang="zh-CN" dirty="0" err="1"/>
              <a:t>stack.pop</a:t>
            </a:r>
            <a:r>
              <a:rPr lang="en-US" altLang="zh-CN" dirty="0"/>
              <a:t>() method) 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29598F0C-9187-4875-9291-ECF13F73D930}"/>
              </a:ext>
            </a:extLst>
          </p:cNvPr>
          <p:cNvSpPr/>
          <p:nvPr/>
        </p:nvSpPr>
        <p:spPr>
          <a:xfrm>
            <a:off x="3542192" y="4038928"/>
            <a:ext cx="648070" cy="283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7687DE-4EC0-4068-A11E-714591607512}"/>
              </a:ext>
            </a:extLst>
          </p:cNvPr>
          <p:cNvSpPr txBox="1"/>
          <p:nvPr/>
        </p:nvSpPr>
        <p:spPr>
          <a:xfrm>
            <a:off x="8647564" y="1694191"/>
            <a:ext cx="1765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 loop: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range(n):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90ABCB-B32D-4DD8-B100-A6F646AE09AE}"/>
              </a:ext>
            </a:extLst>
          </p:cNvPr>
          <p:cNvSpPr txBox="1"/>
          <p:nvPr/>
        </p:nvSpPr>
        <p:spPr>
          <a:xfrm>
            <a:off x="4669006" y="3682014"/>
            <a:ext cx="2555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step2: if </a:t>
            </a:r>
            <a:r>
              <a:rPr lang="en-US" altLang="zh-CN" dirty="0" err="1"/>
              <a:t>i</a:t>
            </a:r>
            <a:r>
              <a:rPr lang="en-US" altLang="zh-CN" dirty="0"/>
              <a:t> is odd, add ’A</a:t>
            </a:r>
            <a:r>
              <a:rPr lang="en-US" altLang="zh-CN" dirty="0">
                <a:sym typeface="Wingdings" panose="05000000000000000000" pitchFamily="2" charset="2"/>
              </a:rPr>
              <a:t>--&gt;C’, else even, add ‘A--&gt;B’ to the new list</a:t>
            </a:r>
            <a:endParaRPr lang="zh-CN" altLang="en-US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3530BAA9-94A3-4BC4-8C6F-B7D2EBB1DF8E}"/>
              </a:ext>
            </a:extLst>
          </p:cNvPr>
          <p:cNvSpPr/>
          <p:nvPr/>
        </p:nvSpPr>
        <p:spPr>
          <a:xfrm>
            <a:off x="7379432" y="4002094"/>
            <a:ext cx="648070" cy="283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4152CD-22D0-4CE4-AF35-D1ECD044A56C}"/>
              </a:ext>
            </a:extLst>
          </p:cNvPr>
          <p:cNvSpPr txBox="1"/>
          <p:nvPr/>
        </p:nvSpPr>
        <p:spPr>
          <a:xfrm>
            <a:off x="8362765" y="2890937"/>
            <a:ext cx="30983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step3: copy the list of the (i-1) situation again, if n is odd, change A to B, B to C, C to A (Alphabet forward function), else even, change A to C, B to A, C to B (Alphabet back function), add it to the new list. Finally, push the new list to the stack to represent the n situation</a:t>
            </a:r>
            <a:endParaRPr lang="zh-CN" alt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E05A5862-C0CD-4458-8578-3B9936A54717}"/>
              </a:ext>
            </a:extLst>
          </p:cNvPr>
          <p:cNvSpPr/>
          <p:nvPr/>
        </p:nvSpPr>
        <p:spPr>
          <a:xfrm>
            <a:off x="11441228" y="4018989"/>
            <a:ext cx="559293" cy="263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B56031-F9D5-490D-98B4-AC5ED6B82A6A}"/>
              </a:ext>
            </a:extLst>
          </p:cNvPr>
          <p:cNvSpPr txBox="1"/>
          <p:nvPr/>
        </p:nvSpPr>
        <p:spPr>
          <a:xfrm>
            <a:off x="952335" y="6115858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continue loop, until </a:t>
            </a:r>
            <a:r>
              <a:rPr lang="en-US" altLang="zh-CN" dirty="0" err="1"/>
              <a:t>i</a:t>
            </a:r>
            <a:r>
              <a:rPr lang="en-US" altLang="zh-CN" dirty="0"/>
              <a:t>=n-1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6D6F13E-7273-4D8C-9BC1-C75E054FA299}"/>
              </a:ext>
            </a:extLst>
          </p:cNvPr>
          <p:cNvSpPr txBox="1"/>
          <p:nvPr/>
        </p:nvSpPr>
        <p:spPr>
          <a:xfrm>
            <a:off x="1107044" y="1802167"/>
            <a:ext cx="243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 a stack to store </a:t>
            </a:r>
            <a:r>
              <a:rPr lang="en-US" altLang="zh-CN"/>
              <a:t>the newest </a:t>
            </a:r>
            <a:r>
              <a:rPr lang="en-US" altLang="zh-CN" dirty="0"/>
              <a:t>situation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A07AAB9-1B97-4FD1-A4E5-A22341BAF0E3}"/>
              </a:ext>
            </a:extLst>
          </p:cNvPr>
          <p:cNvSpPr txBox="1"/>
          <p:nvPr/>
        </p:nvSpPr>
        <p:spPr>
          <a:xfrm>
            <a:off x="4729290" y="1694191"/>
            <a:ext cx="2435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 a clean list in the stack to represent</a:t>
            </a:r>
          </a:p>
          <a:p>
            <a:r>
              <a:rPr lang="en-US" altLang="zh-CN" dirty="0"/>
              <a:t>the ‘0’ situation</a:t>
            </a:r>
            <a:endParaRPr lang="zh-CN" altLang="en-US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0C99771E-9149-4571-8841-2BB0A8A047EF}"/>
              </a:ext>
            </a:extLst>
          </p:cNvPr>
          <p:cNvSpPr/>
          <p:nvPr/>
        </p:nvSpPr>
        <p:spPr>
          <a:xfrm>
            <a:off x="3683344" y="1983747"/>
            <a:ext cx="648070" cy="283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47887E5-159A-40C3-9360-2A65B2B66060}"/>
              </a:ext>
            </a:extLst>
          </p:cNvPr>
          <p:cNvSpPr/>
          <p:nvPr/>
        </p:nvSpPr>
        <p:spPr>
          <a:xfrm>
            <a:off x="7496322" y="1978010"/>
            <a:ext cx="648070" cy="283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088BA4AD-F74C-42AA-BD5D-835C4B9944B7}"/>
              </a:ext>
            </a:extLst>
          </p:cNvPr>
          <p:cNvSpPr/>
          <p:nvPr/>
        </p:nvSpPr>
        <p:spPr>
          <a:xfrm>
            <a:off x="193944" y="4058909"/>
            <a:ext cx="559293" cy="263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圆角右 20">
            <a:extLst>
              <a:ext uri="{FF2B5EF4-FFF2-40B4-BE49-F238E27FC236}">
                <a16:creationId xmlns:a16="http://schemas.microsoft.com/office/drawing/2014/main" id="{C1F1E119-662E-4EF7-9421-74863428E019}"/>
              </a:ext>
            </a:extLst>
          </p:cNvPr>
          <p:cNvSpPr/>
          <p:nvPr/>
        </p:nvSpPr>
        <p:spPr>
          <a:xfrm rot="10800000">
            <a:off x="3994951" y="5875694"/>
            <a:ext cx="5149658" cy="647279"/>
          </a:xfrm>
          <a:prstGeom prst="bentArrow">
            <a:avLst>
              <a:gd name="adj1" fmla="val 25000"/>
              <a:gd name="adj2" fmla="val 50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上 21">
            <a:extLst>
              <a:ext uri="{FF2B5EF4-FFF2-40B4-BE49-F238E27FC236}">
                <a16:creationId xmlns:a16="http://schemas.microsoft.com/office/drawing/2014/main" id="{C5BF2871-80A5-40AD-B211-F00B74CFE8C4}"/>
              </a:ext>
            </a:extLst>
          </p:cNvPr>
          <p:cNvSpPr/>
          <p:nvPr/>
        </p:nvSpPr>
        <p:spPr>
          <a:xfrm>
            <a:off x="1796683" y="5317724"/>
            <a:ext cx="372862" cy="5579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00381C90-2FF3-44FC-B0FE-D42690097671}"/>
              </a:ext>
            </a:extLst>
          </p:cNvPr>
          <p:cNvSpPr/>
          <p:nvPr/>
        </p:nvSpPr>
        <p:spPr>
          <a:xfrm>
            <a:off x="10805309" y="1978010"/>
            <a:ext cx="559293" cy="263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0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176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Melo</dc:creator>
  <cp:lastModifiedBy>Yang Melo</cp:lastModifiedBy>
  <cp:revision>6</cp:revision>
  <dcterms:created xsi:type="dcterms:W3CDTF">2018-05-10T09:22:28Z</dcterms:created>
  <dcterms:modified xsi:type="dcterms:W3CDTF">2018-05-10T10:12:57Z</dcterms:modified>
</cp:coreProperties>
</file>