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8A6DFE3-2C05-405C-B799-6AC43C8148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48430F9-D96D-41DD-BBBA-F6FECD34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DFE3-2C05-405C-B799-6AC43C8148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30F9-D96D-41DD-BBBA-F6FECD34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DFE3-2C05-405C-B799-6AC43C8148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30F9-D96D-41DD-BBBA-F6FECD34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2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DFE3-2C05-405C-B799-6AC43C8148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30F9-D96D-41DD-BBBA-F6FECD34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73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DFE3-2C05-405C-B799-6AC43C8148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30F9-D96D-41DD-BBBA-F6FECD34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87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DFE3-2C05-405C-B799-6AC43C8148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30F9-D96D-41DD-BBBA-F6FECD34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5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DFE3-2C05-405C-B799-6AC43C8148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30F9-D96D-41DD-BBBA-F6FECD34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40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8A6DFE3-2C05-405C-B799-6AC43C8148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30F9-D96D-41DD-BBBA-F6FECD34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58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8A6DFE3-2C05-405C-B799-6AC43C8148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30F9-D96D-41DD-BBBA-F6FECD34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DFE3-2C05-405C-B799-6AC43C8148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30F9-D96D-41DD-BBBA-F6FECD34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6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DFE3-2C05-405C-B799-6AC43C8148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30F9-D96D-41DD-BBBA-F6FECD34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6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DFE3-2C05-405C-B799-6AC43C8148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30F9-D96D-41DD-BBBA-F6FECD34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7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DFE3-2C05-405C-B799-6AC43C8148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30F9-D96D-41DD-BBBA-F6FECD34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DFE3-2C05-405C-B799-6AC43C8148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30F9-D96D-41DD-BBBA-F6FECD34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4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DFE3-2C05-405C-B799-6AC43C8148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30F9-D96D-41DD-BBBA-F6FECD34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4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DFE3-2C05-405C-B799-6AC43C8148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30F9-D96D-41DD-BBBA-F6FECD34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4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DFE3-2C05-405C-B799-6AC43C8148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30F9-D96D-41DD-BBBA-F6FECD34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8A6DFE3-2C05-405C-B799-6AC43C8148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48430F9-D96D-41DD-BBBA-F6FECD349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C324-2370-4836-B8F5-F79BB5877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the car accident rate</a:t>
            </a:r>
          </a:p>
        </p:txBody>
      </p:sp>
    </p:spTree>
    <p:extLst>
      <p:ext uri="{BB962C8B-B14F-4D97-AF65-F5344CB8AC3E}">
        <p14:creationId xmlns:p14="http://schemas.microsoft.com/office/powerpoint/2010/main" val="415870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8726-1FBE-4565-A1A0-24B2BF4F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74594-2247-46A3-9A01-02567E85AFF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23" y="2919664"/>
            <a:ext cx="7310354" cy="357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3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43FA-6C50-4865-AC84-7B8502B0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condition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D9467-942F-41DE-AB86-AE1FFE1046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2" y="2422358"/>
            <a:ext cx="4989094" cy="3877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DF711D-ABFF-4FDC-86F2-CE7A0EFE861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05" y="4042611"/>
            <a:ext cx="5855369" cy="201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0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FB54-A370-4BEB-8D08-79DE0379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CFAB-33E1-4860-A284-827EA2C18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Clear Weather</a:t>
            </a:r>
          </a:p>
          <a:p>
            <a:r>
              <a:rPr lang="en-US" sz="2400" dirty="0"/>
              <a:t>Dry road condition</a:t>
            </a:r>
          </a:p>
          <a:p>
            <a:r>
              <a:rPr lang="en-US" sz="2400" dirty="0"/>
              <a:t>Speeding</a:t>
            </a:r>
          </a:p>
          <a:p>
            <a:r>
              <a:rPr lang="en-US" sz="2400" dirty="0"/>
              <a:t>Intersection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0EE7-50C1-4380-9E8B-C59562CC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EB925-EBAE-4F19-8973-7026E04E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Decision tree and classification model</a:t>
            </a:r>
          </a:p>
          <a:p>
            <a:r>
              <a:rPr lang="en-US" sz="2400" dirty="0"/>
              <a:t>More datasets and variables</a:t>
            </a:r>
          </a:p>
          <a:p>
            <a:r>
              <a:rPr lang="en-US" sz="2400" dirty="0"/>
              <a:t>Training and testing data</a:t>
            </a:r>
          </a:p>
        </p:txBody>
      </p:sp>
    </p:spTree>
    <p:extLst>
      <p:ext uri="{BB962C8B-B14F-4D97-AF65-F5344CB8AC3E}">
        <p14:creationId xmlns:p14="http://schemas.microsoft.com/office/powerpoint/2010/main" val="324345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2DEF-45B7-4244-8303-41E6B389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15CF-2376-49E8-9153-E3BB3DED6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Car accidents happen frequently </a:t>
            </a:r>
            <a:r>
              <a:rPr lang="en-US" sz="2400" dirty="0">
                <a:sym typeface="Wingdings" panose="05000000000000000000" pitchFamily="2" charset="2"/>
              </a:rPr>
              <a:t> disastrous impact</a:t>
            </a:r>
          </a:p>
          <a:p>
            <a:r>
              <a:rPr lang="en-US" sz="2400" dirty="0">
                <a:sym typeface="Wingdings" panose="05000000000000000000" pitchFamily="2" charset="2"/>
              </a:rPr>
              <a:t>The situation still cannot improve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Which location has the highest severity of accidents?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Under what weather conditions, will the accidents occur frequently?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Under which combination of factors, will severity of accidents be the highest?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847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CA9-EED2-47FE-B0B5-4CA6EF54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177E-892D-4623-9668-8D1B6EAE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Data source: </a:t>
            </a:r>
            <a:r>
              <a:rPr lang="en-US" sz="2400" dirty="0"/>
              <a:t>Data-Collisions.csv</a:t>
            </a:r>
          </a:p>
          <a:p>
            <a:r>
              <a:rPr lang="en-US" sz="2400" b="1" dirty="0"/>
              <a:t>Data cleaning: </a:t>
            </a:r>
            <a:r>
              <a:rPr lang="en-US" sz="2400" dirty="0"/>
              <a:t>replace the missing value with </a:t>
            </a:r>
            <a:r>
              <a:rPr lang="en-US" sz="2400" dirty="0" err="1"/>
              <a:t>NaN</a:t>
            </a:r>
            <a:endParaRPr lang="en-US" sz="2400" dirty="0"/>
          </a:p>
          <a:p>
            <a:pPr lvl="4"/>
            <a:r>
              <a:rPr lang="en-US" sz="2400" dirty="0"/>
              <a:t>Replace the categorial variable to numeric value</a:t>
            </a:r>
          </a:p>
        </p:txBody>
      </p:sp>
    </p:spTree>
    <p:extLst>
      <p:ext uri="{BB962C8B-B14F-4D97-AF65-F5344CB8AC3E}">
        <p14:creationId xmlns:p14="http://schemas.microsoft.com/office/powerpoint/2010/main" val="371907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7AE4-C115-4024-A3FD-FEA94F419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99704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A6F0-EF78-4233-912D-25280237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condition and severity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17798A-ADAE-4ECB-BB26-177E572FF9A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578" y="2566737"/>
            <a:ext cx="2847578" cy="3690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958AFF-ECCD-46C1-905B-E398F639502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07" y="2422358"/>
            <a:ext cx="6425235" cy="383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8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B409-524E-49A5-929D-6D400BF3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condition and accident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08E18B-0CC3-45CC-81D9-ECBE017524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32" y="2326105"/>
            <a:ext cx="4221336" cy="439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3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233F-0588-43C4-AF6F-787AF42B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condition and accident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57141-A65F-4592-88A6-FFA7075247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74" y="2245895"/>
            <a:ext cx="4093452" cy="461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1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D1FE-05B4-40B1-B448-4D2A3F65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of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C841F-9B8F-4F29-8CC8-2E15601B38C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031" y="2454443"/>
            <a:ext cx="6833937" cy="39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1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4465-FD98-4C24-9875-5A5EAB51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B1492-FC0F-4C2D-BBA6-279D7CEB20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85" y="2454444"/>
            <a:ext cx="10685630" cy="379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86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123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Predicting the car accident rate</vt:lpstr>
      <vt:lpstr>Background</vt:lpstr>
      <vt:lpstr>Data acquisition and cleaning</vt:lpstr>
      <vt:lpstr>Exploratory Data Analysis</vt:lpstr>
      <vt:lpstr>Weather condition and severity</vt:lpstr>
      <vt:lpstr>Road condition and accident</vt:lpstr>
      <vt:lpstr>Light condition and accident</vt:lpstr>
      <vt:lpstr>Combination of factors</vt:lpstr>
      <vt:lpstr>Modeling</vt:lpstr>
      <vt:lpstr>Weather</vt:lpstr>
      <vt:lpstr>Road condition</vt:lpstr>
      <vt:lpstr>Conclusion</vt:lpstr>
      <vt:lpstr>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car accident rate</dc:title>
  <dc:creator>choi Isla</dc:creator>
  <cp:lastModifiedBy>choi Isla</cp:lastModifiedBy>
  <cp:revision>3</cp:revision>
  <dcterms:created xsi:type="dcterms:W3CDTF">2020-08-24T12:52:19Z</dcterms:created>
  <dcterms:modified xsi:type="dcterms:W3CDTF">2020-08-24T13:05:25Z</dcterms:modified>
</cp:coreProperties>
</file>