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BA07-2BC4-497A-9919-A7D2DE97BBB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AC92-AF82-40EF-8047-EA7D07B24E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82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BA07-2BC4-497A-9919-A7D2DE97BBB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AC92-AF82-40EF-8047-EA7D07B24E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09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BA07-2BC4-497A-9919-A7D2DE97BBB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AC92-AF82-40EF-8047-EA7D07B24E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76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BA07-2BC4-497A-9919-A7D2DE97BBB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AC92-AF82-40EF-8047-EA7D07B24E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97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BA07-2BC4-497A-9919-A7D2DE97BBB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AC92-AF82-40EF-8047-EA7D07B24E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13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BA07-2BC4-497A-9919-A7D2DE97BBB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AC92-AF82-40EF-8047-EA7D07B24E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8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BA07-2BC4-497A-9919-A7D2DE97BBB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AC92-AF82-40EF-8047-EA7D07B24E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89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BA07-2BC4-497A-9919-A7D2DE97BBB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AC92-AF82-40EF-8047-EA7D07B24E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07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BA07-2BC4-497A-9919-A7D2DE97BBB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AC92-AF82-40EF-8047-EA7D07B24E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47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BA07-2BC4-497A-9919-A7D2DE97BBB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AC92-AF82-40EF-8047-EA7D07B24E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53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BA07-2BC4-497A-9919-A7D2DE97BBB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AC92-AF82-40EF-8047-EA7D07B24E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74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BA07-2BC4-497A-9919-A7D2DE97BBB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6AC92-AF82-40EF-8047-EA7D07B24E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76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18250" t="17260" r="10833" b="14592"/>
          <a:stretch/>
        </p:blipFill>
        <p:spPr>
          <a:xfrm>
            <a:off x="2377440" y="1122363"/>
            <a:ext cx="7927799" cy="428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9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bioMerieux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THERON Emmanuelle</dc:creator>
  <cp:lastModifiedBy>THERON Emmanuelle</cp:lastModifiedBy>
  <cp:revision>1</cp:revision>
  <dcterms:created xsi:type="dcterms:W3CDTF">2020-10-16T08:43:59Z</dcterms:created>
  <dcterms:modified xsi:type="dcterms:W3CDTF">2020-10-16T08:44:27Z</dcterms:modified>
</cp:coreProperties>
</file>