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35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4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6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7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42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53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2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9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10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1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36B6-F19F-46F9-98A8-3BCA62D8FDF2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B8FF-2479-4507-8969-A2F2BA33A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Sujet 4: Articles </a:t>
            </a:r>
            <a:r>
              <a:rPr lang="fr-FR" b="1" dirty="0" err="1"/>
              <a:t>wikipedia</a:t>
            </a:r>
            <a:r>
              <a:rPr lang="fr-FR" b="1"/>
              <a:t/>
            </a:r>
            <a:br>
              <a:rPr lang="fr-FR" b="1"/>
            </a:b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2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Clé de partitionnement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URL -&gt; éventuellement avec une fonction de hachage, mais problème stabilité</a:t>
            </a:r>
          </a:p>
          <a:p>
            <a:r>
              <a:rPr lang="fr-FR" sz="2000" dirty="0" smtClean="0"/>
              <a:t>Langue -&gt; Trop grosse partition ?</a:t>
            </a:r>
          </a:p>
          <a:p>
            <a:r>
              <a:rPr lang="fr-FR" sz="2000" dirty="0" smtClean="0"/>
              <a:t>Titre -&gt; Pas stable</a:t>
            </a:r>
          </a:p>
          <a:p>
            <a:r>
              <a:rPr lang="fr-FR" sz="2000" dirty="0" smtClean="0"/>
              <a:t>Contenu -&gt; Pas stable</a:t>
            </a:r>
          </a:p>
          <a:p>
            <a:r>
              <a:rPr lang="fr-FR" sz="2000" dirty="0" smtClean="0"/>
              <a:t>Date de création -&gt; Intéressant car la taille est homogènes et stable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3329" t="11818" r="26894" b="21650"/>
          <a:stretch/>
        </p:blipFill>
        <p:spPr>
          <a:xfrm>
            <a:off x="1122218" y="3845424"/>
            <a:ext cx="3325091" cy="24999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33579" t="24771" r="18921" b="16144"/>
          <a:stretch/>
        </p:blipFill>
        <p:spPr>
          <a:xfrm>
            <a:off x="5749025" y="3783366"/>
            <a:ext cx="3663916" cy="25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partitionnement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68825" y="2241293"/>
            <a:ext cx="5702709" cy="373671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6146800" y="2118853"/>
            <a:ext cx="5799393" cy="36625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65065"/>
              </p:ext>
            </p:extLst>
          </p:nvPr>
        </p:nvGraphicFramePr>
        <p:xfrm>
          <a:off x="444091" y="3063804"/>
          <a:ext cx="4678516" cy="213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247">
                  <a:extLst>
                    <a:ext uri="{9D8B030D-6E8A-4147-A177-3AD203B41FA5}">
                      <a16:colId xmlns:a16="http://schemas.microsoft.com/office/drawing/2014/main" val="1680009629"/>
                    </a:ext>
                  </a:extLst>
                </a:gridCol>
                <a:gridCol w="466968">
                  <a:extLst>
                    <a:ext uri="{9D8B030D-6E8A-4147-A177-3AD203B41FA5}">
                      <a16:colId xmlns:a16="http://schemas.microsoft.com/office/drawing/2014/main" val="3839071444"/>
                    </a:ext>
                  </a:extLst>
                </a:gridCol>
                <a:gridCol w="700895">
                  <a:extLst>
                    <a:ext uri="{9D8B030D-6E8A-4147-A177-3AD203B41FA5}">
                      <a16:colId xmlns:a16="http://schemas.microsoft.com/office/drawing/2014/main" val="394508336"/>
                    </a:ext>
                  </a:extLst>
                </a:gridCol>
                <a:gridCol w="935703">
                  <a:extLst>
                    <a:ext uri="{9D8B030D-6E8A-4147-A177-3AD203B41FA5}">
                      <a16:colId xmlns:a16="http://schemas.microsoft.com/office/drawing/2014/main" val="1709525316"/>
                    </a:ext>
                  </a:extLst>
                </a:gridCol>
                <a:gridCol w="935703">
                  <a:extLst>
                    <a:ext uri="{9D8B030D-6E8A-4147-A177-3AD203B41FA5}">
                      <a16:colId xmlns:a16="http://schemas.microsoft.com/office/drawing/2014/main" val="1122179771"/>
                    </a:ext>
                  </a:extLst>
                </a:gridCol>
              </a:tblGrid>
              <a:tr h="1193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Pandémie de Covid-19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https://fr.wikipedia.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 </a:t>
                      </a:r>
                      <a:r>
                        <a:rPr lang="fr-FR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pandémie de Covid-19…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 Janvier 2020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48886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pandemic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https://en.wiki.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COVID-19 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pandemic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…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 Janvier 2020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70171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09043"/>
              </p:ext>
            </p:extLst>
          </p:nvPr>
        </p:nvGraphicFramePr>
        <p:xfrm>
          <a:off x="6804742" y="2762715"/>
          <a:ext cx="467851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247">
                  <a:extLst>
                    <a:ext uri="{9D8B030D-6E8A-4147-A177-3AD203B41FA5}">
                      <a16:colId xmlns:a16="http://schemas.microsoft.com/office/drawing/2014/main" val="1680009629"/>
                    </a:ext>
                  </a:extLst>
                </a:gridCol>
                <a:gridCol w="466968">
                  <a:extLst>
                    <a:ext uri="{9D8B030D-6E8A-4147-A177-3AD203B41FA5}">
                      <a16:colId xmlns:a16="http://schemas.microsoft.com/office/drawing/2014/main" val="3839071444"/>
                    </a:ext>
                  </a:extLst>
                </a:gridCol>
                <a:gridCol w="700895">
                  <a:extLst>
                    <a:ext uri="{9D8B030D-6E8A-4147-A177-3AD203B41FA5}">
                      <a16:colId xmlns:a16="http://schemas.microsoft.com/office/drawing/2014/main" val="394508336"/>
                    </a:ext>
                  </a:extLst>
                </a:gridCol>
                <a:gridCol w="935703">
                  <a:extLst>
                    <a:ext uri="{9D8B030D-6E8A-4147-A177-3AD203B41FA5}">
                      <a16:colId xmlns:a16="http://schemas.microsoft.com/office/drawing/2014/main" val="1709525316"/>
                    </a:ext>
                  </a:extLst>
                </a:gridCol>
                <a:gridCol w="935703">
                  <a:extLst>
                    <a:ext uri="{9D8B030D-6E8A-4147-A177-3AD203B41FA5}">
                      <a16:colId xmlns:a16="http://schemas.microsoft.com/office/drawing/2014/main" val="1122179771"/>
                    </a:ext>
                  </a:extLst>
                </a:gridCol>
              </a:tblGrid>
              <a:tr h="1193935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Coupe du monde de football 2018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https://fr.wikipedia.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 </a:t>
                      </a:r>
                      <a:r>
                        <a:rPr lang="fr-FR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Coupe du monde de football 2018 …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 septembre 2007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48886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FIFA World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https://en.wiki.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2018 FIFA World Cup …</a:t>
                      </a:r>
                      <a:endParaRPr lang="fr-FR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18</a:t>
                      </a:r>
                      <a:r>
                        <a:rPr lang="fr-FR" sz="1600" baseline="0" dirty="0" smtClean="0"/>
                        <a:t> septembre 2007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7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2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nombre d'articles dont le contenu mentionne le mot "Napoléon"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</a:p>
          <a:p>
            <a:pPr>
              <a:buFontTx/>
              <a:buChar char="-"/>
            </a:pP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/>
              <a:t>: somme des articles contenant le mot "</a:t>
            </a:r>
            <a:r>
              <a:rPr lang="fr-FR" dirty="0" err="1"/>
              <a:t>Napoleon</a:t>
            </a:r>
            <a:r>
              <a:rPr lang="fr-FR" dirty="0"/>
              <a:t>" pour toutes les partitions 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- </a:t>
            </a:r>
            <a:r>
              <a:rPr lang="fr-FR" dirty="0" err="1"/>
              <a:t>reduce</a:t>
            </a:r>
            <a:r>
              <a:rPr lang="fr-FR" dirty="0"/>
              <a:t> : somme des nombre d'articles renvoyé par chaque partition</a:t>
            </a:r>
          </a:p>
        </p:txBody>
      </p:sp>
    </p:spTree>
    <p:extLst>
      <p:ext uri="{BB962C8B-B14F-4D97-AF65-F5344CB8AC3E}">
        <p14:creationId xmlns:p14="http://schemas.microsoft.com/office/powerpoint/2010/main" val="413355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nombre d'articles en Français sur l'année 2018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</a:t>
            </a:r>
            <a:r>
              <a:rPr lang="fr-FR" dirty="0" err="1"/>
              <a:t>map</a:t>
            </a:r>
            <a:r>
              <a:rPr lang="fr-FR" dirty="0"/>
              <a:t> : Somme du nombre d'article filtré par : langue = FR sur les douze partitions de l'année 2018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</a:t>
            </a:r>
            <a:r>
              <a:rPr lang="fr-FR" dirty="0" err="1"/>
              <a:t>reduce</a:t>
            </a:r>
            <a:r>
              <a:rPr lang="fr-FR" dirty="0"/>
              <a:t> : Somme des nombres renvoyés par chaque partitions</a:t>
            </a:r>
          </a:p>
        </p:txBody>
      </p:sp>
    </p:spTree>
    <p:extLst>
      <p:ext uri="{BB962C8B-B14F-4D97-AF65-F5344CB8AC3E}">
        <p14:creationId xmlns:p14="http://schemas.microsoft.com/office/powerpoint/2010/main" val="5539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Requetes</a:t>
            </a:r>
            <a:r>
              <a:rPr lang="fr-FR" dirty="0" smtClean="0"/>
              <a:t> sans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nombre d'article en Anglais publiés la semaine du 12/10/2020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L’ensemble des </a:t>
            </a:r>
            <a:r>
              <a:rPr lang="fr-FR" dirty="0"/>
              <a:t>articles publiés le 14 Juillet 2015</a:t>
            </a:r>
          </a:p>
        </p:txBody>
      </p:sp>
    </p:spTree>
    <p:extLst>
      <p:ext uri="{BB962C8B-B14F-4D97-AF65-F5344CB8AC3E}">
        <p14:creationId xmlns:p14="http://schemas.microsoft.com/office/powerpoint/2010/main" val="413004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Des questions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873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Grand écran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Sujet 4: Articles wikipedia </vt:lpstr>
      <vt:lpstr>Clé de partitionnement</vt:lpstr>
      <vt:lpstr>Exemple de partitionnement</vt:lpstr>
      <vt:lpstr>Le nombre d'articles dont le contenu mentionne le mot "Napoléon"</vt:lpstr>
      <vt:lpstr>Le nombre d'articles en Français sur l'année 2018</vt:lpstr>
      <vt:lpstr>Requetes sans map reduce</vt:lpstr>
      <vt:lpstr>Merci de votre attention</vt:lpstr>
    </vt:vector>
  </TitlesOfParts>
  <Company>bioMerieux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THERON Emmanuelle</dc:creator>
  <cp:lastModifiedBy>THERON Emmanuelle</cp:lastModifiedBy>
  <cp:revision>5</cp:revision>
  <dcterms:created xsi:type="dcterms:W3CDTF">2020-10-15T12:28:09Z</dcterms:created>
  <dcterms:modified xsi:type="dcterms:W3CDTF">2020-10-15T14:18:16Z</dcterms:modified>
</cp:coreProperties>
</file>