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05de1a69_0_2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b05de1a6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d5b5a16b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d5b5a16b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d5b5a16bf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d5b5a16b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3d046b17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3d046b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3000/explore?schemaVersion=1&amp;panes=%7B%227i2%22:%7B%22datasource%22:%22aez1g26m4y9dsa%22,%22queries%22:%5B%7B%22refId%22:%22A%22,%22datasource%22:%7B%22type%22:%22grafana-postgresql-datasource%22,%22uid%22:%22aez1g26m4y9dsa%22%7D,%22format%22:%22table%22,%22rawSql%22:%22SELECT%20id,%20feedback,%20%5C%22timestamp%5C%22,%20predict_result,%20log_id%20FROM%20feedbacks%20ORDER%20BY%20%5C%22timestamp%5C%22%20DESC%20LIMIT%2050%20%22,%22editorMode%22:%22builder%22,%22sql%22:%7B%22columns%22:%5B%7B%22type%22:%22function%22,%22parameters%22:%5B%7B%22type%22:%22functionParameter%22,%22name%22:%22id%22%7D%5D%7D,%7B%22type%22:%22function%22,%22parameters%22:%5B%7B%22type%22:%22functionParameter%22,%22name%22:%22feedback%22%7D%5D%7D,%7B%22type%22:%22function%22,%22parameters%22:%5B%7B%22type%22:%22functionParameter%22,%22name%22:%22%5C%22timestamp%5C%22%22%7D%5D%7D,%7B%22type%22:%22function%22,%22parameters%22:%5B%7B%22type%22:%22functionParameter%22,%22name%22:%22predict_result%22%7D%5D%7D,%7B%22type%22:%22function%22,%22parameters%22:%5B%7B%22type%22:%22functionParameter%22,%22name%22:%22log_id%22%7D%5D%7D%5D,%22groupBy%22:%5B%7B%22type%22:%22groupBy%22,%22property%22:%7B%22type%22:%22string%22%7D%7D%5D,%22limit%22:50,%22orderBy%22:%7B%22type%22:%22property%22,%22property%22:%7B%22type%22:%22string%22,%22name%22:%22%5C%22timestamp%5C%22%22%7D%7D,%22orderByDirection%22:%22DESC%22%7D,%22dataset%22:%22catsdogs%22,%22table%22:%22feedbacks%22%7D%5D,%22range%22:%7B%22from%22:%22now-1h%22,%22to%22:%22now%22%7D,%22compact%22:false%7D%7D&amp;orgId=1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127.0.0.1:8001/docs#/default/submit_feedback_api_feedback_post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://127.0.0.1:8001/inference" TargetMode="External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3000/d/adzz6pc/cats-and-dogs-app-dashboard?orgId=1&amp;from=2025-09-26T07:52:48.987Z&amp;to=2025-09-26T11:35:46.459Z&amp;timezone=browser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Cats and dogs</a:t>
            </a:r>
            <a:endParaRPr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425" y="132650"/>
            <a:ext cx="20478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925" y="897025"/>
            <a:ext cx="10953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642250" y="1703688"/>
            <a:ext cx="38955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2700"/>
              </a:spcAft>
              <a:buNone/>
            </a:pPr>
            <a:r>
              <a:rPr lang="fr" sz="1800"/>
              <a:t>Implémenter un système de monitoring et de feedbacks utilisateurs sur une application de de classification d’image entre chats et chiens existante</a:t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Spécifications techniques</a:t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75" y="1511275"/>
            <a:ext cx="3225475" cy="18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625" y="1609938"/>
            <a:ext cx="3225475" cy="161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945" y="3391621"/>
            <a:ext cx="2969155" cy="12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025" y="2987417"/>
            <a:ext cx="1489975" cy="115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/>
              <a:t>Schéma global du projet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descr="graph TD&#10;    subgraph &quot;Couche de Données/Modèle&quot;&#10;        A[Data Brutes] --&gt; B[Data Traitées]&#10;        B --&gt; E[Traitement des Données]&#10;        E --&gt; D[Modèle CNN]&#10;    end&#10;&#10;    subgraph &quot;MLOps &amp; Infrastructure&quot;&#10;        K[CI/CD &amp; Tests]&#10;        S[Base de Données&lt;br/&gt;Logs &amp; Feedback]&#10;        T[Monitoring&lt;br/&gt;Grafana]&#10;        D --&gt; K&#10;    end&#10;&#10;    subgraph &quot;Couche Applicative&quot;&#10;        G[API&lt;br/&gt;FastAPI]&#10;        H[Interface Web]&#10;        R[Endpoints API]&#10;    end&#10;&#10;    %% Flux principal&#10;    D --&gt; G&#10;    G --&gt; R&#10;    H -- &quot;Requête Utilisateur&quot; --&gt; R&#10;    R -- &quot;Prédiction&quot; --&gt; H&#10;&#10;    %% Boucle de Rétroaction (Feedback) &amp; Monitoring&#10;    R -- &quot;Enregistre Logs&quot; --&gt; S&#10;    R -- &quot;Enregistre Feedbacks&quot; --&gt; S&#10;    S -- &quot;Source de Données&quot; --&gt; T&#10;&#10;    %% Styles simplifiés (optionnel)&#10;    classDef dataClass fill:#e1f5fe,stroke:#01579b,stroke-width:2px&#10;    classDef mlClass fill:#f3e5f5,stroke:#4a148c,stroke-width:2px&#10;    classDef appClass fill:#e8f5e8,stroke:#1b5e20,stroke-width:2px&#10;    classDef monitoringClass fill:#fff3e0,stroke:#e65100,stroke-width:2px&#10;&#10;    class A,B dataClass&#10;    class D,E mlClass&#10;    class G,H,R appClass&#10;    class K,S,T,U monitoringClass" id="91" name="Google Shape;91;p16" title="mermaid-graph/defaul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50" y="93200"/>
            <a:ext cx="4544500" cy="442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Bases de données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relationnelle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descr="  erDiagram&#10;FEEDBACKS {&#10; int idFeedback&#10;    bool feedback&#10;    date feedbackate&#10;    string predictResult&#10; string userInput&#10;}&#10;LOGS {&#10; int idLog&#10; timestamp timestamp&#10; int inferanceTime&#10; bool success&#10;}&#10;LOGS ||--o| FEEDBACKS : enrich" id="98" name="Google Shape;98;p17" title="mermaid-graph/defaul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488" y="282177"/>
            <a:ext cx="1914312" cy="45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Feedbacks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05" name="Google Shape;105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77025"/>
            <a:ext cx="7396201" cy="32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0672" y="3532450"/>
            <a:ext cx="5973325" cy="1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Conformité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RGPD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2152" t="0"/>
          <a:stretch/>
        </p:blipFill>
        <p:spPr>
          <a:xfrm>
            <a:off x="5186875" y="2463650"/>
            <a:ext cx="3326950" cy="25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323025" y="269075"/>
            <a:ext cx="3190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Stockage de données personnelles (photos), donc rédaction d’une page précisant ce stockage, les conditions, la finalité, la durée, un contact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Demande du consentement à l’utilisateur une première fois + stockage de l’accord en LocalStorage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Grafana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1200"/>
              <a:t>‹#›</a:t>
            </a:fld>
            <a:endParaRPr sz="1200"/>
          </a:p>
        </p:txBody>
      </p:sp>
      <p:pic>
        <p:nvPicPr>
          <p:cNvPr id="121" name="Google Shape;121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25" y="1296373"/>
            <a:ext cx="8409349" cy="376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